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910" r:id="rId1"/>
  </p:sldMasterIdLst>
  <p:sldIdLst>
    <p:sldId id="256" r:id="rId2"/>
    <p:sldId id="257" r:id="rId3"/>
    <p:sldId id="259" r:id="rId4"/>
    <p:sldId id="260" r:id="rId5"/>
    <p:sldId id="266" r:id="rId6"/>
    <p:sldId id="261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95455" autoAdjust="0"/>
  </p:normalViewPr>
  <p:slideViewPr>
    <p:cSldViewPr snapToGrid="0">
      <p:cViewPr varScale="1">
        <p:scale>
          <a:sx n="84" d="100"/>
          <a:sy n="84" d="100"/>
        </p:scale>
        <p:origin x="126" y="1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D3CF7-49A3-40F1-BD80-236EF29BEA74}" type="datetimeFigureOut">
              <a:rPr lang="en-US" smtClean="0"/>
              <a:pPr/>
              <a:t>11/19/2017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BF968001-2ADF-4804-B749-1D47D607547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971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D3CF7-49A3-40F1-BD80-236EF29BEA74}" type="datetimeFigureOut">
              <a:rPr lang="en-US" smtClean="0"/>
              <a:pPr/>
              <a:t>11/19/2017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F968001-2ADF-4804-B749-1D47D607547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852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D3CF7-49A3-40F1-BD80-236EF29BEA74}" type="datetimeFigureOut">
              <a:rPr lang="en-US" smtClean="0"/>
              <a:pPr/>
              <a:t>11/19/2017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F968001-2ADF-4804-B749-1D47D607547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298036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D3CF7-49A3-40F1-BD80-236EF29BEA74}" type="datetimeFigureOut">
              <a:rPr lang="en-US" smtClean="0"/>
              <a:pPr/>
              <a:t>11/19/2017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F968001-2ADF-4804-B749-1D47D607547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6533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D3CF7-49A3-40F1-BD80-236EF29BEA74}" type="datetimeFigureOut">
              <a:rPr lang="en-US" smtClean="0"/>
              <a:pPr/>
              <a:t>11/19/2017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F968001-2ADF-4804-B749-1D47D607547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262167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D3CF7-49A3-40F1-BD80-236EF29BEA74}" type="datetimeFigureOut">
              <a:rPr lang="en-US" smtClean="0"/>
              <a:pPr/>
              <a:t>11/19/2017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F968001-2ADF-4804-B749-1D47D607547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4973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D3CF7-49A3-40F1-BD80-236EF29BEA74}" type="datetimeFigureOut">
              <a:rPr lang="en-US" smtClean="0"/>
              <a:pPr/>
              <a:t>11/19/2017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68001-2ADF-4804-B749-1D47D607547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8681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D3CF7-49A3-40F1-BD80-236EF29BEA74}" type="datetimeFigureOut">
              <a:rPr lang="en-US" smtClean="0"/>
              <a:pPr/>
              <a:t>11/19/2017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68001-2ADF-4804-B749-1D47D607547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686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D3CF7-49A3-40F1-BD80-236EF29BEA74}" type="datetimeFigureOut">
              <a:rPr lang="en-US" smtClean="0"/>
              <a:pPr/>
              <a:t>11/19/2017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68001-2ADF-4804-B749-1D47D607547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618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D3CF7-49A3-40F1-BD80-236EF29BEA74}" type="datetimeFigureOut">
              <a:rPr lang="en-US" smtClean="0"/>
              <a:pPr/>
              <a:t>11/19/2017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F968001-2ADF-4804-B749-1D47D607547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060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D3CF7-49A3-40F1-BD80-236EF29BEA74}" type="datetimeFigureOut">
              <a:rPr lang="en-US" smtClean="0"/>
              <a:pPr/>
              <a:t>11/19/2017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F968001-2ADF-4804-B749-1D47D607547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271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D3CF7-49A3-40F1-BD80-236EF29BEA74}" type="datetimeFigureOut">
              <a:rPr lang="en-US" smtClean="0"/>
              <a:pPr/>
              <a:t>11/19/2017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F968001-2ADF-4804-B749-1D47D607547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136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D3CF7-49A3-40F1-BD80-236EF29BEA74}" type="datetimeFigureOut">
              <a:rPr lang="en-US" smtClean="0"/>
              <a:pPr/>
              <a:t>11/19/2017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68001-2ADF-4804-B749-1D47D607547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888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D3CF7-49A3-40F1-BD80-236EF29BEA74}" type="datetimeFigureOut">
              <a:rPr lang="en-US" smtClean="0"/>
              <a:pPr/>
              <a:t>11/19/2017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68001-2ADF-4804-B749-1D47D607547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771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D3CF7-49A3-40F1-BD80-236EF29BEA74}" type="datetimeFigureOut">
              <a:rPr lang="en-US" smtClean="0"/>
              <a:pPr/>
              <a:t>11/19/2017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68001-2ADF-4804-B749-1D47D607547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34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D3CF7-49A3-40F1-BD80-236EF29BEA74}" type="datetimeFigureOut">
              <a:rPr lang="en-US" smtClean="0"/>
              <a:pPr/>
              <a:t>11/19/2017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F968001-2ADF-4804-B749-1D47D607547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256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0D3CF7-49A3-40F1-BD80-236EF29BEA74}" type="datetimeFigureOut">
              <a:rPr lang="en-US" smtClean="0"/>
              <a:pPr/>
              <a:t>11/19/2017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BF968001-2ADF-4804-B749-1D47D607547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884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1" r:id="rId1"/>
    <p:sldLayoutId id="2147483912" r:id="rId2"/>
    <p:sldLayoutId id="2147483913" r:id="rId3"/>
    <p:sldLayoutId id="2147483914" r:id="rId4"/>
    <p:sldLayoutId id="2147483915" r:id="rId5"/>
    <p:sldLayoutId id="2147483916" r:id="rId6"/>
    <p:sldLayoutId id="2147483917" r:id="rId7"/>
    <p:sldLayoutId id="2147483918" r:id="rId8"/>
    <p:sldLayoutId id="2147483919" r:id="rId9"/>
    <p:sldLayoutId id="2147483920" r:id="rId10"/>
    <p:sldLayoutId id="2147483921" r:id="rId11"/>
    <p:sldLayoutId id="2147483922" r:id="rId12"/>
    <p:sldLayoutId id="2147483923" r:id="rId13"/>
    <p:sldLayoutId id="2147483924" r:id="rId14"/>
    <p:sldLayoutId id="2147483925" r:id="rId15"/>
    <p:sldLayoutId id="214748392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76061" y="909959"/>
            <a:ext cx="10058400" cy="215447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Project </a:t>
            </a:r>
            <a:r>
              <a:rPr lang="en-US" dirty="0" smtClean="0"/>
              <a:t>Title:</a:t>
            </a:r>
            <a:br>
              <a:rPr lang="en-US" dirty="0" smtClean="0"/>
            </a:br>
            <a:r>
              <a:rPr lang="en-US" b="1" dirty="0" smtClean="0"/>
              <a:t>Storage </a:t>
            </a:r>
            <a:r>
              <a:rPr lang="en-US" b="1" dirty="0" smtClean="0"/>
              <a:t>Space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9047" y="4630189"/>
            <a:ext cx="8291776" cy="912578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 </a:t>
            </a:r>
            <a:r>
              <a:rPr lang="en-US" dirty="0"/>
              <a:t>Azam </a:t>
            </a:r>
            <a:r>
              <a:rPr lang="en-US" dirty="0" err="1" smtClean="0"/>
              <a:t>Shirani</a:t>
            </a:r>
            <a:r>
              <a:rPr lang="en-US" dirty="0" smtClean="0"/>
              <a:t> </a:t>
            </a:r>
          </a:p>
          <a:p>
            <a:pPr algn="ctr"/>
            <a:r>
              <a:rPr lang="en-US" sz="1600" dirty="0" smtClean="0"/>
              <a:t>Fall 2017</a:t>
            </a:r>
            <a:endParaRPr lang="en-US" sz="1600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172B4D"/>
                </a:solidFill>
                <a:effectLst/>
                <a:latin typeface="SFMono-Medium"/>
              </a:rPr>
              <a:t>team members</a:t>
            </a:r>
            <a:r>
              <a:rPr kumimoji="0" lang="en-US" alt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1017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This Storage provides upload ,add, modify, delete Files for users.</a:t>
            </a:r>
          </a:p>
          <a:p>
            <a:r>
              <a:rPr lang="en-US" b="1" dirty="0" smtClean="0">
                <a:solidFill>
                  <a:schemeClr val="tx1"/>
                </a:solidFill>
              </a:rPr>
              <a:t>Users can share Files with </a:t>
            </a:r>
            <a:r>
              <a:rPr lang="en-CA" b="1" dirty="0" smtClean="0">
                <a:solidFill>
                  <a:schemeClr val="tx1"/>
                </a:solidFill>
              </a:rPr>
              <a:t>others.</a:t>
            </a:r>
          </a:p>
          <a:p>
            <a:r>
              <a:rPr lang="en-CA" b="1" dirty="0" smtClean="0">
                <a:solidFill>
                  <a:schemeClr val="tx1"/>
                </a:solidFill>
              </a:rPr>
              <a:t>Users can see their files and list of share’s file with them.</a:t>
            </a:r>
          </a:p>
          <a:p>
            <a:pPr marL="0" indent="0">
              <a:buNone/>
            </a:pPr>
            <a:endParaRPr lang="en-CA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chemeClr val="tx1"/>
                </a:solidFill>
              </a:rPr>
              <a:t>Objectives</a:t>
            </a:r>
            <a:r>
              <a:rPr lang="en-US" b="1" dirty="0">
                <a:solidFill>
                  <a:schemeClr val="tx1"/>
                </a:solidFill>
              </a:rPr>
              <a:t>:</a:t>
            </a:r>
            <a:endParaRPr lang="en-CA" dirty="0">
              <a:solidFill>
                <a:schemeClr val="tx1"/>
              </a:solidFill>
            </a:endParaRPr>
          </a:p>
          <a:p>
            <a:pPr lvl="0"/>
            <a:r>
              <a:rPr lang="en-US" b="1" dirty="0" smtClean="0">
                <a:solidFill>
                  <a:schemeClr val="tx1"/>
                </a:solidFill>
              </a:rPr>
              <a:t>To </a:t>
            </a:r>
            <a:r>
              <a:rPr lang="en-US" b="1" dirty="0">
                <a:solidFill>
                  <a:schemeClr val="tx1"/>
                </a:solidFill>
              </a:rPr>
              <a:t>improve </a:t>
            </a:r>
            <a:r>
              <a:rPr lang="en-US" b="1" dirty="0" smtClean="0">
                <a:solidFill>
                  <a:schemeClr val="tx1"/>
                </a:solidFill>
              </a:rPr>
              <a:t>Storage </a:t>
            </a:r>
            <a:r>
              <a:rPr lang="en-US" b="1" dirty="0">
                <a:solidFill>
                  <a:schemeClr val="tx1"/>
                </a:solidFill>
              </a:rPr>
              <a:t>based file </a:t>
            </a:r>
            <a:r>
              <a:rPr lang="en-US" b="1" dirty="0" smtClean="0">
                <a:solidFill>
                  <a:schemeClr val="tx1"/>
                </a:solidFill>
              </a:rPr>
              <a:t>management</a:t>
            </a:r>
          </a:p>
          <a:p>
            <a:pPr lvl="0">
              <a:buFont typeface="Courier New" panose="02070309020205020404" pitchFamily="49" charset="0"/>
              <a:buChar char="o"/>
            </a:pPr>
            <a:r>
              <a:rPr lang="en-US" b="1" dirty="0" smtClean="0">
                <a:solidFill>
                  <a:schemeClr val="tx1"/>
                </a:solidFill>
              </a:rPr>
              <a:t>Add/Edit/Delete/Modify</a:t>
            </a:r>
          </a:p>
          <a:p>
            <a:r>
              <a:rPr lang="en-US" b="1" dirty="0">
                <a:solidFill>
                  <a:schemeClr val="tx1"/>
                </a:solidFill>
              </a:rPr>
              <a:t>To provide Storage based File security.</a:t>
            </a:r>
            <a:endParaRPr lang="en-CA" dirty="0">
              <a:solidFill>
                <a:schemeClr val="tx1"/>
              </a:solidFill>
            </a:endParaRPr>
          </a:p>
          <a:p>
            <a:pPr lvl="0">
              <a:buFont typeface="Courier New" panose="02070309020205020404" pitchFamily="49" charset="0"/>
              <a:buChar char="o"/>
            </a:pPr>
            <a:r>
              <a:rPr lang="en-CA" dirty="0"/>
              <a:t> </a:t>
            </a:r>
            <a:r>
              <a:rPr lang="en-CA" dirty="0" smtClean="0"/>
              <a:t> </a:t>
            </a:r>
            <a:r>
              <a:rPr lang="en-CA" b="1" dirty="0" smtClean="0">
                <a:solidFill>
                  <a:schemeClr val="tx1"/>
                </a:solidFill>
              </a:rPr>
              <a:t>give a secret name to each file</a:t>
            </a:r>
          </a:p>
          <a:p>
            <a:pPr lvl="0">
              <a:buFont typeface="Courier New" panose="02070309020205020404" pitchFamily="49" charset="0"/>
              <a:buChar char="o"/>
            </a:pPr>
            <a:r>
              <a:rPr lang="en-CA" b="1" dirty="0" smtClean="0">
                <a:solidFill>
                  <a:schemeClr val="tx1"/>
                </a:solidFill>
              </a:rPr>
              <a:t>  prevent to duplicate upload</a:t>
            </a:r>
          </a:p>
          <a:p>
            <a:pPr lvl="0">
              <a:buFont typeface="Courier New" panose="02070309020205020404" pitchFamily="49" charset="0"/>
              <a:buChar char="o"/>
            </a:pPr>
            <a:r>
              <a:rPr lang="en-CA" b="1" dirty="0" smtClean="0">
                <a:solidFill>
                  <a:schemeClr val="tx1"/>
                </a:solidFill>
              </a:rPr>
              <a:t>  Prevent to duplicate share file</a:t>
            </a:r>
            <a:endParaRPr lang="en-US" b="1" dirty="0" smtClean="0">
              <a:solidFill>
                <a:schemeClr val="tx1"/>
              </a:solidFill>
            </a:endParaRP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077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7234247" cy="1120607"/>
          </a:xfrm>
        </p:spPr>
        <p:txBody>
          <a:bodyPr/>
          <a:lstStyle/>
          <a:p>
            <a:r>
              <a:rPr lang="en-US" dirty="0" smtClean="0"/>
              <a:t>Database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1744717"/>
            <a:ext cx="8804910" cy="5113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468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7795" y="124811"/>
            <a:ext cx="2840922" cy="742235"/>
          </a:xfrm>
        </p:spPr>
        <p:txBody>
          <a:bodyPr>
            <a:normAutofit/>
          </a:bodyPr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8854" y="867046"/>
            <a:ext cx="7599932" cy="316515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009" y="867047"/>
            <a:ext cx="4441059" cy="192766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718" y="3252787"/>
            <a:ext cx="3943350" cy="2563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1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013" y="0"/>
            <a:ext cx="2391199" cy="746975"/>
          </a:xfrm>
        </p:spPr>
        <p:txBody>
          <a:bodyPr>
            <a:normAutofit fontScale="90000"/>
          </a:bodyPr>
          <a:lstStyle/>
          <a:p>
            <a:r>
              <a:rPr lang="en-CA" dirty="0" smtClean="0"/>
              <a:t>challenge</a:t>
            </a:r>
            <a:endParaRPr lang="en-CA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9371" y="179338"/>
            <a:ext cx="6096000" cy="285846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8220" y="1177290"/>
            <a:ext cx="3352800" cy="191363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8140" y="3361386"/>
            <a:ext cx="7185660" cy="335519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0120" y="3452778"/>
            <a:ext cx="3942944" cy="190237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20191" y="463947"/>
            <a:ext cx="3959180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089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290" y="0"/>
            <a:ext cx="2774731" cy="681037"/>
          </a:xfrm>
        </p:spPr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1581" y="960120"/>
            <a:ext cx="10374630" cy="278892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8287" y="3749040"/>
            <a:ext cx="4086225" cy="31089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8338" y="4514850"/>
            <a:ext cx="3707132" cy="2434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7436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1" dirty="0" smtClean="0"/>
              <a:t>Delete in share list</a:t>
            </a:r>
          </a:p>
          <a:p>
            <a:r>
              <a:rPr lang="en-US" sz="2000" b="1" dirty="0" smtClean="0"/>
              <a:t>Add some error checking in some parts</a:t>
            </a:r>
          </a:p>
          <a:p>
            <a:r>
              <a:rPr lang="en-US" b="1" dirty="0" smtClean="0"/>
              <a:t>Add Rename a file in Edit </a:t>
            </a:r>
            <a:endParaRPr lang="en-US" b="1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859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Thanks</a:t>
            </a:r>
            <a:endParaRPr lang="en-US" b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836004">
            <a:off x="5495487" y="3184636"/>
            <a:ext cx="2619375" cy="1982896"/>
          </a:xfrm>
        </p:spPr>
      </p:pic>
    </p:spTree>
    <p:extLst>
      <p:ext uri="{BB962C8B-B14F-4D97-AF65-F5344CB8AC3E}">
        <p14:creationId xmlns:p14="http://schemas.microsoft.com/office/powerpoint/2010/main" val="2784108446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1895</TotalTime>
  <Words>103</Words>
  <Application>Microsoft Office PowerPoint</Application>
  <PresentationFormat>Widescreen</PresentationFormat>
  <Paragraphs>26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Century Gothic</vt:lpstr>
      <vt:lpstr>Courier New</vt:lpstr>
      <vt:lpstr>SFMono-Medium</vt:lpstr>
      <vt:lpstr>Wingdings 3</vt:lpstr>
      <vt:lpstr>Wisp</vt:lpstr>
      <vt:lpstr>Project Title: Storage Space</vt:lpstr>
      <vt:lpstr>Solution</vt:lpstr>
      <vt:lpstr>Database</vt:lpstr>
      <vt:lpstr>Challenges</vt:lpstr>
      <vt:lpstr>challenge</vt:lpstr>
      <vt:lpstr>challenges</vt:lpstr>
      <vt:lpstr>Futures </vt:lpstr>
      <vt:lpstr>Thanks</vt:lpstr>
    </vt:vector>
  </TitlesOfParts>
  <Company>John Abbott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</dc:title>
  <dc:creator>ipd</dc:creator>
  <cp:lastModifiedBy>Windows User</cp:lastModifiedBy>
  <cp:revision>71</cp:revision>
  <dcterms:created xsi:type="dcterms:W3CDTF">2017-10-16T18:29:49Z</dcterms:created>
  <dcterms:modified xsi:type="dcterms:W3CDTF">2017-11-20T11:54:18Z</dcterms:modified>
</cp:coreProperties>
</file>