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57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87AE000-334D-4961-9172-8D76DEA1F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70" y="6091317"/>
            <a:ext cx="9448800" cy="685800"/>
          </a:xfrm>
        </p:spPr>
        <p:txBody>
          <a:bodyPr/>
          <a:lstStyle/>
          <a:p>
            <a:r>
              <a:rPr lang="uz-Cyrl-UZ" dirty="0"/>
              <a:t>R</a:t>
            </a:r>
            <a:r>
              <a:rPr lang="en-US" dirty="0"/>
              <a:t>I</a:t>
            </a:r>
            <a:r>
              <a:rPr lang="uz-Cyrl-UZ" dirty="0"/>
              <a:t>1-02    </a:t>
            </a:r>
            <a:r>
              <a:rPr lang="ru-RU" dirty="0" err="1"/>
              <a:t>Кориев</a:t>
            </a:r>
            <a:r>
              <a:rPr lang="ru-RU" dirty="0"/>
              <a:t> </a:t>
            </a:r>
            <a:r>
              <a:rPr lang="ru-RU" dirty="0" err="1"/>
              <a:t>Азамжон</a:t>
            </a:r>
            <a:endParaRPr lang="ru-RU" dirty="0"/>
          </a:p>
        </p:txBody>
      </p:sp>
      <p:sp>
        <p:nvSpPr>
          <p:cNvPr id="6" name="Подзаголовок 3">
            <a:extLst>
              <a:ext uri="{FF2B5EF4-FFF2-40B4-BE49-F238E27FC236}">
                <a16:creationId xmlns:a16="http://schemas.microsoft.com/office/drawing/2014/main" id="{DB46AF28-B6E0-47FF-92DA-759053CFF277}"/>
              </a:ext>
            </a:extLst>
          </p:cNvPr>
          <p:cNvSpPr txBox="1">
            <a:spLocks/>
          </p:cNvSpPr>
          <p:nvPr/>
        </p:nvSpPr>
        <p:spPr>
          <a:xfrm>
            <a:off x="4100004" y="2645545"/>
            <a:ext cx="3991992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z-Cyrl-UZ" sz="4000" dirty="0"/>
              <a:t>Описание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710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D6CF8-105B-4FB7-A6F1-4650D23F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371600" y="3737499"/>
            <a:ext cx="9448800" cy="2414725"/>
          </a:xfrm>
        </p:spPr>
        <p:txBody>
          <a:bodyPr/>
          <a:lstStyle/>
          <a:p>
            <a:r>
              <a:rPr lang="ru-RU" dirty="0"/>
              <a:t>Это библиотека </a:t>
            </a:r>
            <a:r>
              <a:rPr lang="ru-RU" dirty="0" err="1"/>
              <a:t>ткинтера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11D69E-B06D-4231-90F4-CBF1AE9D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59" y="705775"/>
            <a:ext cx="6476903" cy="19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D6CF8-105B-4FB7-A6F1-4650D23F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714653" y="2885243"/>
            <a:ext cx="9448800" cy="2219417"/>
          </a:xfrm>
        </p:spPr>
        <p:txBody>
          <a:bodyPr/>
          <a:lstStyle/>
          <a:p>
            <a:r>
              <a:rPr lang="ru-RU" dirty="0"/>
              <a:t>Создаем основной класс и зададим первоначальный настройки.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BFBD2F-C0A7-481D-BB3A-155A08ED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5107"/>
            <a:ext cx="8702794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D6CF8-105B-4FB7-A6F1-4650D23F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123025" y="3429000"/>
            <a:ext cx="9448800" cy="2304741"/>
          </a:xfrm>
        </p:spPr>
        <p:txBody>
          <a:bodyPr/>
          <a:lstStyle/>
          <a:p>
            <a:r>
              <a:rPr lang="ru-RU" dirty="0"/>
              <a:t>Создаем функции который проверяет логин и пароль.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A73657-167D-4028-941C-3250705F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7" y="413836"/>
            <a:ext cx="7674005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D6CF8-105B-4FB7-A6F1-4650D23F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874451" y="3469548"/>
            <a:ext cx="9448800" cy="2304741"/>
          </a:xfrm>
        </p:spPr>
        <p:txBody>
          <a:bodyPr/>
          <a:lstStyle/>
          <a:p>
            <a:r>
              <a:rPr lang="ru-RU" dirty="0"/>
              <a:t>Здесь добавляем название остальных стронции и укажем дополнительную настройку 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E3A5B8-5776-4EDD-AAF9-A7B232E1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D6CF8-105B-4FB7-A6F1-4650D23F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371600" y="5237825"/>
            <a:ext cx="9448800" cy="1384915"/>
          </a:xfrm>
        </p:spPr>
        <p:txBody>
          <a:bodyPr/>
          <a:lstStyle/>
          <a:p>
            <a:r>
              <a:rPr lang="ru-RU" dirty="0"/>
              <a:t>На этом странице создаем мини калькулятор что бы узнать сумму выбранного квадрата.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5AB5C3-E9E3-433C-804D-F9818F23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6" y="315157"/>
            <a:ext cx="9593316" cy="47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0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D6CF8-105B-4FB7-A6F1-4650D23F1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16493" y="3359212"/>
            <a:ext cx="9448800" cy="2304741"/>
          </a:xfrm>
        </p:spPr>
        <p:txBody>
          <a:bodyPr/>
          <a:lstStyle/>
          <a:p>
            <a:r>
              <a:rPr lang="ru-RU" dirty="0"/>
              <a:t>Это исходник от мини калькулятора 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AC1719-CC55-43D3-B418-B4ADAD0B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6" y="133165"/>
            <a:ext cx="11357499" cy="29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1000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240</TotalTime>
  <Words>54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11</cp:revision>
  <dcterms:created xsi:type="dcterms:W3CDTF">2022-01-28T15:41:32Z</dcterms:created>
  <dcterms:modified xsi:type="dcterms:W3CDTF">2022-04-29T16:48:57Z</dcterms:modified>
</cp:coreProperties>
</file>