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1.xml" ContentType="application/vnd.openxmlformats-officedocument.presentationml.notesSlide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CF8D4-DB7A-40A5-BC6E-FA88371B876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DDB21-63C2-4CD0-83FC-F512FB88A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27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Employee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Count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Salary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Avg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by Education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by 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by Salary Slab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by Job Role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Attrition by Years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Gender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53793f5-ace8-43fc-b0e2-801f01b818c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microsoft.com/office/2011/relationships/webextension" Target="../webextensions/webextension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</a:t>
            </a:r>
            <a:r>
              <a:rPr lang="en-US" dirty="0">
                <a:solidFill>
                  <a:srgbClr val="F3C910"/>
                </a:solidFill>
              </a:rPr>
              <a:t>R Data Analytics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7EA47-FD5E-8D68-2E92-24C7498A2DF1}"/>
              </a:ext>
            </a:extLst>
          </p:cNvPr>
          <p:cNvSpPr txBox="1"/>
          <p:nvPr/>
        </p:nvSpPr>
        <p:spPr>
          <a:xfrm>
            <a:off x="9617338" y="5700494"/>
            <a:ext cx="2431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Presented By: </a:t>
            </a:r>
          </a:p>
          <a:p>
            <a:r>
              <a:rPr lang="en-US" sz="2400" dirty="0">
                <a:solidFill>
                  <a:schemeClr val="bg1"/>
                </a:solidFill>
                <a:latin typeface="Castellar" panose="020A0402060406010301" pitchFamily="18" charset="0"/>
              </a:rPr>
              <a:t>Azam Khan</a:t>
            </a:r>
            <a:endParaRPr lang="en-IN" sz="2400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9C9F4279-6BAE-88C8-C73C-0294055CB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7096334"/>
                  </p:ext>
                </p:extLst>
              </p:nvPr>
            </p:nvGraphicFramePr>
            <p:xfrm>
              <a:off x="0" y="0"/>
              <a:ext cx="700322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9C9F4279-6BAE-88C8-C73C-0294055CB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7003228" cy="685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151E04-FB3B-74E0-9584-489E1BF7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228" y="0"/>
            <a:ext cx="5188772" cy="6873016"/>
          </a:xfrm>
          <a:prstGeom prst="rect">
            <a:avLst/>
          </a:prstGeom>
        </p:spPr>
      </p:pic>
      <p:sp>
        <p:nvSpPr>
          <p:cNvPr id="4" name="smart-narrative">
            <a:extLst>
              <a:ext uri="{FF2B5EF4-FFF2-40B4-BE49-F238E27FC236}">
                <a16:creationId xmlns:a16="http://schemas.microsoft.com/office/drawing/2014/main" id="{C5C71912-3122-4AB3-A3E8-D2DAB4A1B746}"/>
              </a:ext>
            </a:extLst>
          </p:cNvPr>
          <p:cNvSpPr txBox="1"/>
          <p:nvPr/>
        </p:nvSpPr>
        <p:spPr>
          <a:xfrm>
            <a:off x="7089289" y="2276438"/>
            <a:ext cx="5102711" cy="1938992"/>
          </a:xfrm>
          <a:prstGeom prst="rect">
            <a:avLst/>
          </a:prstGeom>
          <a:noFill/>
        </p:spPr>
        <p:txBody>
          <a:bodyPr vertOverflow="overflow" vert="horz" wrap="square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Life Sciences sector accounted for </a:t>
            </a:r>
            <a:r>
              <a:rPr lang="en-US" sz="2400" b="1" dirty="0">
                <a:solidFill>
                  <a:srgbClr val="FF0000"/>
                </a:solidFill>
              </a:rPr>
              <a:t>38.43% </a:t>
            </a:r>
            <a:r>
              <a:rPr lang="en-US" sz="2400" dirty="0">
                <a:solidFill>
                  <a:schemeClr val="bg1"/>
                </a:solidFill>
              </a:rPr>
              <a:t>of the total attrition count, while the Medical Education sector recorded the </a:t>
            </a:r>
            <a:r>
              <a:rPr lang="en-US" sz="2400" b="1" dirty="0">
                <a:solidFill>
                  <a:schemeClr val="bg1"/>
                </a:solidFill>
              </a:rPr>
              <a:t>second-highest</a:t>
            </a:r>
            <a:r>
              <a:rPr lang="en-US" sz="2400" dirty="0">
                <a:solidFill>
                  <a:schemeClr val="bg1"/>
                </a:solidFill>
              </a:rPr>
              <a:t> attrition rate at </a:t>
            </a:r>
            <a:r>
              <a:rPr lang="en-US" sz="2400" b="1" dirty="0">
                <a:solidFill>
                  <a:srgbClr val="FF0000"/>
                </a:solidFill>
              </a:rPr>
              <a:t>25%</a:t>
            </a:r>
            <a:r>
              <a:rPr lang="en-US" sz="2400" b="1" dirty="0">
                <a:solidFill>
                  <a:schemeClr val="bg1"/>
                </a:solidFill>
              </a:rPr>
              <a:t>.</a:t>
            </a:r>
            <a:endParaRPr lang="en-IN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26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2467654F-7057-E5F9-B927-22131270F4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7020293"/>
                  </p:ext>
                </p:extLst>
              </p:nvPr>
            </p:nvGraphicFramePr>
            <p:xfrm>
              <a:off x="6096001" y="3324113"/>
              <a:ext cx="6096000" cy="353388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2467654F-7057-E5F9-B927-22131270F4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1" y="3324113"/>
                <a:ext cx="6096000" cy="3533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CDC07D2C-52F6-18D9-A41A-A30C21BE86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6619960"/>
                  </p:ext>
                </p:extLst>
              </p:nvPr>
            </p:nvGraphicFramePr>
            <p:xfrm>
              <a:off x="6096001" y="2464"/>
              <a:ext cx="6096000" cy="332164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CDC07D2C-52F6-18D9-A41A-A30C21BE86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1" y="2464"/>
                <a:ext cx="6096000" cy="3321649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A72544E-55AE-8C5B-1A21-9F9EBEEFE220}"/>
              </a:ext>
            </a:extLst>
          </p:cNvPr>
          <p:cNvSpPr/>
          <p:nvPr/>
        </p:nvSpPr>
        <p:spPr>
          <a:xfrm>
            <a:off x="0" y="2464"/>
            <a:ext cx="6096001" cy="68530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C7F75-6CEF-5699-9616-4FD20459D590}"/>
              </a:ext>
            </a:extLst>
          </p:cNvPr>
          <p:cNvSpPr txBox="1"/>
          <p:nvPr/>
        </p:nvSpPr>
        <p:spPr>
          <a:xfrm>
            <a:off x="225911" y="3117412"/>
            <a:ext cx="56692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Employees earning up to </a:t>
            </a:r>
            <a:r>
              <a:rPr lang="en-US" b="1" dirty="0">
                <a:solidFill>
                  <a:schemeClr val="bg1"/>
                </a:solidFill>
              </a:rPr>
              <a:t>5k </a:t>
            </a:r>
            <a:r>
              <a:rPr lang="en-US" dirty="0">
                <a:solidFill>
                  <a:schemeClr val="bg1"/>
                </a:solidFill>
              </a:rPr>
              <a:t>had the highest attrition count at </a:t>
            </a:r>
            <a:r>
              <a:rPr lang="en-US" b="1" dirty="0">
                <a:solidFill>
                  <a:srgbClr val="FF0000"/>
                </a:solidFill>
              </a:rPr>
              <a:t>158</a:t>
            </a:r>
            <a:r>
              <a:rPr lang="en-US" dirty="0">
                <a:solidFill>
                  <a:schemeClr val="bg1"/>
                </a:solidFill>
              </a:rPr>
              <a:t>, which was </a:t>
            </a:r>
            <a:r>
              <a:rPr lang="en-US" b="1" dirty="0">
                <a:solidFill>
                  <a:schemeClr val="bg1"/>
                </a:solidFill>
              </a:rPr>
              <a:t>3,060% higher</a:t>
            </a:r>
            <a:r>
              <a:rPr lang="en-US" dirty="0">
                <a:solidFill>
                  <a:schemeClr val="bg1"/>
                </a:solidFill>
              </a:rPr>
              <a:t> than the </a:t>
            </a:r>
            <a:r>
              <a:rPr lang="en-US" b="1" dirty="0">
                <a:solidFill>
                  <a:schemeClr val="bg1"/>
                </a:solidFill>
              </a:rPr>
              <a:t>15k+</a:t>
            </a:r>
            <a:r>
              <a:rPr lang="en-US" dirty="0">
                <a:solidFill>
                  <a:schemeClr val="bg1"/>
                </a:solidFill>
              </a:rPr>
              <a:t> salary slab (with the lowest attrition count of 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up to 5k</a:t>
            </a:r>
            <a:r>
              <a:rPr lang="en-US" dirty="0">
                <a:solidFill>
                  <a:schemeClr val="bg1"/>
                </a:solidFill>
              </a:rPr>
              <a:t> salary slab accounted for </a:t>
            </a:r>
            <a:r>
              <a:rPr lang="en-US" b="1" dirty="0">
                <a:solidFill>
                  <a:srgbClr val="FF0000"/>
                </a:solidFill>
              </a:rPr>
              <a:t>69% </a:t>
            </a:r>
            <a:r>
              <a:rPr lang="en-US" b="1" dirty="0">
                <a:solidFill>
                  <a:schemeClr val="bg1"/>
                </a:solidFill>
              </a:rPr>
              <a:t>of the total attrition 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following highest attrition counts were in the </a:t>
            </a:r>
            <a:r>
              <a:rPr lang="en-US" b="1" dirty="0">
                <a:solidFill>
                  <a:schemeClr val="bg1"/>
                </a:solidFill>
              </a:rPr>
              <a:t>5k-10k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10k-15k</a:t>
            </a:r>
            <a:r>
              <a:rPr lang="en-US" dirty="0">
                <a:solidFill>
                  <a:schemeClr val="bg1"/>
                </a:solidFill>
              </a:rPr>
              <a:t> salary slabs.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Overall, attrition counts across all salary slabs ranged from </a:t>
            </a:r>
            <a:r>
              <a:rPr lang="en-US" b="1" dirty="0">
                <a:solidFill>
                  <a:schemeClr val="bg1"/>
                </a:solidFill>
              </a:rPr>
              <a:t>5 to 158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2B6D38-3CCB-3B4D-B7C5-C8270B2BAF9B}"/>
              </a:ext>
            </a:extLst>
          </p:cNvPr>
          <p:cNvSpPr txBox="1"/>
          <p:nvPr/>
        </p:nvSpPr>
        <p:spPr>
          <a:xfrm>
            <a:off x="225910" y="163926"/>
            <a:ext cx="5870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Lab Technician</a:t>
            </a:r>
            <a:r>
              <a:rPr lang="en-US" dirty="0">
                <a:solidFill>
                  <a:schemeClr val="bg1"/>
                </a:solidFill>
              </a:rPr>
              <a:t> had the highest attrition count at </a:t>
            </a:r>
            <a:r>
              <a:rPr lang="en-US" b="1" dirty="0">
                <a:solidFill>
                  <a:srgbClr val="FF0000"/>
                </a:solidFill>
              </a:rPr>
              <a:t>60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Sales Executive</a:t>
            </a:r>
            <a:r>
              <a:rPr lang="en-US" dirty="0">
                <a:solidFill>
                  <a:schemeClr val="bg1"/>
                </a:solidFill>
              </a:rPr>
              <a:t> ranked second with </a:t>
            </a:r>
            <a:r>
              <a:rPr lang="en-US" b="1" dirty="0">
                <a:solidFill>
                  <a:srgbClr val="FF0000"/>
                </a:solidFill>
              </a:rPr>
              <a:t>55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Research Scientist</a:t>
            </a:r>
            <a:r>
              <a:rPr lang="en-US" dirty="0">
                <a:solidFill>
                  <a:schemeClr val="bg1"/>
                </a:solidFill>
              </a:rPr>
              <a:t> recorded the third-highest attrition count at </a:t>
            </a:r>
            <a:r>
              <a:rPr lang="en-US" b="1" dirty="0">
                <a:solidFill>
                  <a:srgbClr val="FF0000"/>
                </a:solidFill>
              </a:rPr>
              <a:t>44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Sales Representative</a:t>
            </a:r>
            <a:r>
              <a:rPr lang="en-US" dirty="0">
                <a:solidFill>
                  <a:schemeClr val="bg1"/>
                </a:solidFill>
              </a:rPr>
              <a:t> had the lowest attrition count among these roles, 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33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40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A1D62-5C90-4A9F-3DFE-BA75D952338E}"/>
              </a:ext>
            </a:extLst>
          </p:cNvPr>
          <p:cNvSpPr/>
          <p:nvPr/>
        </p:nvSpPr>
        <p:spPr>
          <a:xfrm>
            <a:off x="6963785" y="-10757"/>
            <a:ext cx="5228215" cy="68530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EB1F3B0C-A807-3CCF-AAC0-54E56AA56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1326294"/>
                  </p:ext>
                </p:extLst>
              </p:nvPr>
            </p:nvGraphicFramePr>
            <p:xfrm>
              <a:off x="0" y="-48409"/>
              <a:ext cx="6963784" cy="690640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EB1F3B0C-A807-3CCF-AAC0-54E56AA564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48409"/>
                <a:ext cx="6963784" cy="6906409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68347B6-F9A3-4214-9217-4A41689E532F}"/>
              </a:ext>
            </a:extLst>
          </p:cNvPr>
          <p:cNvSpPr txBox="1"/>
          <p:nvPr/>
        </p:nvSpPr>
        <p:spPr>
          <a:xfrm>
            <a:off x="6963785" y="2216076"/>
            <a:ext cx="52282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employee attrition occurred within the </a:t>
            </a:r>
            <a:r>
              <a:rPr lang="en-US" sz="2000" b="1" dirty="0">
                <a:solidFill>
                  <a:schemeClr val="bg1"/>
                </a:solidFill>
              </a:rPr>
              <a:t>first year</a:t>
            </a:r>
            <a:r>
              <a:rPr lang="en-US" sz="2000" dirty="0">
                <a:solidFill>
                  <a:schemeClr val="bg1"/>
                </a:solidFill>
              </a:rPr>
              <a:t>, with </a:t>
            </a:r>
            <a:r>
              <a:rPr lang="en-US" sz="2000" b="1" dirty="0">
                <a:solidFill>
                  <a:srgbClr val="FF0000"/>
                </a:solidFill>
              </a:rPr>
              <a:t>49</a:t>
            </a:r>
            <a:r>
              <a:rPr lang="en-US" sz="2000" dirty="0">
                <a:solidFill>
                  <a:schemeClr val="bg1"/>
                </a:solidFill>
              </a:rPr>
              <a:t> employees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</a:t>
            </a:r>
            <a:r>
              <a:rPr lang="en-US" sz="2000" b="1" dirty="0">
                <a:solidFill>
                  <a:schemeClr val="bg1"/>
                </a:solidFill>
              </a:rPr>
              <a:t> second-highest </a:t>
            </a:r>
            <a:r>
              <a:rPr lang="en-US" sz="2000" dirty="0">
                <a:solidFill>
                  <a:schemeClr val="bg1"/>
                </a:solidFill>
              </a:rPr>
              <a:t>attrition was in the </a:t>
            </a:r>
            <a:r>
              <a:rPr lang="en-US" sz="2000" b="1" dirty="0">
                <a:solidFill>
                  <a:schemeClr val="bg1"/>
                </a:solidFill>
              </a:rPr>
              <a:t>second year</a:t>
            </a:r>
            <a:r>
              <a:rPr lang="en-US" sz="2000" dirty="0">
                <a:solidFill>
                  <a:schemeClr val="bg1"/>
                </a:solidFill>
              </a:rPr>
              <a:t>, with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24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employees leaving.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77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E805EC81-EB47-150D-B99C-C0E55073B8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6253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E805EC81-EB47-150D-B99C-C0E55073B8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755F97-77F5-950A-C6FB-44FBC01FAD74}"/>
              </a:ext>
            </a:extLst>
          </p:cNvPr>
          <p:cNvSpPr/>
          <p:nvPr/>
        </p:nvSpPr>
        <p:spPr>
          <a:xfrm>
            <a:off x="1" y="4928"/>
            <a:ext cx="12192000" cy="68530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B6D04-2348-B88B-03EB-FDCB98BD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45613"/>
            <a:ext cx="10987144" cy="53431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 to Address and Reduce Employee Attrition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9FCB9-BC6F-50A1-4341-08801CCF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51" y="1052474"/>
            <a:ext cx="5701552" cy="580552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2200" b="1" dirty="0">
                <a:solidFill>
                  <a:schemeClr val="bg1"/>
                </a:solidFill>
              </a:rPr>
              <a:t>1. Improve Employee Retention Strategies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Conduct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 interviews</a:t>
            </a:r>
            <a:r>
              <a:rPr lang="en-US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to identify key reasons for early attrition.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Offer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competitive salaries</a:t>
            </a:r>
            <a:r>
              <a:rPr lang="en-US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and </a:t>
            </a:r>
            <a:r>
              <a:rPr lang="en-US" sz="1900" b="1" dirty="0">
                <a:solidFill>
                  <a:schemeClr val="bg1"/>
                </a:solidFill>
              </a:rPr>
              <a:t>benefits</a:t>
            </a:r>
            <a:r>
              <a:rPr lang="en-US" sz="1900" dirty="0">
                <a:solidFill>
                  <a:schemeClr val="bg1"/>
                </a:solidFill>
              </a:rPr>
              <a:t> to reduce turnover in lower salary brackets.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Implement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mentorship programs</a:t>
            </a:r>
            <a:r>
              <a:rPr lang="en-US" sz="1900" dirty="0">
                <a:solidFill>
                  <a:schemeClr val="bg1"/>
                </a:solidFill>
              </a:rPr>
              <a:t> to support new employees.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sz="2200" b="1" dirty="0">
                <a:solidFill>
                  <a:schemeClr val="bg1"/>
                </a:solidFill>
              </a:rPr>
              <a:t>2. Enhance Employee Engagement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Strengthen </a:t>
            </a:r>
            <a:r>
              <a:rPr lang="en-US" sz="1900" b="1" dirty="0">
                <a:solidFill>
                  <a:schemeClr val="bg1"/>
                </a:solidFill>
              </a:rPr>
              <a:t>onboarding programs</a:t>
            </a:r>
            <a:r>
              <a:rPr lang="en-US" sz="1900" dirty="0">
                <a:solidFill>
                  <a:schemeClr val="bg1"/>
                </a:solidFill>
              </a:rPr>
              <a:t> to help new hires integrate smoothly.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Create </a:t>
            </a:r>
            <a:r>
              <a:rPr lang="en-US" sz="1900" b="1" dirty="0">
                <a:solidFill>
                  <a:schemeClr val="bg1"/>
                </a:solidFill>
              </a:rPr>
              <a:t>career development opportunities</a:t>
            </a:r>
            <a:r>
              <a:rPr lang="en-US" sz="1900" dirty="0">
                <a:solidFill>
                  <a:schemeClr val="bg1"/>
                </a:solidFill>
              </a:rPr>
              <a:t> to encourage long-term commitment.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Recognize and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 employee </a:t>
            </a:r>
            <a:r>
              <a:rPr lang="en-US" sz="1900" b="1" dirty="0">
                <a:solidFill>
                  <a:schemeClr val="bg1"/>
                </a:solidFill>
              </a:rPr>
              <a:t>contributions</a:t>
            </a:r>
            <a:r>
              <a:rPr lang="en-US" sz="1900" dirty="0">
                <a:solidFill>
                  <a:schemeClr val="bg1"/>
                </a:solidFill>
              </a:rPr>
              <a:t> regularly.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EFAC355-F3B1-9F55-F893-2167FF27DB1E}"/>
              </a:ext>
            </a:extLst>
          </p:cNvPr>
          <p:cNvSpPr txBox="1">
            <a:spLocks/>
          </p:cNvSpPr>
          <p:nvPr/>
        </p:nvSpPr>
        <p:spPr>
          <a:xfrm>
            <a:off x="6140824" y="1052474"/>
            <a:ext cx="5701552" cy="580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solidFill>
                  <a:schemeClr val="bg1"/>
                </a:solidFill>
              </a:rPr>
              <a:t>3. Address Role-Specific Attrition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For </a:t>
            </a:r>
            <a:r>
              <a:rPr lang="en-US" sz="1900" b="1" dirty="0">
                <a:solidFill>
                  <a:schemeClr val="bg1"/>
                </a:solidFill>
              </a:rPr>
              <a:t>Lab Technicians and Sales Executives</a:t>
            </a:r>
            <a:r>
              <a:rPr lang="en-US" sz="1900" dirty="0">
                <a:solidFill>
                  <a:schemeClr val="bg1"/>
                </a:solidFill>
              </a:rPr>
              <a:t>, assess workload and job satisfaction.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Provide </a:t>
            </a:r>
            <a:r>
              <a:rPr lang="en-US" sz="1900" b="1" dirty="0">
                <a:solidFill>
                  <a:schemeClr val="bg1"/>
                </a:solidFill>
              </a:rPr>
              <a:t>training and growth opportunities</a:t>
            </a:r>
            <a:r>
              <a:rPr lang="en-US" sz="1900" dirty="0">
                <a:solidFill>
                  <a:schemeClr val="bg1"/>
                </a:solidFill>
              </a:rPr>
              <a:t> for Research Scientists and Sales Representatives.</a:t>
            </a:r>
          </a:p>
          <a:p>
            <a:pPr algn="l"/>
            <a:endParaRPr lang="en-US" sz="1900" dirty="0">
              <a:solidFill>
                <a:schemeClr val="bg1"/>
              </a:solidFill>
            </a:endParaRPr>
          </a:p>
          <a:p>
            <a:pPr algn="l"/>
            <a:r>
              <a:rPr lang="en-US" sz="2200" b="1" dirty="0">
                <a:solidFill>
                  <a:schemeClr val="bg1"/>
                </a:solidFill>
              </a:rPr>
              <a:t>4. Focus on Early Tenure Employees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Since most attrition occurs </a:t>
            </a:r>
            <a:r>
              <a:rPr lang="en-US" sz="1900" b="1" dirty="0">
                <a:solidFill>
                  <a:schemeClr val="bg1"/>
                </a:solidFill>
              </a:rPr>
              <a:t>within the first two years</a:t>
            </a:r>
            <a:r>
              <a:rPr lang="en-US" sz="1900" dirty="0">
                <a:solidFill>
                  <a:schemeClr val="bg1"/>
                </a:solidFill>
              </a:rPr>
              <a:t>, implement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regular check-ins</a:t>
            </a:r>
            <a:r>
              <a:rPr lang="en-US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and </a:t>
            </a:r>
            <a:r>
              <a:rPr lang="en-US" sz="19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employee feedback sessions</a:t>
            </a:r>
            <a:r>
              <a:rPr lang="en-US" sz="1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during this period.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bg1"/>
                </a:solidFill>
              </a:rPr>
              <a:t>Offer </a:t>
            </a:r>
            <a:r>
              <a:rPr lang="en-US" sz="1900" b="1" dirty="0">
                <a:solidFill>
                  <a:schemeClr val="bg1"/>
                </a:solidFill>
              </a:rPr>
              <a:t>structured career progression plans</a:t>
            </a:r>
            <a:r>
              <a:rPr lang="en-US" sz="1900" dirty="0">
                <a:solidFill>
                  <a:schemeClr val="bg1"/>
                </a:solidFill>
              </a:rPr>
              <a:t> to motivate employees to stay longer.</a:t>
            </a:r>
          </a:p>
          <a:p>
            <a:pPr algn="l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756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9583AE7B-A366-484C-AB92-419009F0F670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053793f5-ace8-43fc-b0e2-801f01b818cf/184db2831e9cdd6ee6da?ctid=2b6a43b7-a45d-4d4a-b70d-99799712a9cf&amp;pbi_source=shareVisual&amp;visual=22afb6d6d0c58e08e3ae&amp;height=244.25&amp;width=502.23&amp;bookmarkGuid=54a05340-59f1-4699-9e2c-e43b9c1ab065&amp;fromEntryPoint=sharevisual&quot;"/>
    <we:property name="artifactName" value="&quot;Attrition by Education&quot;"/>
    <we:property name="reportName" value="&quot;HR PB&quot;"/>
    <we:property name="reportState" value="&quot;CONNECTED&quot;"/>
    <we:property name="embedUrl" value="&quot;/reportEmbed?reportId=053793f5-ace8-43fc-b0e2-801f01b818cf&amp;config=eyJjbHVzdGVyVXJsIjoiaHR0cHM6Ly9XQUJJLUlORElBLUNFTlRSQUwtQS1QUklNQVJZLXJlZGlyZWN0LmFuYWx5c2lzLndpbmRvd3MubmV0IiwiZW1iZWRGZWF0dXJlcyI6eyJ1c2FnZU1ldHJpY3NWTmV4dCI6dHJ1ZX19&amp;disableSensitivityBanner=true&quot;"/>
    <we:property name="pageName" value="&quot;184db2831e9cdd6ee6da&quot;"/>
    <we:property name="pageDisplayName" value="&quot;Page 1&quot;"/>
    <we:property name="datasetId" value="&quot;04cb88e0-e510-4589-b356-88655a3e9d73&quot;"/>
    <we:property name="backgroundColor" value="&quot;#000&quot;"/>
    <we:property name="bookmark" value="&quot;H4sIAAAAAAAAA+1aWY/bNhD+K4Ve8mIUPHTu22ZzNG2SpusgRVEsAh5jW4ksqhS1WXfh/96hZOcw7MjJel0jtp/MQ8OZ7/s4PKTbQOd1VYjZSzGF4Cx4aMz7qbDvf6LBICi7upFKZEQEzWgW8yjUKiIRtprK5aasg7PbwAk7BvcmrxtReENY+ffVIBBF8UqMfWkkihoGQQW2NqUo8n+h64xNzjYwHwRwUxXGCm9y6IQDb/Yau2MZXaA/cxxRKJdfwxCUW9SmoZYs5RQypXUMEGuB3equQ+vZ2i7edDv8hSmdyEscxtcpDiyMecgIF5ykKqVp4uvrvBwXC4c/Pft6VnlwHNw4aW48HvIdDuwtYTgLVH33qdG+4yTXGspgPsdWyjKgPIuZ4oRkJIl1zH3XUV64hTNy9vimsogjotuNdK6vRalABy1YFuoOm9vgfDy2MBZuUXz8ReOFKZrpmvqhaayCSxi1TaXLHTob/HL59hz5mblc1YH39JU1SFrb9nhaPXvUVj5pygUFkS9OzIcLC8iZDs7I/AprvoqYElavwmWsBvtw1ob7KLdLhtlgxev/N9T5VR+xmYaIkUSFSnEVEyqAyIMn9tw5m/tB3r6EDytRkx+T4J6Q+4nWlFEOnFHKQx5lKcQR+X6iX4CoGwu7jcz6LLpn+u4zkH5SwhFJGaNRTJSKKdZLfgdS9iXFMawIkP6gc25doFuk1JiNQBAZpzjjSJJwpaKDJ/UFbiwmxexZqcz0SOjtCbmf6CiRMhlBGsWacMkkYSkcPNF/gbD1ubsw00qUs+Ngui/mfqoZEyOJm15NVJQCSYGLfqovEMOxsblC1FbZ3uHWTzeqRfBJDoVes34ODkZ7u963aVM27mIirDtwAW6xe+uOivjMu88OgwsFdXHco2Suut1IPALAZJYQoSADouO0/5C3H5HjUvzUmqY6Knmr1rOTvu+ilqveq400iUTMeQhRxElMQVKRHYjqfzXy0hTrzkRbiH6nbgxRQvVIdJQe0xys8mvjXguJLGw3BenqFLwPOWycUJfmQ73jyfRpVBy0M3sPQ6wIrH/a4kzNAEJIUpZwPEXrMOk/Ze1n2g5FIexsWAh5VFNFCntaq+4mln7Za0Uo5VTylGc8IYzhLm2z7BfvQzjPGE0VsCjNUkKF5Il/O7HQ4WtTvcRSZ8EbeLN8i4EUPbFm2ppavG6pG/lPA4jCKnvDZQP+/2P552uWJt7EWoQGQaco4rkYQoEkbA96V2jtb0pkg6ULo277i6P8vjeNbvZvC2EiVcFZ2Aqhg4j5fPJtgP45AX/f2eJZ6nwZyrMVx78hx28Beet8u4pufPijsub+dzU/0G3VYWSpU3LeS3L+TL/9GxKRCRCUUUWlJqGIgLNTZj5l5lNmvntmpusz83YT427ot5fGNq9XS7/lJTrGB8FzGLkdaGzNHfVlPp60pp/nGGaX1N+IovHPU/b8/ulY49OxrJcC+54WzLsrpn/d5DwMpUxkSBJcDTOiQesDOcg/hRLJPirdOwswFdWq6tdqqLtj3a2APkLeL5xMhhFhGRAV8izShKek/+OJ/QjnEeAq4aZQuu/5nqUucoUYfE5BMAU7bpdoLZxoA6q64XKoP+Fz20a0Ycl48FDUuXqwXDY2sdp23/UN3xeA9FHbsrsudtO4uhIKXokS1mCAsQtUj+7Bof20s5MQwp4vtj7bPNC9KJv/By6hL4iDKgAA&quot;"/>
    <we:property name="initialStateBookmark" value="&quot;H4sIAAAAAAAAA+1aW2/bNhT+K4Ne+mIMvOiaNydNu65N2sVFh2EICoo8ttXKokZRabzA/32Hkp22hl25jeMZtf1kXnR4zvd9PLxId57KqjIX00sxAe/EO9X640SYj79Qr+cV87rXr19e9K9evr/sX5xjtS5tpovKO7nzrDAjsO+yqha5s4CVf1/3PJHnb8TIlYYir6DnlWAqXYg8+xfazthkTQ2znge3Za6NcCYHVlhwZm+wO5ZxbPorxxGFtNkNDEDaeW3sq5TFnEIilQoBQiWwW9V2aDxb2cWZboY/04UVWYHDuDrJgfkh9xnhgpNYxjSOXH2VFaN87vDnZ99OS4eKhVub6luHR/oBB3aWMJw5nK77RCvXcZwpBYU3m2ErZQlQnoRMckISEoUq5K7rMMvt3Jl0en5bGsQR0W1H6qsbUUhQXgOWgarF5s7rj0YGRsLOi+dfNZ7pvJ6sqB/o2ki4gmHTVNjMorPeb1fv+8jP1Gay8pynb4xG0pq280n54mlT+awu5hQErjjWn84MIGfKOyGza6z5JmJSGLUMlzYKzOm0CfdpZhYMs96S1/9vqLPrLmITBQEjkfSl5DIkVABJ957YvrUmc4O8v4RPS1GTn5PgjpC7iVaUUQ6cUcp9HiQxhAH5caIvQFS1ge1GZlwW3TF9jxlINyn+kMSM0SAkUoYU61P+AFJ2JcURLAmQ/qRzblWgG6TUkA1BkDSMccaRKOJSBntP6gVuLMb59EUh9eRA6O0IuZvoIErTaAhxECrCU5YSFsPeE/0XCFP17ZmelKKYHgbTXTF3U82YGKa46VVEBjGQGLjopvoMMRxpk0lEbZntLW79VC0bBJ9lkKsV62dvb7S37X2b0kVtz8bC2D0X4Aa7t/aoiM98+OIwOFdQG8cjSua63Y2EQwBMZhEREhIgKoy7D3m7ETkuxc+NrsuDkrdsPDvq+yFque682oijQISc+xAEnIQUUiqSPVH97zq90vmqM9EGot+qGwOUUDUULaWHNAfL7EbbtyJFFjabgnR5Cj6GHNZOqCv9qdryZPo8Kg7amn2EIZYE1j1tcaYmAD5EMYs4nqKVH3WfsnYzbQciF2Y6yEV6UFMlFea4Vj1MLN2yV5JQymnKY57wiDCGu7T1sp+/COE8YTSWwII4iQkVKY/c24m5Dt/q8hJLrQVn4N3iLQZS9MzoSWNq/p6lqtN/akAUltkbLBrw/x+LP9+yNHYmViLU81pFEcfFAHIkYXPQ20Jjf10i6y1cGLbbXxzl9c40ut6/DYSJVHknfiOEFiLm8sn3AfrnGNx9Z4NnobJFKC+WHP+OHL8B5I3zzSq69uF7Zc3c73q2p9uq/chSx+S8k+T8hX67NyQiESAoo5KmivgiAM6OmfmYmY+Z+eGZma7OzJtNjIeh31wam6xaLr3MCnSM97xXMLRb0NiKO+qrbDRuTL/KMMw2qb8Tee2ep+zV49OxwqdDWS8F9j0umA9XTPe6ybnvp2mU+iTC1TAhCpTak4P8cyiQ7IPSvTUAE1Euq36lhto71u0K6B7ybuEkqR8QlgCRPk8CRXhMuj+e2I1wngKuEnYChf2R71mqPJOIwZcUeBMwo2aJVsKKJqCyHS6D6jM+d01Ea5aMJ6eiyuSTxbKxjtWm+7Zv+L4CpIvaht1VsevaVqWQ8EYUsAIDjF2gelQHDs2nna2EEPZsvvX5xgPug8971Gaz/wDsHKUIeyoAAA==&quot;"/>
    <we:property name="isFooterCollapsed" value="true"/>
    <we:property name="isFiltersActionButtonVisible" value="true"/>
    <we:property name="isVisualContainerHeaderHidden" value="false"/>
    <we:property name="reportEmbeddedTime" value="&quot;2025-03-20T15:47:12.933Z&quot;"/>
    <we:property name="creatorTenantId" value="&quot;2b6a43b7-a45d-4d4a-b70d-99799712a9cf&quot;"/>
    <we:property name="creatorUserId" value="&quot;1003200425DF6F42&quot;"/>
    <we:property name="creatorSessionId" value="&quot;064f410b-fad0-4876-b28e-d385831b3b7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EF7992C-9B4B-4185-B668-EEF549C32849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053793f5-ace8-43fc-b0e2-801f01b818cf/184db2831e9cdd6ee6da?ctid=2b6a43b7-a45d-4d4a-b70d-99799712a9cf&amp;pbi_source=shareVisual&amp;visual=61e9ee4e78273082d475&amp;height=285.42&amp;width=332.08&amp;bookmarkGuid=6699268e-9a8f-426b-b870-346225a9c87f&amp;fromEntryPoint=sharevisual&quot;"/>
    <we:property name="artifactName" value="&quot;Attrition by Salary Slab&quot;"/>
    <we:property name="reportName" value="&quot;HR PB&quot;"/>
    <we:property name="reportState" value="&quot;CONNECTED&quot;"/>
    <we:property name="embedUrl" value="&quot;/reportEmbed?reportId=053793f5-ace8-43fc-b0e2-801f01b818cf&amp;config=eyJjbHVzdGVyVXJsIjoiaHR0cHM6Ly9XQUJJLUlORElBLUNFTlRSQUwtQS1QUklNQVJZLXJlZGlyZWN0LmFuYWx5c2lzLndpbmRvd3MubmV0IiwiZW1iZWRGZWF0dXJlcyI6eyJ1c2FnZU1ldHJpY3NWTmV4dCI6dHJ1ZX19&amp;disableSensitivityBanner=true&quot;"/>
    <we:property name="pageName" value="&quot;184db2831e9cdd6ee6da&quot;"/>
    <we:property name="pageDisplayName" value="&quot;Page 1&quot;"/>
    <we:property name="datasetId" value="&quot;04cb88e0-e510-4589-b356-88655a3e9d73&quot;"/>
    <we:property name="backgroundColor" value="&quot;#000&quot;"/>
    <we:property name="bookmark" value="&quot;H4sIAAAAAAAAA+1aWY/bNhD+K4Ve8mIUPHTu22ZzNG2SpusgRVEsgiE5tpXIokpRm3UX/u8lJTuHYUdO1usasf1kHhrOfN/H4SHdBiqvqwJmL2GKwVnwUOv3UzDvf6LBICi7ujCjwJORUpDGqWSSRQpcq65srss6OLsNLJgx2jd53UDhDbnKv68GARTFKxj70giKGgdBhabWJRT5v9h1dk3WNDgfBHhTFdqANzm0YNGbvXbdXdm5QH/mbkSQNr/GIUq7qE1DJVjKKWZSqRgxbh2ruw6tZ2u7eNPt8Be6tJCXbhhfJzmyMOYhIxw4SWVK08TX13k5LhYOf3r29azy4Fi8sULfeDzEOzewt+TCWaDqu0+18h0nuVJYBvO5a6UsQ8qzmElOSEaSWMXcdx3lhV04I2aPbyrjcHTodiOdq2soJaqgBctg3WFzG5yPxwbHYBfFx180Xuiima6pH+rGSLzEUdtU2tw6Z4NfLt+eO35mNpd14D19ZbQjrW17PK2ePWornzTlgoLIFyf6w4VBx5kKzsj8ytV8FTEJRq3CpY1C83DWhvsoN0uG2WDF6/831PlVH7GZwoiRRIZSchkTCkjEwRN7bq3J/SBvX+KHlajJj0lwT8j9RCvKKEfOKOUhj7IU44h8P9EvEOrG4G4jMz6L7pm++wykn5RwRFLGaBQTKWPq6gW/Ayn7kuIYVwRIf9A5ty7QLVJqzEYIRMSpm3EkSbiU0cGT+sJtLCbF7Fkp9fRI6O0JuZ/oKBEiGWEaxYpwwQRhKR480X8hmPrcXuhpBeXsOJjui7mfasZgJNymVxEZpUhS5NBP9YXDcKxNLh1qq2zvcOunGtki+CTHQq1ZPwcHo71d79uULht7MQFjD1yAW+zeuqOie+bdZ4fBhYK6OO5RMle9B8AwHiG6RJcQkJghUXHafwDczwRwy/RTo5vqqKQvW89O2r+LWvpVnyYRxJyHGEWcxBQFhexAVP+rFpe6WHde2kL0O3Vj6CRUj6Cj9JjmYJVfa/sahGNhuylIV6fgfchh44S61B/qHU+mT6O6QTuz9zDEisD6p62bqRliiEnKEu5O2CpM+k9g+5m2QyjAzIYFiKOaKgLMaa26m1iuums8SSjlVPCUZzwhjLmd2GZpL96HcJ4xmkpkUZqlhILgiX87sdDaa129dKXOgjfwZvkWw9HwxOhpa2rxuqVuxD8NukhXGRouG9z/P5Z/vmZp4k2sRWEQdKohHu8hFg7o7YHtCq39TclqsHRh1G1/3Si/702Hm/3bQnyOquAsbIXQQcR8zvg2QP+coL/vbPEsVb4M5dmK49+Qx7eAvHW+XSk3PvxRWXP/u5of6NbpMDLRKQHvJQF/pt/+TQdkgEAZlVQoEkKEnJ0y8ykznzLz3TMzXZ+Zt5sYd0O/vTQ2eb1a+i0vnWN8EDzHkd2BxtbcUV/m40lr+nnuwuyS+hsoGv88Zc/vn441Ph3Legmu72nBvLti+tdNzsNQiESEJHGrYUYUKnUgh/WnWDqyj0r31iBOoVpV/VoNdfeouxXQR8j7hZOJMCIsQyJDnkWK8JT0fzyxH+E8QrdK2CmW9nu+Z6mLXDoMPqcgmKIZt0u0AgttQFU3XI71J3xu24g2LBkPHkKdywfLZWMTq233Xd/ifQFIH7Utu+ti142tK5D4Ckpcg4GLHZx6VA8O7aednYQc7Pli67PNA90lzPw/0MxGqoMqAAA=&quot;"/>
    <we:property name="initialStateBookmark" value="&quot;H4sIAAAAAAAAA+1aXW/bNhT9K4Ne+mIM/NBn3pw07bo2aRcXHYYhKCjy2lYrixpFpfEC//ddSnbaGnblNo5n1PaTSVGX955z7iUp6c5TWVXmYnopJuCdeKdaf5wI8/EX6vW8Yt73+vXLi/7Vy/eX/Ytz7NalzXRReSd3nhVmBPZdVtUidxaw8+/rnify/I0YudZQ5BX0vBJMpQuRZ/9COxgvWVPDrOfBbZlrI5zJgRUWnNkbHI5tnJv+ynFGIW12AwOQdt4b+yplMaeQSKVCgFAJHFa1AxrPVg5xppvpz3RhRVbgNK5PcmB+yH1GuOAkljGNI9dfZcUonzv8+d6309KhYuHWpvrW4ZF+wImdJQxnDqcbPtHKDRxnSkHhzWZ4lbIEKE9CJjkhCYlCFXI3dJjldu5MOj2/LQ3iiOi2M/XVjSgkKK8By0DVYnPn9UcjAyNh583zry6e6byerOgf6NpIuIJhc6mwmUVnvd+u3veRn6nNZOU5T98YjaQ1184n5YunTeezuphTELjmWH86M4CcKe+EzK6x55uISWHUMlzaKDCn0ybcp5lZMMx6S17/v6HOrruITRQEjETSl5LLkFABJN17YvvWmsxN8v4SPi1FTX5OgjtC7iZaUUY5cEYp93mQxBAG5MeJvgBR1Qa2G5lxVXTH9D1mIN2k+EMSM0aDkEgZUuxP+QNI2ZUUR7AkQPqT5tyqQDcoqSEbgiBpGGPGkSjiUgZ7T+oFbizG+fRFIfXkQOjtCLmb6CBK02gIcRAqwlOWEhbD3hP9FwhT9e2ZnpSimB4G010xd1PNmBimuOlVRAYxkBi46Kb6DDEcaZNJRG2Z7S1u/VQtGwSfZZCrFetnb2+0t+19m9JFbc/Gwtg9F+AGu7f2qIj3fPjiMDhXUBvHI0rmuvMA6IdDACx0ERESEiAqjLsPgLtJAFymnxtdlwclfdl4dtT+Q9TSrfo4CkTIuQ9BwElIIaUi2RPV/67TK52vOi9tIPqtujFACVVD0VJ6SDlYZjfavhUpsrBZCtLlFHwMOaxNqCv9qdpyMn2eFSdtzT7CFEsC605bzNQEwIcoZhHHE7byo+4T2G7SdiByYaaDXKQHlSqpMMe16mFiuW4f40lCKacpj3nCI8IY7sTWS3v+IoTzhNFYAgviJCZUpDxybyfmWnury0tstRacgXeLtxhIwzOjJ42p+XuWqk7/qQEjXWZosLiA//9Y/PmWpbEzsRKFnteqhji8B5Aj0JsD2zYa++uKVW/hwrDd/uIsr3emw/X+bSA+pMo78RshtBAxVzO+D9A/x+CedzZ4FipbhPJiyfHvqOMbQN4436yUa2++V9bM/a5ne7p12o9KdCzAOynAX+i3e9MhEgGCMippqogvAuDsWJmPlflYmR9emenqyrxZYjwM/eahscmq5dbLrEDHeM97BUO7BY2teEZ9lY3GjelXGYbZFvV3Iq/d/ZS9enw6Vvh0KOulwLHHBfPhiuleNzn3/TSNUp9EuBomRIFSe3JYfw4Fkn1QurcGYCLKZdWv1FD7HHW7ArqHvFs4SeoHhCVApM+TQBEek+6PJ3YjnKeAq4SdQGF/5HuWKs8kYvAlBd4EzKhZopWwogmobKfLoPqMz10T0Zol48mpqDL5ZLFsrGO1Gb7tp3hfAdJFbcPuqth1batSSHgjCliBAcYuUD2qA4fm085WQgh7Nt/6fOMG98HnPWqz2X9UshFieyoAAA==&quot;"/>
    <we:property name="isFooterCollapsed" value="true"/>
    <we:property name="isFiltersActionButtonVisible" value="true"/>
    <we:property name="isVisualContainerHeaderHidden" value="false"/>
    <we:property name="reportEmbeddedTime" value="&quot;2025-03-20T15:51:45.371Z&quot;"/>
    <we:property name="creatorTenantId" value="&quot;2b6a43b7-a45d-4d4a-b70d-99799712a9cf&quot;"/>
    <we:property name="creatorUserId" value="&quot;1003200425DF6F42&quot;"/>
    <we:property name="creatorSessionId" value="&quot;8093144e-355f-483b-8d25-537336a9b0f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F29E820-45C5-49EA-BA74-337AD0A7A3C8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053793f5-ace8-43fc-b0e2-801f01b818cf/184db2831e9cdd6ee6da?ctid=2b6a43b7-a45d-4d4a-b70d-99799712a9cf&amp;pbi_source=shareVisual&amp;visual=dc01131b3839370220d6&amp;height=285.42&amp;width=444.60&amp;bookmarkGuid=8f1858ec-af7f-47a5-b4c1-bdf43323cc85&amp;fromEntryPoint=sharevisual&quot;"/>
    <we:property name="artifactName" value="&quot;Attrition by Job Role&quot;"/>
    <we:property name="reportName" value="&quot;HR PB&quot;"/>
    <we:property name="reportState" value="&quot;CONNECTED&quot;"/>
    <we:property name="embedUrl" value="&quot;/reportEmbed?reportId=053793f5-ace8-43fc-b0e2-801f01b818cf&amp;config=eyJjbHVzdGVyVXJsIjoiaHR0cHM6Ly9XQUJJLUlORElBLUNFTlRSQUwtQS1QUklNQVJZLXJlZGlyZWN0LmFuYWx5c2lzLndpbmRvd3MubmV0IiwiZW1iZWRGZWF0dXJlcyI6eyJ1c2FnZU1ldHJpY3NWTmV4dCI6dHJ1ZX19&amp;disableSensitivityBanner=true&quot;"/>
    <we:property name="pageName" value="&quot;184db2831e9cdd6ee6da&quot;"/>
    <we:property name="pageDisplayName" value="&quot;Page 1&quot;"/>
    <we:property name="datasetId" value="&quot;04cb88e0-e510-4589-b356-88655a3e9d73&quot;"/>
    <we:property name="backgroundColor" value="&quot;#000&quot;"/>
    <we:property name="bookmark" value="&quot;H4sIAAAAAAAAA+1aWW/bRhD+KwVf8iIUe/D0m+McTZukqRWkKAoj2GMkMaG47HLpWDX03ztLSjkEKVRiWRUi+cl7cHbm+76Z3SV1G+i8rgoxeymmEJwFD415PxX2/U80GARl15dyprVIOAlTEopIcx37UVO53JR1cHYbOGHH4N7kdSMKbwg7/74aBKIoXomxb41EUcMgqMDWphRF/i90k3HI2QbmgwBuqsJY4U0OnXDgzV7jdGyjC/RnjisK5fJrGIJyi9401JKlnEKmtI4BYi1wWt1NaD1bO8Wbbpe/MKUTeYnL+D7FgYUxDxnhgpNUpTRNfH+dl+Ni4fCnZ1/PKg+OgxsnzY3HQ77Dhb0lDGeBqp8+NdpPnORaQxnM5zhKWQaUZzFTnJCMJLGOuZ86ygu3cEbOHt9UFnFEdLuVzvW1KBXooAXLQt1hcxucj8cWxsItmo+/GLwwRTNd0z80jVVwCaN2qHS5Q2eDXy7fniM/M5erOvCevrIGSWvHHk+rZ4/azidNuaAg8s2J+XBhATnTwRmZX2HPVxFTwupVuIzVYB/O2nAf5XbJMBuseP3/hjq/6iM20xAxkqhQKa5iQgUQefDEnjtnc7/I25fwYSVq8mMS3BNyP9GaMsqBM0p5yKMshTgi30/0CxB1Y2G3kVlfRfdM330G0k9KOCIpYzSKiVIxxX7J70DKvqQ4hhUB0h8059YFukVJjdkIBJFxihlHkoQrFR08qS/wYDEpZs9KZaZHQm9PyP1ER4mUyQjSKNaESyYJS+Hgif4LhK3P3YWZVqKcHQfTfTH3U82YGEk89GqiohRIClz0U32BGI6NzRWitsr2Do9+ulEtgk9yKPSa/XNwMNrb9blNm7JxFxNh3YELcIvTW3dVxGfefXYZXCioi+MeJXPVewEM4xEAFrqECAUZEB2n/RfA/SQAbtNPrWmqo5K+aj07af8uaulXfZpEIuY8hCjiJKYgqcgORPW/GnlpinX3pS1Ev1M3hiiheiQ6So8pB6v82rjXQiIL26UgXU3B+5DDxoS6NB/qHSfTp1Vx0c7sPSyxIrD+tMVMzQBCSFKWcLxh6zDpv4HtJ22HohB2NiyEPKpUkcKe9qq7iaVf9loRSjmVPOUZTwhjeErbLPvFtxLOM0ZTBSxKs5RQIXniv1wsdPjaVC+x1VnwBt4sv3AgRU+smbamFp9i6kb+0wCisMrecDmA//+x/OdrlibexFqEBkGnKOK5GEKBJGwPetdo7W8qZIOlC6PuaIyr/L43jW72bwthIlXBWdgKoYOI+XrybYD+OQH/LrTFs9T5MpRnK45/Q43fAvLW+XYX3fjwR2XN/d/V/ECPVYdRpU7FeS/F+TP9docOkQkQlFFFpfafnYGzU/U9Vd9T9b179aXrq+92iXE39NuXxjavV1u/5SU6xgfBcxi5HWhszTvqy3w8aU0/zzHMrnC/EUXjn6fs+f3TscanY9kTBc49bYp3V0z/rYXzMJQykSFJcDfMiAatD+Sy/hRKJPuodO8swFRUq6pfq6HuPepuBfQR8n7hZDKMCMuAqJBnkSY8Jf0/ntiPcB4B7hJuCqX7nt+z1EWuEIPPKQimYMftFq2FE21AVbdcDvUnfG7biDZsGQ8eijpXD5bbxiZW2+m7fov3BSB91LbsrovdNK6uhIJXooQ1GGDsAtWje3Bof9rZSQhhzxdHn20e6I768/8AnlM08IMqAAA=&quot;"/>
    <we:property name="initialStateBookmark" value="&quot;H4sIAAAAAAAAA+1aXW/bNhT9K4Ne+mIM/NBn3pw07bo2aRcXHYYhKCjy2lYrixpFpfEC//ddSnbaGnblNo5n1PaTSVGX955z7iUp6c5TWVXmYnopJuCdeKdaf5wI8/EX6vW8Yt73+vXLi/7Vy/eX/Ytz7NalzXRReSd3nhVmBPZdVtUidxaw8+/rnify/I0YudZQ5BX0vBJMpQuRZ/9COxgvWVPDrOfBbZlrI5zJgRUWnNkbHI5tnJv+ynFGIW12AwOQdt4b+yplMaeQSKVCgFAJHFa1AxrPVg5xppvpz3RhRVbgNK5PcmB+yH1GuOAkljGNI9dfZcUonzv8+d6309KhYuHWpvrW4ZF+wImdJQxnDqcbPtHKDRxnSkHhzWZ4lbIEKE9CJjkhCYlCFXI3dJjldu5MOj2/LQ3iiOi2M/XVjSgkKK8By0DVYnPn9UcjAyNh583zry6e6byerOgf6NpIuIJhc6mwmUVnvd+u3veRn6nNZOU5T98YjaQ1184n5YunTeezuphTELjmWH86M4CcKe+EzK6x55uISWHUMlzaKDCn0ybcp5lZMMx6S17/v6HOrruITRQEjETSl5LLkFABJN17YvvWmsxN8v4SPi1FTX5OgjtC7iZaUUY5cEYp93mQxBAG5MeJvgBR1Qa2G5lxVXTH9D1mIN2k+EMSM0aDkEgZUuxP+QNI2ZUUR7AkQPqT5tyqQDcoqSEbgiBpGGPGkSjiUgZ7T+oFbizG+fRFIfXkQOjtCLmb6CBK02gIcRAqwlOWEhbD3hP9FwhT9e2ZnpSimB4G010xd1PNmBimuOlVRAYxkBi46Kb6DDEcaZNJRG2Z7S1u/VQtGwSfZZCrFetnb2+0t+19m9JFbc/Gwtg9F+AGu7f2qIj3fPjiMDhXUBvHI0rmuvMA6IdDACx0ERESEiAqjLsPgLtJAFymnxtdlwclfdl4dtT+Q9TSrfo4CkTIuQ9BwElIIaUi2RPV/67TK52vOi9tIPqtujFACVVD0VJ6SDlYZjfavhUpsrBZCtLlFHwMOaxNqCv9qdpyMn2eFSdtzT7CFEsC605bzNQEwIcoZhHHE7byo+4T2G7SdiByYaaDXKQHlSqpMMe16mFi6Za9koRSTlMe84RHhDHcpa2X/fwlCecJo7EEFsRJTKhIeeTeXMx1+FaXl9hqLTgD7xZvOJCiZ0ZPGlPzdzBVnf5TA6KwzN5gcQH//7H48y1LY2diJUI9r1UUcVwMIEcSNge9bTT21xWy3sKFYbs1xlle70yj6/3bQJhIlXfiN0JoIWKunnwfoH+OwT0LbfAsVLYI5cWS499R4zeAvHG+WUXX3nyvrJn7Xc/2dFu1H1XqWJx3Upy/0G+76RCJAEEZlTRVxBcBcHasvsfqe6y+D6++dHX13SwxHoZ+89DYZNVy62VWoGO8572Cod2CxlY8o77KRuPG9KsMw2wL9zuR1+5+yl49Ph0rfDqUNVHg2OOi+HDFdJ9aOPf9NI1Sn0S4GiZEgVJ7clh/DgWSfVC6twZgIspl1a/UUPscdbsCuoe8WzhJ6geEJUCkz5NAER6T7o8ndiOcp4CrhJ1AYX/ke5YqzyRi8CUF3gTMqFmilbCiCahsp8ug+ozPXRPRmiXjyamoMvlksWysY7UZvu2neF8B0kVtw+6q2HVtq1JIeCMKWIEBxi5QPaoDh+bTzlZCCHs23/p84wb3wec9arPZfzo66NR7KgAA&quot;"/>
    <we:property name="isFooterCollapsed" value="true"/>
    <we:property name="isFiltersActionButtonVisible" value="true"/>
    <we:property name="isVisualContainerHeaderHidden" value="false"/>
    <we:property name="reportEmbeddedTime" value="&quot;2025-03-20T15:52:08.824Z&quot;"/>
    <we:property name="creatorTenantId" value="&quot;2b6a43b7-a45d-4d4a-b70d-99799712a9cf&quot;"/>
    <we:property name="creatorUserId" value="&quot;1003200425DF6F42&quot;"/>
    <we:property name="creatorSessionId" value="&quot;75b29ac6-8ed8-4ca4-ab9f-e82af00375b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C3681996-1F4F-4B67-80C4-07B20F2F3D64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053793f5-ace8-43fc-b0e2-801f01b818cf/184db2831e9cdd6ee6da?ctid=2b6a43b7-a45d-4d4a-b70d-99799712a9cf&amp;pbi_source=shareVisual&amp;visual=6a9aea121c1bd04a5e32&amp;height=285.42&amp;width=458.32&amp;bookmarkGuid=f5aa8e96-2568-4674-b456-a3d117191fe4&amp;fromEntryPoint=sharevisual&quot;"/>
    <we:property name="artifactName" value="&quot;Attrition by Years&quot;"/>
    <we:property name="reportName" value="&quot;HR PB&quot;"/>
    <we:property name="reportState" value="&quot;CONNECTED&quot;"/>
    <we:property name="embedUrl" value="&quot;/reportEmbed?reportId=053793f5-ace8-43fc-b0e2-801f01b818cf&amp;config=eyJjbHVzdGVyVXJsIjoiaHR0cHM6Ly9XQUJJLUlORElBLUNFTlRSQUwtQS1QUklNQVJZLXJlZGlyZWN0LmFuYWx5c2lzLndpbmRvd3MubmV0IiwiZW1iZWRGZWF0dXJlcyI6eyJ1c2FnZU1ldHJpY3NWTmV4dCI6dHJ1ZX19&amp;disableSensitivityBanner=true&quot;"/>
    <we:property name="pageName" value="&quot;184db2831e9cdd6ee6da&quot;"/>
    <we:property name="pageDisplayName" value="&quot;Page 1&quot;"/>
    <we:property name="datasetId" value="&quot;04cb88e0-e510-4589-b356-88655a3e9d73&quot;"/>
    <we:property name="backgroundColor" value="&quot;#000&quot;"/>
    <we:property name="bookmark" value="&quot;H4sIAAAAAAAAA+1aWW/bRhD+KwVf8iIUe/D0m+McTZukqRWkKAoj2GMkMaG47HLpWDX03ztLSjkEKVRiWRUi+cl7cHbm+76Z3SV1G+i8rgoxeymmEJwFD415PxX2/U80GARl1wdMkVEcM5VlUsdKUk5SHDWVy01ZB2e3gRN2DO5NXjei8Iaw8++rQSCK4pUY+9ZIFDUMggpsbUpR5P9CNxmHnG1gPgjgpiqMFd7k0AkH3uw1Tsc2ukB/5riiUC6/hiEot+hNQy1ZyilkSusYINYCp9XdhNaztVO86Xb5C1M6kZe4jO9THFgY85ARLjBEldI08f11Xo6LhcOfnn09qzw4Dm6cNDceD/kOF/aWMJwFqn761Gg/cZJrDWUwn+MoZRlQniGknJCMJLGOuZ86ygu3cEbOHt9UFnFEdLuVzvW1KBXooAXLQt1hcxucj8cWxsItmo+/GLwwRTNd0z80jVVwCaN2qHS5Q2eDXy7fniM/M5erOvCevrIGSWvHHk+rZ4/azidNuaAg8s2J+XBhATnTwRmZX2HPVxFTwupVuIzVYB/O2nAf5XbJMBuseP3/hjq/6iM20xAxkqhQKa5iQgUQefDEnjtnc7/I25fwYSVq8mMS3BNyP9GaMsqBM0p5yKMshTgi30/0CxB1Y2G3kVlfRfdM330G0k9KOCIpYzSKiVIxxX7J70DKvqQ4hhUB0h8059YFukVJjdkIBJFxihlHkoQrFR08qS/wYDEpZs9KZaZHQm9PyP1ER4mUyQjSKNaESyYJS+Hgif4LhK3P3YWZVqKcHQfTfTH3U82YGEk89GqiohRIClz0U32BGI6NzRWitsr2Do9+ulEtgk9yKPSa/XNwMNrb9blNm7JxFxNh3YELcIvTW3dVxGfefXYZXCioi+MeJXPVewEM4xEAFrqECAUZEB2n/RfA/SQAbtNPrWmqo5K+aj07af8uaulXfZpEIuY8hCjiJKYgqcgORPW/GnlpinX3pS1Ev1M3hiiheiQ6So8pB6v82rjXQiIL26UgXU3B+5DDxoS6NB/qHSfTp1Vx0c7sPSyxIrD+tMVMzQBCSFKWcLxh6zDpv4HtJ22HohB2NiyEPKpUkcKe9qq7iaVf9loRSjmVPOUZTwhjeErbLPvFtxLOM0ZTBSxKs5RQIXniv1wsdPjaVC+x1VnwBt4sv3AgRU+smbamFp9i6kb+0wCisMrecDmA//+x/OdrlibexFqEBkGnKOK5GEKBJGwPetdo7W8qZIOlC6PuaIyr/L43jW72bwthIlXBWdgKoYOI+XrybYD+OQH/LrTFs9T5MpRnK45/Q43fAvLW+XYX3fjwR2XN/d/V/ECPVYdRpU7FeS/F+TP99h9IRCZAUEYVlZqEIgLOTpX5VJlPlfnulZmur8zbJcbd0G9fKNu8Xm39lpfoGB8Ez2HkdqCxNe+vL/PxpDX9PMcwu6L+RhSNf56y5/dPxxqfjmW/FDj3tGHeXTFXbUnkPAylTGRIEtzxMqJB6wO5rD+FEgk9Km07CzAV1aqy1+qke4+6W5F8hLz/UJXJMCIsA6JCnkWa8JT0/3hiP8J5BLgTuCmU7nt+z1IXuUIMPqcgmIIdt9uwFk60AVXdcjnUn/C5bSPasC08eCjqXD1Ybg2bWG2n7/ot3heA9FHbsrsudtO4uhIKXokS1mCAsQtUj+7Bof1pZychhD1fHG+2eaArWfP/ACx3fW2DKgAA&quot;"/>
    <we:property name="initialStateBookmark" value="&quot;H4sIAAAAAAAAA+1aXW/bNhT9K4Ne+mIM/NBn3pw07bo2aRcXHYYhKCjy2lYrixpFpfEC//ddSnbaGnblNo5n1PaTSVGX955z7iUp6c5TWVXmYnopJuCdeKdaf5wI8/EX6vW8Yt73+vXLi/7Vy/eX/Ytz7NalzXRReSd3nhVmBPZdVtUidxaw8+/rnify/I0YudZQ5BX0vBJMpQuRZ/9COxgvWVPDrOfBbZlrI5zJgRUWnNkbHI5tnJv+ynFGIW12AwOQdt4b+yplMaeQSKVCgFAJHFa1AxrPVg5xppvpz3RhRVbgNK5PcmB+yH1GuOAkljGNI9dfZcUonzv8+d6309KhYuHWpvrW4ZF+wImdJQxnDqcbPtHKDRxnSkHhzWZ4lbIEKE9CJjkhCYlCFXI3dJjldu5MOj2/LQ3iiOi2M/XVjSgkKK8By0DVYnPn9UcjAyNh583zry6e6byerOgf6NpIuIJhc6mwmUVnvd+u3veRn6nNZOU5T98YjaQ1184n5YunTeezuphTELjmWH86M4CcKe+EzK6x55uISWHUMlzaKDCn0ybcp5lZMMx6S17/v6HOrruITRQEjETSl5LLkFABJN17YvvWmsxN8v4SPi1FTX5OgjtC7iZaUUY5cEYp93mQxBAG5MeJvgBR1Qa2G5lxVXTH9D1mIN2k+EMSM0aDkEgZUuxP+QNI2ZUUR7AkQPqT5tyqQDcoqSEbgiBpGGPGkSjiUgZ7T+oFbizG+fRFIfXkQOjtCLmb6CBK02gIcRAqwlOWEhbD3hP9FwhT9e2ZnpSimB4G010xd1PNmBimuOlVRAYxkBi46Kb6DDEcaZNJRG2Z7S1u/VQtGwSfZZCrFetnb2+0t+19m9JFbc/Gwtg9F+AGu7f2qIj3fPjiMDhXUBvHI0rmuvMA6IdDACx0ERESEiAqjLsPgLtJAFymnxtdlwclfdl4dtT+Q9TSrfo4CkTIuQ9BwElIIaUi2RPV/67TK52vOi9tIPqtujFACVVD0VJ6SDlYZjfavhUpsrBZCtLlFHwMOaxNqCv9qdpyMn2eFSdtzT7CFEsC605bzNQEwIcoZhHHE7byo+4T2G7SdiByYaaDXKQHlSqpMMe16mFi6Za9koRSTlMe84RHhDHcpa2X/fwlCecJo7EEFsRJTKhIeeTeXMx1+FaXl9hqLTgD7xZvOJCiZ0ZPGlPzdzBVnf5TA6KwzN5gcQH//7H48y1LY2diJUI9r1UUcVwMIEcSNge9bTT21xWy3sKFYbs1xlle70yj6/3bQJhIlXfiN0JoIWKunnwfoH+OwT0LbfAsVLYI5cWS499R4zeAvHG+WUXX3nyvrJn7Xc/2dFu1H1XqWJx3Upy/0G/3hkQkAgRlVNJUEV8EwNmxMh8r87EyP7wy09WVebPEeBj6zQNlk1XLrZdZgY7xnvcKhnYLGlvx/PoqG40b068yDLMt6u9EXrv7KXv1+HSs8OlQ1kuBY48L5sMVc92URM59P02j1CcRrngJUaDUnhzWn0OBhB6Utq0BmIhyWdkrddI+R92uSO4h795UJakfEJYAkT5PAkV4TLo/ntiNcJ4CrgR2AoX9ke9ZqjyTiMGXFHgTMKNmGVbCiiagsp0ug+ozPndNRGuWhSenosrkk8XSsI7VZvi2n+J9BUgXtQ27q2LXta1KIeGNKGAFBhi7QPWoDhyaTztbCSHs2Xx7840b3Aef96jNZv8BmLzwLHsqAAA=&quot;"/>
    <we:property name="isFooterCollapsed" value="true"/>
    <we:property name="isFiltersActionButtonVisible" value="true"/>
    <we:property name="isVisualContainerHeaderHidden" value="false"/>
    <we:property name="reportEmbeddedTime" value="&quot;2025-03-21T05:22:22.204Z&quot;"/>
    <we:property name="creatorTenantId" value="&quot;2b6a43b7-a45d-4d4a-b70d-99799712a9cf&quot;"/>
    <we:property name="creatorUserId" value="&quot;1003200425DF6F42&quot;"/>
    <we:property name="creatorSessionId" value="&quot;bb7498f0-41cd-49ce-8a8a-27f0ed97a14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31E69F77-F0D7-405C-A66E-D465C8AF5190}">
  <we:reference id="wa200003233" version="2.0.0.3" store="en-US" storeType="OMEX"/>
  <we:alternateReferences>
    <we:reference id="WA200003233" version="2.0.0.3" store="" storeType="OMEX"/>
  </we:alternateReferences>
  <we:properties>
    <we:property name="snapshot" value="&quot;data:image/png;base64,iVBORw0KGgoAAAANSUhEUgAABG4AAAJbCAYAAAC1qtJOAAAAAXNSR0IArs4c6QAAIABJREFUeF7snQd8FUXX/39BAiqIBfBBHxuCIE1BEbs0FaREkC5Feg01hBJ66CX03lGQ3kIH4UUUEUUsdKSDyKMgEAMhuQn3/98+szu7O7v3JqTs/byf98HcqWfOzp3z3XPOhPj9fj/u0SfXyxORnJwCn88H4J4N4x7Nnq9baXX84v+FUFWcy8svt0M2I7WptMXRpjIeopo2Lrl+CEc7yiDEeQnl/VDnaikagyAgVxT/l5aRnYzJcQoylsYR2IeWpTgetUlhBezaN18LqS2pBaOIFbmYtC/MjfmVTX+yMPRylXRJN1fTqcljM9VhrR2lSaU/2/VU1szFNkZvfdoYjH3brRn9DLGeM6EEey5s+St6o7RlKwfT9pWxsefg99+VV5j+3nqs9BNCljWTqVTDOFfD3mH7fJjJUdkmdc80x8NseEbtnhOLxVCeUWm9efTGbIAme6nyZ7Ka+Gib9eV8DKr+G6rK+6OLZ41jGRhFaH0xe67ctU1uonI/4vScy4vu33w/5R4nrZDqns9dX1dQ0cOQgOfmdgRA0t3ruOtPct+Abc1A1822A69AUCUgrRfP75qrbi33cFctGiuZqVyqTSpI484UzaSGkL09JFOoRhAncV9IDuQMyWPa4tXk40Hsjb+pEA/c8AvrXpRMTXDj1GgSypuPhzDM7gm4UeCW283XAzd6/SZ/Gj1wY/f0E/CJAUjND6kWMEP8SgKaVscU+yOMbHCzpmACbtizZT9bav/EeKVTuX5uHrix0yLtew/c6EGfB274tYcs6YEbd3LzaqWmBDxwk5rSzfxt2596nMvAre3gvCevRsaQgAduGOvkedyYK69sA0kF5DdlgXjcmHvbEMDF5g2x6gVg6tliYmxYPaPqREkPDrMKrNfNinyk+u6389QGN9LYPY8bcm2Nhn2aedzInksGQxmaDhnBphnOYAAKxhmAx+OGhiBscONMx208AAIEN+R4RbBLQSv9fmA1Fn5PBcP8KWcyUvB8BzHP44bWa5bHjbZv+ZF2nhu0Tnjgxt1h1wM37uTm1UpNCXjgJjWlm/nbdnYK4pMH33mBry2vVGaQgAduPHDDrcfBhjZaGJI2BKMbv/2mZQ5udMaS3Z5KdSV7A1CTzqjghpYDaRBKho+9jK3DSQhXfkNTbkKlrI1cPo8brQ1zRyuzQ1ragxt2ZCg5PmI+qhparxsrbEyvweaPBC2D4IIbDoiRacANa414njfZm0ktqoRs6leQWCeL/U165hV94uvfDAeKf9c/VHKT1BDSIFRK3b/U0Fbun7MACnrgRqL99rjfSsgeuAlABb2qqSQBD9ykkmCzSLN2RoYbMQTye+2mP69OepeAB248cMOto3TqEL0XibPNRf+Wku1FwNcmG9wwjEO7PZUmUzKrsBqD7jtD3I4Cf+6Vxw09PhWKyX9W14ArhMzEkFe0xypXDe06QOuboZ69Uc8GN1I9aQllucs9MfPuKN8xtf9egxs9pNGvoyp0y2fXDtxYPw6pBW70z5PJ8+WBG8lLzwM3qo6be9wEGo7K/RMoF/TAjQdueHWG7wzD25pXLrUl4IGb1JZw5m7fzshwM3tvD3EjtcxcxwM3Hrix1W8qd2AQwqMke0SLI6C3Or3RbDs81cARvBaktog2ePdRGdoo9e1zYzM203QLbghwRAxbnWOA4Eaobh4u4MTjhm/tjeBGm5Q2DgJ+UEtllpCY1LP0Am5o4GdUZesfdCtwY/9YpAa44Vtf6RFmJydm7wZGOZAeQsK/712oFGuN+A5iHrihV9sDN/a/heYlHDx7Zo3oAbzncWMq7tdef0kH+QJZO69uWkvA/vfR5YiYWz/f7wF3j2bNpdqkuEeWBQrSQk5ITMThX47jtddfDmDuQdaPAEbiVXUvgR/3/+q+sq6mB248cGOrTBq4sYMttk2pBUgwEhxwQyZLlTc6LiBBnq808MMNbsjB6/ZXwcNFMZ7d/2YGkuNGO6yThqyyCG7AjT6UTRExG9wo60DCNJ2OqB43pPCsf6jMwY3sui9DOKUnWg3cgRt9NJntejq8VUrTN8aa2d78ZIYzjDdsCSVtx05NVvcGUl0aY3Ji/nY5DiKpAm6IfimlsDJq+Q1ew/xNQ4U45q+sk07expUmxmexAJLNrawlX/9mWiX+3QuVUl8QeDlu+H/3yZKZOVSqSo03kDdfXneC8WpleAn8+ecVJMbfxXMvPJnh5+JNwJ0Ebt+6jdMn/xDBTZk3CuPFYsXcNeTVyvASiLsej03rdgVtHh648cCNqTLRt3TKh33SFtcwjAOFpNuxNEQ4W1WMEuEArdkTNlfe6NtWjX0FTtkZNwxBUH+S/kMyyO91qFRwPG5obyZJgKq3jThZRah62VjIUgQ3fNBGb5dq/00b1+T17abXk1uqB9me8bpye0BBJ6bmUeO0AjfWY9evk/bfRvDngRv9unrgRgcFvRw3PI++sYz+1jPxJ8Tu98iuK34AadqS53FjJ2T1ewHc9IyMxDvvvMNdxyuYOSRw6Lff0LtPHxHcvFD8WcycOStzTMybhSMJNGrYkAI362M3IF++fI7a8ApnfAmsXLkCK5au8sBNai9lVr9VSm9/U8lrAwQ3yttJcwPS+QHTCG6Yg7RWGwXc6PKjmFdigxsSJijGuDHhshMNTj8eNyS4oTxtKGgj/4f+kG82ZQrcmBsnLH1hghuZs5jfMOPQ40ZnMHFBG4nYSSSL0+BKC3BjP3bzZy9twQ3bU8j2WSQKkOOVPN/kNWF64VntOfz7kQdu0grcaPuEjMfFRy2wfdbhniwWV3o3wl0nrRnKeuAmIPE5qZx09zru+pOcVOEq64EbLjFlykIeuMmUy+p4Uh64cSyyTFnBAzdptKxZGdwY7UydMW3gFbxvAskwFrNwDX4jiVQFCtxw3ZBE1KaG7wSSmIEb+e8KCCIO+O7U18mYyB5oLxa94U2595uGlLE8LjTvHfVOEYMK2OS1oYZ5lyMJtKYvbPhAG1CiAWeqlnbghtBBt9DmHoMbel2k+dgbtbS+6HU1rcCNMAoJuvHuBeyF1sZLtmOmFEEGN+QWwFREvj2TDG8yV2li7OkpVMrS20aDHk72ROOayrWDEgLmZCSazM33QCft6cp64CYA4Tmr6oEbZ/LySttLwAM39jLKCiU8cJMVVtl+jh64sZdRUEpkRXBDcQaWsUHYGrR9wGOE0NDGPnSIp01tqV2DGxZwCNDjhvSyYIUW8SuozpDm9NyQ2reBNkpbtl4xenAjQwDVMCUBiR5kca6hkMuEVj6miBSdY9mmmvGkGfyWV4ALjRhCpfTylhLakv3Ze6wQslfmxLVuylXPCmQxGrbGvs3lSyclltqy93BTxG4HQrRywtT45KNv037sRm8qsyfHarxE2KNQzBZQstqygjr0mEi4JdWyA0XWu4EKbiwdOtIhuLGFNlayMZcJBW4o0SrPDeeew78Jm5TUgZtgd+uBm4BXiLcBD9zwSsorxysBD9zwSipzl/PATeZeX97ZeeCGV1IBlsuS4IZxEFbFqLfJLY0So/CNyRvNDEl3J+CAwY0hxwrPOBhCoYz1APPaUGLkD7nRG4vkFeC0lw2P8USCG+LfZuDG6JZh/yQGA9yosM04RpY2irSBgg46aCOKRsJBfGCCBT1ka5sb3JDQxrg2TmCpNHI6VxMfuDHXe/ceN/zQRkJlytXO1iDJwqVKrKjpPQ94sSrDU18aqwduZBl44MZ+37Mq4YGbwOTnoLYHbhwIyyvKJQEP3HCJKdMX8sBNpl9irgl64IZLTIEXyqzgRuEK5hIyMdwsvRNYrWntsPvUX9vtYs2YoElolwe6yP2pNpneOONpQwdu1IlqBjOfh4aV/IhxcAIAqTUdBFBAC9kG141bmlwogEEaZsq8bb13TNY4XYEbQg+UXDnEsO3XU/CcIWXPk/uCyL/C5eFjrZss7yMKKlDL4A5KKDrG53HD24cychLcmM2V4/n0k3uBXfnggBsFBup2P4bi241HBkGyLlk/+sTY00GolLb92M3R7ntFbOQeSMMxTbDKM8fbpovfG2JfVfVf3GpToU8P3LhdIMf1PHDjWGReBRsJeODGUxFBAh648fRAkIAHbtJIDzItuFHPmBaHTZOvHL/xt+hCgysuD72yN4SiDmRIkgHc2HbBCPfhgj+shul8NPaGvjX0opNC202E/N7uFikN7rBGYAxT0fUtJhQmazrIaaOrBhhDpazkxgyV4va40QbN1mfhe+NtSebgg56MdpuVbEiaLBl51Tytr2bjMwjNdCdUbjEzel5Z6ZqdbrEMZp5bpXihjeRroyZ0tr2y3G68dHJj++cwWODGblwMGGH1m2Z4zmzWMD2AG26QwS8rKrKTGfGWFuBGCWck907eOTg8uHjgxqHA3BfPVODm/DxE7KiCmNZPSQLR/7d7MdnXPD8Ptd4fiaNiyeLo81UsWj5rXy0zlggOuLmE+WEVMOqYJKHivXdjnbKuqSq03YgIO43usa0ga5Ght0tzw1BptLDSYZjz+3iUZ4zn68jCaLNO+cK8HN9U7MfE107alsoy4GZXDxRpF2upp4LOTHg+FjGV0nYN0kNvHrhJo1V48KWJSElJQVKSk9sGXkf7hZXwxkPaIG8e2IWuI/ebjJqnfDX0X/0yClvN+24ybt+Mx7GfjyJ22dc4f41HSMSBs3lbLKxpc0VdUjJu34rHqdN/YN/W7/H9wSuWnZAhOSEVmmBi1+fwsK7GsS+HYsxK+uBbc/xAfFKQZ/zGMqdiB2P4fDoJa2jLcMwKy68rHI9dg8Zi8S/Cn82u/rY6kCtGAtFsxZYY372QYY7HF/fB2OVW83kXbZdUx+t5yDL/YFvP0VhxggFLxGLl0fbLGkSdBOyPGYA5/0e2IddVm6iANktr6voBfMd3o33EemqAtONMBbRZ9jFV7+b+dYgYsovmArlqoeeXlfBiDqKpW2cxvV4MDjKmX6jvCPR9l5z0NWxqvxv5xtQxjJFPG27jhzHdMWenH2g3BHM+eYKo9ifWfTgImwnSpLdvQ5/+AB+0eQPlijyBfA+HIvQ+rbovwQdfwk2c+fV7fD5iDeKoAT2Doo0/QcVKhVE0/4N44AHiyxQfEpJ8uHH6d2yeOB4/nmWsj/In1dj1o+Tw2Qh/80HLaQtjSrj5F84cP4pvF27CkQt/a+VFqCkBKOWjzfdxfDRnMsL0G8qVnzGi0UhctOhVbSNfFZTv9C7Kv1QQeXWyQpIPCfHXcebnb7A4eqkmq04TMa0+eQy8hA3lu2Ir1R/hcdNpCqbry78XTpT/GC02tEBZ/aaiG7/v5nVcPPwjts1YjiPn/2cxO0lWoWWaomqDt1G25H+Q5+EcCFVqJCYh7voVnNy1DWu+WI24eJOmVJEr/6iD5pvaGsbpO7IK3dvNthhPXWY9qkJKEhLi43Hl0H5snbYER87/acz43nkBpjZ8xvoRShTauYazx47ix7XL8dO+320eOXlueo89lX3xwgyH5YjiRmfBtAA3glikfsT/z50LjW8HozdhHUgUH2deeZn1xw9RTUes96rUvUBxOlMFWpvfAOi0ReflPXDjXGbMGiQkEiDO1EJYN7ZCkBrPWM0EDdxEbsOHYwWAIkCc8SgUy4YkwZWOHSS5hPnyuDC3B7Z/MJ4J6L6O7AGMlccrQr0j6G4CeezHbzcm+xbclrhkMUe7NrMGuNH0wQz0CXLywI13Hbjd8xLw9w++NAHJySnw+XwWCSb13QggprIO3Oy0ATd25avbgxtyGEm3sHPOInyx6wa/DHjAja4135/nsHjGJuw5zO6HzFPx6qA+CC+d3TAe34kD6NRnMwQJK5/ggpuC+GRqc9Rg7CZ/f7sOvccoSEF/IHYIbeDHK0Oi0akMa4770LnnemqOtCBY4AbA5cPo0+5zEOY4cXA3ATe7VJOC6kL0wKjeBVM6PQcDDkj6A0uajMOuW1oV8mweAgnclCMYiwhuBoudER8/CvUejr4VKAKFC5smI3raSV3RKui0qibK5NL+fHP/GkQM8qPtijpUX/xKLICbbpizEybgZiA2y41R0CZ3RXw8qhaqFbEGJWLVuGOYWmcsDsvthL7dFuE93kBResqMId/Gj6M6YN4OWl6UVxMResYDbvSdxJ34DvMHTsOJv0kQydDjgp0RNf9tPG0Y5Q3s7dcWi78zl3gIHsfzXfqibdh/kYcAW8waNw9hetgQHFHgUadJXOBG0mA/ECRwo43tFk4uGovJcw+wJ5i7OmpOaIYqLxJKaSaKhCvYN30olqw7zS4hWfXSd7UnYmxEMZA8T/x74ims+Lgj9pgBIHCAG6r3eJxcMAKT5+peEvCAG90sfJd+xqpRY7Hv4J8mEkgrcKMH19pw7h24Ucag5GIKFKaYiNjzuOHf+gMsmTXAzSlERAIxIkjZLf8biAgT3pLHYsMxwUOmB4683xobFC8K0oOm1lycHFtYhAcIO4VRo48aPUBIcLOrB2qd6SF6iBi8M9S387IXBvG2HmI/FUAay+q/T/dArS0A1kEEAFA8Oor1xa7YVoDeC0TfT4B64qR68MGNBi4M81TXSfFy2o2IF4R11Lx0NO8XuYxOluVVWcl60Pk0ShQdiVHr2J4+QnuxCBN1Rb9eipwocEMZ7vT4pqKj5omh6s0p3RxOaV5ATH0JwwR8jNOjBY8v/RxjcVTQkW5HUEnwCpF1THwOKDlJfSjzrjnrFGKgeZKI/+3QWyTLgJuwjsAU0sOO9BaTnvNCqscN8Z28Fqp+qmvj5GlL/2U9j5s0WqMMC24E+ST9D1+0noedhDFuKTYX4EZs72489sxYhAU7JXij5tYg7JYQvIPwxRXwKsseSrqCxS1nU+MMKrh5ug4GTXkJTG/dqycxouVinJJHLsmH5xCu97YRDOWK6LTsA7zCnONlLGk2mQIj9FqYgBsAFzbOx5BZx+XiZGiSGbgxjl8JyXll2Bh0esUIloTGjy8bhrFfKG5afvXiHQksVOQGN8hdDz2XvEd73Vw9gpHNZoA0cUOb9sHkRk9p3gxJV7C2SzQ2nauceuCmigRuKIOv2KfoMbwiiubm3FRIcFOsBXqNexfPkx5Gps3owQ0rB5K2diU4PG6YXSX8gdiekdhy1PzNep5ukzH648eZ1a/unokBgieVySd/xwkYUO+/2rpZiU0EN4NxRCljA27U0DFhgYThhwfH44Ye4nXs6dMUK/bqBp6/AZrPaYqyeTn1QCyWhLPLhyJm6o/arsFIdv3yhA1o8xpbSU4ubIbJc808FwVPnXa2HkX0iP/Bnl716Pm5ADdimyn/YN/ocCzdyII3DHCj5INy5BVit9+SoUnSTBXYmdbghgxtpH8r7ObgRKeIsh64cSk459UyG7jRwpUkWUghNibg5oXxKCGENJ0WDFToDCxFloq3Rw+cDquA2DC5vRdiEUZ6UBhADwmJKqhhW2EnxmueGDpPkq8jw3A6PBYf7tA8OUhwU2RiCRHSPEWAIWmUCowy68e5XgRSI2jgRg2VUkKNjPPsjvGU1wsJvfTwBIrcnh8PVZaC7KjQKAloQAAVheahVmdgKhU2JXwvAJBYbFgnjQukd40sOFbfERiP7me0tRXLhJfABNk7S6lTiPBykf4WhlhxjFWwnfA80vQlDJViP5Z0Q/H2+ihWneNpAfJBg4+C5xKzD8a8rbyK7HQka4AbQQoyjIEEUSnfahnYdD8jh0qhBwQ9ECCYpKthODJVgcp2Es2Y33vgJo3WLT2Dm1MbRmDYQkEQj+Dh119Hs1av4lWd0XF5x5eImnmOLS39WbOFPlTqKtZ8Mlsk9sLnwcKv4qUqL+OTtwsg//26JpOuYs3AWdhw0njIFq8grtcGsz8toBp7t+8k48H7NYBwbOVkjPlS57Wjd79u2QkLw8hQrqtYXWsaNupnR7iuCwf8ZyMiMeg9xSpPxu2E7HhQffUdj2+GjcaCH8hGeA7hJLiRrZUG4ZjZ5EltjgnJePABbY7Hl4/B2MX/EB2R/bzHCJWSiyb9g41Ro7D2hPDfZM4OAdyQYU9CqFR/zJFtbuMNXmGIXFdBAyoJybj9QHbV+8Z3/Ft0jlgtewXJuXFkI9QvetzUMoZKqR43ihEnjblQ3+G6ECgfDk7rjumblOm/ieafN8Y7xHJK3jZfUVdWk14xJYeMR5fXCZ+FuOOYXG8CDqkS1a0bK1RKD25yf4BWc+uj3GO0Evn+OI1NK7Zi756fxHCYkNzF8ETRQij6UVm8X/gWljUfI3rclB41G+1fVQNpxEauHt6DVTN24ucTwnOXHw+/XBjPl3wT71R7EjcXROCLHZLhqeXBkdZVH7ZlADc3j2Jq7RGy90p+5Cn9Nt6u9xYqlGN4vvxzBFM/G4Yj8SxdfhsNl3ZG+QLynIVwqwdCNW+Qv3/G2PojcYa5a3yCdhsaojQJuVJu4MjKLVi+ajWuCq5huUvhiWJFUKT6G6hc6DpWNB3OCW7oq9BFXQ+fahEqJcytliFUKu67BejbZy38/seR573aqNv5A5QtQEOTuD0zEdWP3Dk+RP2VXfCeIhN57nHHd2N5zGr8evw0kL8sXq7bCDXrFEOBnKRw4nFgVDgWbLqiXmdPr2VbdNlZB0WUOglJSHgghypv35FY9Go3lemN5/fXQYvNNLiJ+3YWonqtEgfwQLFPUbVfY1TWkcOEg0sQ2Xm+NkgDuDmPjW+1wHYZNz1QrBaK166GGpVfQF69W1DieWzs3BzbFRcz/fNG0hOVRTq5Sc9uv/XAjfoywQuVSrWTX2YDN+wcN2YeN3IuEzK0ieH1IOUyEcCNEq7DCN1RPW4EbwkZ6lB5b4RtWzCeIYKB0wagBAhgQW/cUx43qhePLkTHth+rII7gq1bQwI0ckiSAh9iPZJCi5hFS5Cl4QlXAqKKStxKdW0byPvlwh5KTRgZ5z49XPaKMeZBIkGMMUVJgiZi/SJY7GPl3jB430poVmkrmvhHGNx3oLOhVGGJlrzDjHHrgSGdBVwthguo5RuoLmT9FhlsfxVJeX0p+FWX8xnEofQjggfRwMg8Hs9OcrANuZEkQ+wi5hoK3kgJuhP+V8iNJH82z6VSmzYvlgRu7JyVI32cMcCNPtkgdjBhZFE8Sc/ed3I82fYW4Ed2HtrOlL1u0xQIqx40Abmap4EZtIVdZNBhZGVWfoj03bh/+Fl0H7GYYIA/j/VGd0aSo0kIyfjsWj5eKPaIN6uzPaNtjA3xWsfJ24EY9/4unWxlyvIIW82vhPRUQXMehow+gVHGNPN38YSu6D1Nev9sZEcqQCW8G8Z+PovK4SDQm5njoaBxKFSeIwNkf0b6LBkboFbEANwB8Z3/AgC6r8HcA4Ca0aQSmNNI8JW4f/QNXi/8XWuaL/2Ft/VHYKHpoaeBGgkUV0Wa5GbghXQxkueSqb/C68R3fgy49Vkj6UT0CkzsV1EK2kq5gXddobBTzv2hGHz+4oddNtCXbDcHsOrocNxS4yYcKk6LRqBgJXny4sHk5Rk/YJY5TfbOvN1bF/66KVqsb4DUyROqPn9Cr+RTEicNhJbsmk/tqvmmsG9DY4IaAIMqYijdGeHQ1lNDBpz83jkZ0zM/GZ/+t3hg6vAzUR+KPcziS+zmUUPPE3MKPI1pgPhXSJTfzwUCMjioJcspXNg7BkHGHKC8mY1Jrub6lx412E5dU2grcKOttBW6kPSAkdxdEbPkQz5OSOLUd4S0mq38pOOgLRLz/KFEiCWdXT8TkieR+JvdZohsiJlVBQRLeXPkRMfUG4Iy87qTehraehjHNC6tAN+G3U7j6UmEiTO0CNlRtjW2McCk7cCMOOHc7dFhfFyVI4HJlP0bXidJyFdmAG3XiuWuh1pwOqPQsDboSDi5G//B5ur3d3ONGoJL2iaD1e6lRVRU90DvweB43ZrLi+bu5Jx5PbbGMl+OGW1RVaryBnpGReOedd7jrBFzQNDkxEWqiGldCqJQ5uOl+oqPo/dLyWdLjhgfcPCUCGDFU6oNtprlu1Lft72ueO6QHhd7QFryCyPCrcEzXkvVa5NQJJEeJ2/UINrhRQcIU4Z2GSe4gGXqFbZG8ltTE0CwopwM3tFeNHbiRIZIYNiR5WkheWDQco8CNEN4ke0udlr2qqMTVwtiFMLiPJE8MCg6Ji6CMqRAmEJ5epL6o+iD0tSUMJ23BjU5OlOeRB27c6b4st25HEE6ESgrPMglu2EmK+XLluBvXva3lgZs0kn+GAjcw5tbBuV/RPEJ1c9CkxrrWu0U7PnAjtJKrMnrNewPFyPN90hV80XKuMTQrV1X0nl9WK3vnEmb1/hc1JxUjINMNbOgyCWsuWAQqWYEbYj7qrTSC9f5aE4zpXwRqWuLLR9F9y0MY3uppDRrcuoCpjWYzk+eaq5kCh2RGlCsMvT5/g/BmuYDZkXGoMbUkMcd/sDF8DNael41SxTgV/1cAN2Si4WT4krIjVJVvMk6vnocRC5SEoUL/Faw9bihr5zFUGt8fjV9UZpSMQ3Nn43K1jqhCkL4Lm6djyDShDwXcKACsEge4oeFJqUFj0ZX0kME1bOowCGvP50XF8UOIsQCat40kG9XoI5osJXjcvKH3uBlPeNxIc1MdAOzAzRtdMDy6lAYwANz+dSMie65RDVRzcCMMTAA3DWlwc+57dG4zEz7Dm3HNWKLnZg4KjeDmiOxxw9DKNyMxdHhpai4QPWdGGzxnnh80E5EVNGj658ZobHmqL1qW1gBWwoFl6BG5htJQUbYMcHNxTUeMmPw/ypYzNdpNwM0WFbSSz4YQKsXyuOlEJCdmgZv56Nt7rZo+NgS10WJjKyrcKO77eYiKXCsLsgHabGmKl0kvokt7MajRcND53bU1zNtrIYbUJN1zknBkahimL5PKaPMvgPdmLUL9EsqaJeHIlAG4Uns0KhPn24tre2F0jJglXf5I0M+PupYeN0rpKot2oOYLRPWbP2NGtZ6apxMvuBGayN0BnTdnxk57AAAgAElEQVTUxwskmEr8HStrtsU3FFzS5EFrMXmNO88Ptf4Z0LXGeETSBtzYj0P7teIF/jzyIMp4oVIOBea+eNbwuHlK88QoVhzFi/bAOsHzxQLcrBPCaeSbYpx53AgbnGDQS3kvSG8P4e162BbZ40LOTSOEPRlupCE8aIoXC0PYlPFiOJcCbtTQDOHGJUOOG+ktvqEf9yriuGbwwY2U3FWAE0JOGMVjQfFkoG940nK3SLIRwot0t1OR4EbOPyO1oeW4kW6VYiUFJtoXywseMxUwShcmQ3nNKGstSlI/PrkfKvROX6YQJii6ytAXUTaxwNFjxE1XujxLBhD4rEUf5Lzl/rwcN2aPAakPsgdNJePf1FCpSvr8N2GI1eVkcvzApfMKHrhJowUSwE1KcgqSfE5vlbJLNkxOgCeZsTE5sRYqpbRVHj2WvI2XiDCmmwd3outwXaJK5UUpJUM/4ADcCHCkcEQ39H+btHaS8duCURgv3QanfnK0aI/ZRIjT7cPfoNOAc2gwvSmqEg4R57d+jkEzqSt3qHZCWnbCAl2o1Jpa0ySPIBHcEIaE/Ob7pf5R6F5OE8jlbQvRf1pBdF9eHqVUBpCMgzMGY6pA+rk+xBtL+Z+hrbphVi0tZ8jtQ7vQOeo06s9qowMjczBkhpDpRf/WUw9uErD/63/wSnkil0jSX1jRfQy2KeDHXwFtqRuiErB/XD/MZqUnydUAUStfRyFlfgnnMLvuJBzv3B/jqxLxdRcPIqL9F7hJ3G4kWZDOwQ2ebYy+k95EIQLuXf1mCfp8WRQDZ5TVPH3E3DZDsemcYvQSRpC8jsKwJXBDJA8WQ6UcgpsP5Rw3AEpGT0Jnsj1cxeY2vbCeEVlIe5Ao46uMpsub4m3K08WHi1uXYfy4nUigwJkCo9hzY6mdI3CD/Cg/dSIaFidb+gtfteyC1dQjVQMt1zXBa6p3jVAmHKvLDsP4jkW0cKn4k5hVsz9+IZIlCy2HVBiE0YNpjxsk/YWdo8dg9VdSR5aeFlbghnU7jxtws3c++vQRoIysT28PxpBRZQmodQsHhjXAwm2yrBqMw9jwF6nEwScXtWTknSGe2dzdEbGlCsiL7xIOLkXPLmLsqiYDodzWqlq5hGNY+EE3nOy1CCPCCPBzfheiGo8ibipTwoN4wE1p1F4xlgJBOLMT3ZuO0DxknIAbAAWHrUb3SqRiJ+Ho5CqYuYzUL0ke+pvLlK3NvceN3K4FC0l9cMMK+WU9pfp9nOsHhL+QB274ZRVgyUwFbgKUhVc9OBIIDrgJzliyQivp9caiLBcqlRWUzcUcPXDjQmhuqjxYarx4Hbhwq5QxMaFZi6+j/aL3dbdKfYWuIyyuA7ctXx3915SmrgM/tWE4hi3QxhBarxWmN9LyyADJ+Gn2aEyh79o1N664wI0c3iGcVys3waRw+nrvy9sXI2qGZPlKh+vn8MmUJqhJvF0+9mU0xqwEnu3RA4PfJcDPn8fQtcMK3GSIVWyLBW4+lsENlSNECrkIQXmEL61MJAsWrv8eg8U/A5XGRhOhW8DtQ7sR3k/Ir2L1IS0JMgymED6Z0Yq6tUq5/vuZnv0wqDxxL/zlw+jRbjFu8oCbmM9xPqwV6r+ghaT5jn+NzhGxskHGD24e7tQf46trhph6/XeZthg1rJjmkYRr2N5hKFbovYLcgJv/f0/FK8MmoOMrRCjSrbPYdLgAqhOeOJK3zU4KvMkWIZUoOhjgZv2HA7FJBFGv49PFbVDhP8R6//ETejafhn91KkAboKIrjVqi5NDpCKfgj/xV3GX8uGUnvpz9FRLEZ0Fn4BFAykzjnIEbILTzREyuTV5578OR6U0xdSXRw8fRGN+NADTq9d9N0W1bTRRVIZtQtzGmraRvHw5BTbRY35QAP1rbcWcPYfcXi7Btpzl8RVqAm+/myzlu/oM879VC0x41UIJgk9f2zMOwfmtVqFFk+HJ0eY/MKP4/bPuoBTYYQpfINayI+it70zlxrvyAUXUHiOFJis7kiViEEbU1QOM7slq6/vu1oRgyoRy0YV3BzmbNsFZNLOQA3LwzHEPGkG0BF9f2xOhxRJicQ3CDGuMxLKoMHRK3vgdGjCZD71LX48Yqv3HqgxtBr3ngjQdupL2aupLA8VHLuw7csci8ChlAAh64SdtF8sBN2srb682ZBDxw40xerkvnKjUeySK4SeK7bEjs6XW004EYpwO4eeArdKNAT3X0Y4Cb4SK4KYBnG1VG24+fw5OEd4Pv1C+I7LWJCUKY42GCm5lUjhva3qyB/mtpmHTzRwFQfS82Lx6un6mL4ZNe1MKFhBukGsyGmHWndCOMGfQCAQ3isXNwDL4gIwbkgVqBm43ULVDyQVo49X/cBlPJkKi/TmJI68UQmUSDDpjV+AniRqM/sbjuNJjfpSMd5KUPCW2E7MeNMWxqCWKOl7GkzmSprTItMCq6KDHHf7Fr4HAs+Vl7Wy2lC3gPbb8kQ6WERMMDMftMPURNKEd4rSTj+BejMXapEMRRAW2XhREJg808bl5A/bkdKM+f4190x1jx7fkraLygKSoRFwxd3f0F+oz+ScsTJM7ZhceNUO3Z5rR3DXy4fSsUDyp2ctJFLGk0Cv93S4EbyvqR8pakHjRwI1qE9RGx6UMCVEhhUt17SuFBqv4aHhQa3CB3VbSa1xCv6fLLqNVSbuPMt19j8fil+FMEAeQ13cynUP2jM3DjB97vh9FRJShj+8zKhhg7XevntQlfUCFRV3dOwYBh34gFyk9bQXns+I5uQNeOXxgGGVptIIb20nndEKV8/1zCj6tWYcWSb4z5rgzgxloGxm8vYcN71qFSpi3G/w8HlnyBJYvpPFyV52xEbTWEEMDNXzGjRl8tzEhtkDbSqyzYipqFid5u/oLp1XuL9SSwUBq1l9EhUSfnVsFk0SmnIuqv6kOBn2tfjcIgMdm3EiYllLPyuCmAPDVaoE2XSihIOj5e+xkzwogwKaEZp+AGkej+XTXKoyju2xno32sFMWEjtFB2NckDkvejA+Jq4m7z+mkDbgQeYeH2Iw7PAzeSGDxwY6at9yTHDe+j55VLVQl44CZVxZthGvc8bjLMUqXqQD1wk6ri1RoXwE1KSjKSfL50B26sROC7cBxj+q3GKd6rwIXGGOBmdW0a3NB9ssDNDhHcKAfrZ3t0p7xqfCf2oW2fHfJr/FJoMvsTVCagwd97YxE5lk6oqhoAJh43Grghw1D8Bq+av/esQu9xv8lTqIJeq96mrqw+vjwGY5ZcNxGrEdoo43qmZ1/Kq8Z34hu076nkFSqNxvMaUmDk729Xoc/oH+Vjv3RLlOAdxAQ3/wfkbx2JobUe1yDTrXOY3Xwy9t/iBDevtKG9apL+wJLa41RI9UyvaNor6OpRjGw6S766W5m3GbjZSWbbNcrOD7wyXOd1Q5S6umcJ+oz4jshrYw42ggVuNotGxmfoveNdLXQMQNz3yxE5QImfYRmeJkbaiw3RbmBVlCGdXfSSSPgbX40aidXfCNcu2RmDUmV+cCPL7AM7cNME3bbVIGDVDXwd2Q7LDsjjaToak1sWJGDmWSz/pBe+1nmeCKXzNRyOrm2KIN995ruQ7+z3mBw+FmfI+vcQ3PgSbuHa4R+xYuQ4nBSWQdkJFmzUARh7cCPIoKoduNF71SSeworKnbBH7vfpwcvQm0yI/NcPiPmkn5zgWBmdEdxY/vT9dRRL+nfGPvX+dbl0KoKb4IZK8Xi5pO514PawhlwBD9xIP2QeuDF7Lj1wk0aH9XTYjQdu0uGi3IMheeDmHgg9HXbpgZs0WpSMBm58169gz+rvsXzzEeb1srTYdAZki/aG5MSW4OaZuhhBetMIL6v3b0G3UQfkbsqgxdwaeI8IUzi2Qrj2+7pquj4bEYEhZLjUtd8xrNWXOKW+tSbGKIIb0jr+G2s+Jq4DF/IBKMUfrIZei14nwIzx2u9KY4dS4VK+E/sRHrmBITe2p40Ebl5F8wV18C5xrbX+2m9DuNTV4xjRYr4IRhQjwQrcAC+i9rRWqCFcuyh/bv/2FXr0uY0WHB43hfoOQdS7WrgWee23OAc5XEqbQhy+HTwAC/eT+sECN2sRMUTxUdLpEvmfL7bG0AmlQd7vJE5D9LYZKXrbCB/RXZ526dKFSk2wzXFDXXbCSE68/sMB2Cx24wTc6EEL6RUkWi2A/1kUbdsMDasXxhOk9wP5wCVdRmyPXtii3YBouYs5Azd+oF40xnd8gcrVcmZZQ4ydJXUT2nIUYpo+p4EZw7Xf+nAp4MTnnTBx3l/yAunkkL8qPuoVhg9eeRwPmAAc36mdGNZqOq4qM72H4EYVdsp17BvbE0s2/U/8UxVbcGNcfxHczN+qSwhMe9wUjF6GiEraTVXStd/TtP3FEC71D/b1boDF35JqwQlu4q/g1/UrsXjaeiSw3F2cgpvnoxG1+F2Q6Zfjvp6E/n3XEYPTvAYpGCmLy63Hja2TC3nbm4GBSn9g3dLGe2TwwA2HpLxbpTiEJBXxwA23qDJdQQ/cZLoldTUhD9y4Elumq+SBmzRa0mCBG2PoEzkBY2gVT6iUmQhunzyAwX22gXipzCjKeLPZoj0W6pL/WoKbsOaY3uIp7XYmAKfWDcXwRfJp+rVGGBNFhkLxLFo89gyPwfwfjYdvITnxfCa4ISwF+Z+hn7bH1AZEKBRP10l/YvFn07BL9VLSufDrjATx7FruM4waQIZC8XT0L76JjsaCH0ivDnOPG7HFFz/FoBFl8IwaCpeA/RN3AC3tQqVeR/PPG1BgiWeEV79Zij4j9hFFzcAN+6p5QTbS7V5CE3nx+ugBaPMyee02cHXPYtnbRu5GTk5LJwLWhlBqiDm4UXN4isXlOI120Zj9ie468A8GYLNYpha6xNZASfIK5XPfI7zNbN2NUjodUIeq/Z3uOz/yVK2JTxu8hdLP0PMVqvqO7kBE+CIOqMrncSPJSsrplCdiEkbXINzXcAt7h7TC4t1CmcdRftpkXfJie03wHd2KiA7z4KMnqVYU/5y7JEo2aYRPahZFAQa0Ovl5B0xS4A8jx03se52JW6J0D5mr5MTz5OTEwtheRqGG9dG44csoQN6SFH8ccz7qiV/hR4mxK9DhDTLHzRVs+6ilnOOGDe38qIgG+hw3l/aib8NoMcFwCKqi8ZrueJNcDntx49qu8Rg4gMySzgluBN36cz/mftYPR+IZcUpOwU3DqRjdpQQFAc8uqYgJ08hJeODGC5XS9m4DQ+PQd6WIl+PGgbC8ohlGAh64yTBLlaoD9cBNqoo3wzTugZs0Wqr0DG6E5MTDFxRAsU510L3yI9qbdMHz5cBXiByx38JADBzcvDqoDzqX1hLnAjewtetkLL8gLc6rg6IQTn3Pt2g3f9yOrsP3qW9N1benLcMZ4GYqlYNH6CHEXxCfTG9OJQvm6xk4tT4GI+Yp4VLCUZT2rtC/RX4lOhqdypAy4Ovp5g8b0SP6a6KwDbgBkL9dXwyt+Zi2ztf/h9P3/QeF8ijNMHLcVO+CKZ2eo+Aa1wjjTmJSg6nEVdvOwI0hD9CHXRDToyjUy4yQgP1je2AOyX1kbxsFRkjj1MyBUkMmmnrcUFxB+Y+20ZhdhwVuhDaLod7Cnvjgv4Q0ki5gaYPB2C2H9piNQ/IIkN/sW1gr+RoMQK+2hamcM0g6h2VV+4NcebP1sPa4IfMsCYMogbBF/fHRM0RrCScxv9pAiEF5BTsjav7beJpr8clCfyC2eldsEWGmcbKKqCVZvYK3JnZD4zIkBBFgVSy6dVgkNcoEN+EEuNENMFBwI3tnhLaehLGfFaL2yJNza2DyIj9Cw2diQgNaMifnVsMkBUCzQtvkW6WeJ4Ybt3c2+vZeLf4lpPZEjI0oRoEPLtELeXKqRRL5dcxy3HyLAs36okv74pR++X7fgmGfjcM1/UblENy8NHEbWpcjEqbhT+xq8inWycmTFWTDBBeuPG7kFjmtf/c5bmxCejj719ZSqeC4Ipc6wLtVik9OQSiV2rdKPf64Q4obhDl5TdxbCSTeuYPeffogMf4uXij+LHr0iLi3A/J6vycSGDRwIE6f/AOHfzmOMm8UxoKF8nnonozG6/ReSeDXX3/BiqWrsGmddTZVJ+O7LyQHcoaoRqCh6tXk406aC1rZEL8z3+WgdSw0lP7BjTDKR/BSVCt0L0vcA45kHFs6C2NW3jCRR4DgpmhdjBhFJB0Werl0GN06r5GTIb+L8MUV8Sptw/Gtza2LmNp4HoT0uKIRpBhOLcIx/2N9qNQUGtwI5+dn62LwlJdARBbx9SvO4Vd077hSnoMMbogzOW0PVUSnZR8Qt1bxd4Nb5zGtwVQcVKvYgxshZKr+7FZUkmG6RyO4eWXYGHR6xTlYAnw4ODUC05VUPczkxGsRMZjhcaNP3iwMsnIXxETagRsZhrCSTYvJidng5rDeZlJC5gSPG1NwAzwTNR79K2ooSRhm3N7liBy8jUisShtmvNBGWZfXYuaiVWnS8+YyYiv1As/N85bgRoknEYYX4kdovWiM1oVJJRxYjh6R0rXYebpNweiP3RkOF9cPwYgJhzjAjTDrT9Fxax2UID2ZTu1Ep1ZyhuSgghth8rXQYkNLlCWWMW4v4XGjhNVUGY6R/V+mIMfZ5dURMxXA85HovagCBbV8p7ZhYIuJiGNdUS7k+Om1CEPI67xxHd/1bogle6WVLz1hA9q8RoIP3r0hCb+Oq47ZwrKJH+vrwPN2mYf+DZ+hgNS1HeMwaLBOw5yAm5LRiJpNh0nh/E70bzRMva5c86YTvHt0D6BLcMMTIqVIJSBwE1TG4oEbcU28HDemD7gQKpVw+zbvBuCVy2QSuC80VAQ32XOmZLKZedNxIoHr1+6I4ObdyqWdVPPKZjIJ5HnoUQ/cpPaaZgxwIxCm19FuOn0FOW79gVntF+J7ZoLiAMBN0ffRo/cbeElL3wDh6vHfFkzHhFgZFIW1xDQqjOoOvp84GjPFsA3tIx7A67fD7E9115jPHIapW+lwKX+LcCzgADcPd+qOiVXIwf2NNY0mYSNDDs/27INB75HxHdexsXMM1pyXkgbrPxS4qdUeU1o9Q3izJGD/+CGY/X9ELaWNhl0xs8mThIGVjIPT+2KaFLcj3OljmpyYGkPRZhgaU0q7wYr6Ug9uqqHb6vdRijCib+5fj4jo3VouGXWKH6Pn+opUsubbBzeiS7/tcg8V0WZ5beIGKyGf0Vr0lMGN+h6baRT5gcpd7cGNCHyERM3kx8bjpu54HDaskgTc/O2GYo4FuMFzzdF72rvEjV1CQ7dxYslsTFioJLGWwpCkjzYWyVb9CA0nFcPxYePxCzMuMT/enjQSTUvS4GZ1pV6wu3heaN0M3IgpcuQxCcMIfacbIgeUw9MUJ/gLX3XqgtVHhRIlUWfxALxPehed2oWubWbSHnninN5Bg2VdUJ5MbnLhG/RuNglxwvw/jET4W2cwb/Bq6ZpzvZGe+zN0XBVGg5vjO9Gp3b0FN3ki5mFkLfLud+Dsl9URM0OY839QdvJMNC9DCjAJZ5YPQ8yUHwzAKvSVPugytiKeJ0KvfL9vxcAWE2Sw0RwddzSiZCB440TJ3ji0urZBl511UYRoK+GHBejZ/Uu5mDW4Acqh5uLhqEK6/uAKdrZtjLVkgmJecFOyA9qPrI/iRF4yIAlHJzfHzGV/6p5MGWzrPZLSNbihn2MnsMiwzVB7QlBpEPEDqdt7RJEH2lcQYJOX44atDpZ/DXTdXHTpVQlAAsqLpACasKpqdlYKZndmKsefgCyYo8libaWGkL09JIspke10PY8bhogyDLgRDLiazTGxxX+psJjbh/ei20D6+lvFCDWc/2xy3DxYuCxeqloWjSrmw8PZaGHd/HEHIkfskw3BR1B5VBcq8S9uXcIUwotGqS1tbR+i14o3UYywm24f2oNO/XXeHC15wM0raDG/Ft4jkgXTXjS6RS7TDKOHFCGu6wYub5uP/tNOUwdk4xb8KCqNi0TjokR7ty5gWsPphBcNeciujsg179Fg5Led6By1VW6AE9z4/SgUOQhRFbRkw9oIaHAT2jQCUxr9l4ZF0yIxfZO8+et+AypOmIjG5LXICWcx55MJ2C92YANuTI0JuRNX4IYeINPjxgBupDoiSLIDN/AjX/vhGFLHmAsp7sRPWLn6Gxze9StuC23lfwnPlCqMMhXL4p3CN/B5w9E4jI/Qam1DvJbLh6vHfsX69ftw4ocDiIsHQp8pj7fb1kGdNx+mvCFw4Tv0bj5d9Vyw2pVZ4GZa7RE4Ik4xH/KUfhtvNa6Ij8rmp/uAD2dWjsfY6cLtbH7grT4YOrwMyEfi4vpojJxgRF5Cy08PmI2+lR8hhvYXvmrRAavPCo/qYIyOKoU88TdwZM9O7Nh+CGd/PoRkPI4874ahTvj7KFuAzu1zcf1gjBwveOxIoVLT6z9FtH0Jse+5DZUSBGHjcZP7ZZRs2hL1GxTS3YD1P2z7rAU2yKE/yN0MHVY2RAkqR08Srvz4f4idFYtfj58CHi+Hl5u2QcOwZ5CHTMaceAEburTBVhmUhLaehrHNCxNrkoRfY2pijupFQ666H+/N2o76JYi/JRzFgve7QkrxbgduBC43CP1nv0MlEsalbzCowWBcU5q1ATcPFKuF4rVrofZHz9JzE7zQvp2BIb1WGMJutdukdBtJOgA3gt7zJCgOmIF414HLxwnvVinbEzbnbYL27Xgl0kYCHrhJGzln1l48cJNZVzY9zcsDN4zVyEjgRgiZqjyqHZoUIUNjBE+YWZiwQR8yxeNxw6eeNw/vw/ABO/C34i6dqxp6L3iNBjG/7ELHwd8YGpS2tkdQeXRXGvQIiYLrzQCFblp2tve4ea0JxvSnQcz5LfMxZIZioemH8CpazK9NJ+/96wSGtPoc58XDP+vjB3KFIfLzN2kQ8/N2dB5Ixi6StyQ9hkrj+tBgRLiW+5OJ8rXcPOBGbs9fDo0X1Ecl2oEAEPLGjOuH2eIQHkOl8f3p/m6dw/T6k3BQsFZUW0szukKbRWJyo6coCHD88y4Yt1RozwhurLTj5v41iBgkrJ4bcMN+q8ALblQTgglu+svJiYXRC/3kQ6mhg9H5jQf5lF0oFXcUU2sT4MY8vFTX5m3sHdkWi3fwdWUAN1zVfLi48QuMjdkuG9p+PD9oFiIr0CBma4twxAogRv5QZtdbfTF0xCsU6Lm6cyIGDP1GAzdcYwHwzyFMqz0YRxQLOXxyUMGN318LLTfSoVI8Q4vbMw9R/aR8NOqnRFdETKqCgmQSY7vGUq7juzHdsGTTFblkAbw3axEakCAm/hjmVO2GX032ktDW0zGGAj3AyTkfYNJCoQIHuBFSGA1ZjogPHqN6uBIbhWGjJewKA7ixm5j0fdzBFZgQPkMDQKS+KGsaaKiU+Lvh7E2idagU21uSb8ZOSwXBe8WqSy/HjdMFcV0+tXLckLus68F5Fe+BBDxwcw+Enom69MBNJlrMdDsVD9wwliZjgRsAz1RHvzGlUZj0+v/3HCZ0XILfqFChIICbu3fw29rNmPrFIfVtrPBTF9qyE+ZQt1Ml47f5wzE+1ihgJQFs6KftMK0+7flwbMUEjFmiJAoGwAFuXuoXhe7lyFw/17GtcwyWnzd/7gr36oOod8hX7f/im6Ejdbc+KfWlH/PQVt0xsxaZMyQZh+b1xwTxtlzNo4V86xvapCumNCQ9YIDjy0Zi7OJ/TEKlBtBhV2LToq88UK4NRg0qRnkKieAmRgA3AlhqgKgVb6AQMe3bv+1Alz5y0hpxiDpjKVdd9PzyXQpG+Y5/gy7dV8LnCtwQAUGOPG7cgBvC00aZsyW40foIQT4836k7OtR8wuBtwNQaN+Am5SZ+mTsHs5b/YvEDQM+7xPA5CH/TAVCK/wt7547H4vXniD6qo+W6pniNTOXzx370aRxDef2o4WCioVgZTVZ2wNtUOqmDGFtvOM4oHjc8P2N/n8CSgVHYK4RrqeBmCj+4ETaHTlMN5Te810lOZizsYc7BzbUf12Byj7kGGCFOqURrNO9fA2Wf4shPc/MU1gwYip0HFWgj3GLVHRFbq4KMXEo4uBSRXUQKw/j4gdzh6LI+jAqXEq4Oj2w7BT5OcCMAnsYb2uFNMsQp8Qq2dW6MDYInkFNwkxKPo0smYt7MncwE91KOG8W1JjCPG7//Lo82UWU8cONYZESFIMAmL1TKxQI4g5MuOvCqBFUCHrgJqjizXGMeuMlyS34PJuyBG4bQMxy4EW4fat0Jw6vpbpk6+BUih5G3TLkDN747ybhx9QqO7TmGNZv34YZw9Sz1KYg6U5uhJhkNcecSZjach+8Z8lXBxoNh6PflKyhMlPGd2I9OvTZphoMtuCmP8C8r0wmRLx9F9/ZfysmGTZ6qii0xofvzxI1HwN/frkHv0QcYHjfCfAuh9ozW9K1VCRcwu/50fE8l5iV/+AWYUg9Ry8tRMMV3/Dt07rkWPmaOGwtw4wdKDRiObm+SWWAFcBMletw83Kk/xlcjrbhkHJrTE5PWkDIg1074d15UnzYItUmrM+kSlnw6Bv93y43HjQBuFI+bbg5y3LgDN4a39qbghm5fNQJzv4HXWr6LiuWeRYFHH8SDpO2e4sPtJB9unj6HX/5vDzavk8ICHyhXBx+GvYzSRZ/EI7lD8QCVJsWHuOt/48T+A9g8dyX+jLfw4GKoJg+48SXcws0L5/Djzm+xY+X/iXlnqM/H0RjfrQh1u9GVjdGIHkeHSYnghvCcKDFiEcLfIjOL38DeqFZY/F1BPF3vY3zwXlEULPwoHs4RilAibEgcz/kzOLBtJ7au+QY+0ZeC8PAK5wQ3ylg6TQsKuBHGde3wr9i6YikOfH/a5ue1APJUb4BPqr2M5154DPmIRfUlxOPm+VPYt3Ypdm76xQA18kQswsjaZIKgJByZUhMzlpt1KcjmP6iy8AvUfIEok3gKy8M6YE88n8eNUDO0xvN5TnsAACAASURBVBgMiSpD3zJ1ZieGNRmBa10WYGpD8sox43h8CUmI++t3nNy+B5tWrhBD/sxHHSxwQ+aQ4j/1ZBlwIzw7JCQRuX2gAMADNyxN8zxu+J+/rFHSAzdZY51Ta5YeuEktyXrtahLwwA1DGx4sFYOU5BT4fEkOnbkzgGo5Ov8pXiTKj5ni4RDIPCWDTvNKcTQgdseyJwl9lbPJGDXHGHkMPD/U1odeykhVQ62czsuiD3l+TGXUhyzI0w4hbyCiROHkAE+8XTdtT2ncSbtSHWG9lLf4PLkpyKlquTZ066zYPOKfzcek/rwqsrUqa7mU7D7EuVF6qddH80bpF9skmhItOI6Hjx4TPVdNLhK40a+fffOUyqnDUXSFkLsTY1NnqJqFK7KSRrNGTO4vTo5SmlcJj5zpnnn7keZg377ewcFi85Pbs25TBR8cfWtaQbSpPitEhmqd+ljKQN17+eavn29mAjf2YWLk7xIZ5mr/fNrrics2MqHHTbL/X5fC4K1m/5zztpSuyjnZ29PVwPkGw3Me4WvJ6nyinRFctcWoZPcblFbaeBfJ8CEewv96H08CbiSQDdkQitwQIIX3MUogNMT8+uYseR34gyVjkJKSjCSfj+d8nQl1ijysuztkC0Ix/ogoHj/KoTRIPyOUgWzRJml4qKtGHpDNltIaStA31yseFrxz05dj1FPGTX4lH6JpbqOryxyC9VxoCZBlzYwHshO+OVN6Iee6sD0oUUBGBj4sA9QC3DAPNYbbo4xzYLMx63WzBjccBrZaRDHx3K0bm8vo84vwrZuiGzS4YchBInJccELVNx5wQ+VFMRuz/nk283gyM28VrxJnMmHvd4w+HOR2udfgRlpCEz13keNGAZmSVNzL1/g8Cm1lrBw3ljfy6XLcmLB5h+cOJ/uHSdOZENw4FKKD4k7PAQ6aTgdF6TNPOhhQkIagnENszyNu+9OfY5z+Ttr0a/mbEeJm13U30Tj/OTya+wncn53K/O+usQxVKwQhdvTM8Xyc/1Y67iIdVvCl3MGVuDN4JFtBZAOZwzUdDjadDckDN1nomdH2G+2QRx+2+bXTYDAqp085mXFQfxhVsMEwuqkhsxZTb+ix5mhy6CV+dIV/0h4/PIpjbfyrI1HnJ/9FgTYG+0dqj3KkMEyH7wCvzIXKa2HalvKF/ZwNv2kc4EZQHYJjyOE9Jn05ATeUUWqUi7nBZL9ubHBjp5+yHKli8pqqxq65jLXxymVoFyWicf37fvt1I5fecB24wQiX23fyVjYo4EaZtxIBxvNs00qd6h43qQpuzPdncm/i3XulbcdE112AG0WFTb3leIwShrOPtDtkLHAjbd0mMNwDN/wHjXRb0gM36XZpLAbmgZvAVy0ZCfDddwNPPVo88MYyXAseuAnmkv0v7gxSErMhZwiZsDGYPWTOtjxw48ymydBaoIbXqEai4tngfFo0uNEbxUEWKgVuLIxj3VcSGecZCwN2ENCGakJ/I4il6Pggiuq9oNIhwiDVbFVzQ4Aag32f2topnhlmMrJvSz99EtxIcEM2ugghmgETvWcT8/ovE3BDe/mw1p2eCx+0sYAozFApujyf+vGFSrE9r1jjs1tT+2ed7fHAkGlQwQ3trcd+brXcIOQYnbwAS1VwI9rpir5zyNlyeyLXlu85VOCNmTyM2sICCwwoSIzTUtbq/Hn3XVpGStuZwePGAzdauDR97rB/LjJGCQ/cZIx10u8xytmK51zoYoZZwOPG57+N5OxxeOrRYi4ElNGreOAmmCv4V9w5+BKB+z1w40isWRTcjENKSoocKpVKG7ijZUijwkwPBHd9k8a/xIFMDvzummfYbewQBwoUkEvJjiEhRsM2etUChpwvul9kWyDEb2ypXk8iuCFCPwhoY2kIMMdiBR0kg01DBlaycPZ82IEbq7AACtyYvvFnj5UGN/oyxrWwBzfW0EZSeQKw6dbAEbThyEUjjddsXorWkiFSztaNfEzVvtQm+HTZ8lHXeQfRAECfzNZs7Okb3Gjei3yyN9cR5fkkiYl1m1Jbsj6GGMNYJfXhGZdLcEPtJ1kP3Jh617AeCs/jxu2pIB3V88BNOloM7qF4HjfcojIt6IGbwGVIt8DzuxzsPtNHex64cbcOWRjcZNYcN4xNwPCnwDcKzVDQxbk4ef1tpbPEEEXPDdVVnjSW6QbE87AtsNGMXNbmqRg4lFFlsPKt5GdnXLOcgDTDWAobYszRcsk4+tSIlHyhiT63in4x3BnrtDEqtEG3o0bUGdZe0SPFcKQZm6ZW7LmywY25XMy9Ssz0Q/q7vh9J5eh+uFVQXWl7WYt9UN2wFCLY4MaJXpk8zCw6oWegghwMuYhY7WVhcCNlfDf9eODG3QGIXcv+eTTulg4SDHvgJpiLdY/a8sDNPRJ8QN164CYg8YmVbcFNridRvt6HePP5h8TyiRd+wsql3+HSrcD71reQ//UPUbdyUTx850/sXrkK318Mfh86K8PLcRNEEXvgxp0wsya4KTVWvFVKTE5s6znhTrBpXks9awYOZXjGLvwACsYWaTBYGRY8bapldNBG+rti3LGTkapnYT5XB9Mbicg3p1qbvAd5e0PX/CYiua5QgMEurOXHOz5JjsqaWd984qRN3eiYnigyjFL5DBs8GHSIYeQr+kD2agQ3ZPvGvtihR0qL7GfIYDczbg/iVj9FpzlDazRwY/V8pzNwYyYMQ7ibPkzKTNvdgxtNaqmUnFh9bElYaf3UOvK4cQRuhGdc79Pkedzw/wY53/s8jxujdFUjmcvTi3910kdJD9ykj3VwNgoP3DiTF6u0FbjJWbomBo7ugnql6aTFcYe3Y96IWZix83LgA1BbyIEyXUdiatRbyH/zMGZ06I4JO+OD2D6rKS9UKpgC9sCNO2lmaXCTqa4DT2NwI7ndC4eXIIIivUcB08OABjcGzwluy5l9ODeCG81YtH/EzNok+aAxFEoIj5LseOV/LV+uM4bhxNCQDUvbw7STNrUhid5RbsENK36JCW4YIEZlLvpxm0AYE92yWmPFFFb+V3/tM7fqUdBGgml2Hwnc2EEbsi37NvV90p5Cd53fHGVo0GQM6pqSIXs843UHbsSWDWGiPP3REzJ1eKGgDd96CqVSDdxw6JO5vslycZKc2BAmxS8Dchzq82VYGt49y+4p4v2eb++jwLcTdfI8bngXIh2X88BNOl4c06F54CbwVTMHN7lRL2YOBjZ5DjkFT5u/LuPSrTwoVFCCOHH7FyKi/Sx8HTR244GbwFfz3rbggRt38s+S4CZXybFITkmBAG4COuO6k3mq1kqTaxwJT4OggBvWoZeRj0c62BOFWdED3NYzfThXWyX6VXN9uGxTHS3ZJrn6WqfyX9142zgx1klAZGdp8BkvynRIo18waIyhTbpQAhaECADcSKohjZnWk8DBjdHTxihz/vAoRWLOvGPswI363DtKnq0po3H8aQNu+EKkNJkptMNJcmIt9wzRjouN3xrckHpm92xJ48gs4Ib9m8MnA3I7zHDgxhZ+m/zUe+AmVc9AadO4B27SRs7B7cUDN4HL0xTcPFYIw2Pno94LORC3/0tERUzB9t+fRM2YkRjRpAhy3jyM+eF9MGp7IsrUq4uwykXxVB4g7uIJ7F6xCht+SkKZ5p3RMew55PzrJPZdzocSL+TA3we2YfHc3Tgth1o9Vb4umtR+FcWfzIG/b+ZB+bCSyKN63MCk7XjkKf8perd7E0/jHxw9nohCJZ8ALv6ExTMX4uvfeeXiedzwSoqnnAdueKRkLJNlwY2UnNgDN47VRpeLIljgRnkrznDwJ4xxGtwwE8y6hCwsV/dAwY3+TT8dzqMZb/oruU0NRNPF4oMsSj8GAMZsl69NDZTIN/Ya8vPIMEW+Jp4ELIZuAwE3BjhmPX52qJTR2EwdaCPpsXVyaFo6qQlu2NDJAzd6/fTADdsT0AM3Dn9FPXDjUGDpsbgHbtLjqtiNyQM3dhKy/94M3Nz3ZEnM3DQH5Z9MwtG5g9Cs327EAchZsgIah5XC4ynXcHD9Klwq2w8x0R+iUC6tr8TjGxDdaSb+ajQBU1sXET12tE8SLm1fgKiuC3G02KcYMakdPnw6Bz1QGdxseyLSpO1x2FeqJ+aMrolCVONJOL1yHMLDN+C0/dTF1y3SbbXB/Dh/yRHM3u9lWx64cSf9LA1ufElJLt67uhN0WtVKdY+bIIMbzd6WPDLY4Ebz4LC6lUiUcXoCNxK50Yal/aeqDgpEUfMFuVIUPsiSFuDG4MKm5EGS5WD0fiAmnM7ADamLwr9Znhu2+mi6nukM3CgRMvJ4/f67yr9caaSk9CYHEiJUyvO4YYmXcauUkxw3Af2qOQ+V8sCNw0fEAzcOBZYei3vgJj2uit2YPHBjJyH77009bgqUxJwtCrjpi/DtRTAoui6KPya3eessNkzfBjTsipav5gZuXsbRi8BTJZ9EHsTj52mjsDBnM4wRwE1yPE7/eg5xuZ5A8RfzIuetk1gSMQEH3+mNEUIoVuI1/PztCeQsUhbFBYgjgJuBS5GzWV+Ttgdh0O8VMEEEN0n4+/hJXLqVAzlv/IZ50THYcNx+3lIJD9zwSoqnnAdueKRkLOOBG3dyS7e1Uhfc6G7+YdyowyUYKtrJLDyIDj0wd6OXe3Qcq6IPlaJDeTT+w5vjhhEqIed+YHnaKHJKG3BDClz4tx3h5wv7MHqj6NslYZz0nTm4Mbk1xybHjTIGUu+dhUpZz1XVu3sGbsicSObrxhMqZeUxIh1JtE/qgxtFH/igI011/RQTsnsBRnvT8fZn3Mk8jxvP44bUCte/tR644TompO9CHrhJ3+vDHp0HbgJfNT6Pm76I2PsqYiZ+iuIPy30mnsO6+T+hQIM6eOMxIO73kzj9D5D/xSJ46mHg768XYN65t9H9syLIeXE3hjTvi6+fj8DUiXVRPOc1bB81HQfLdUSfD/Mi7qcvEdF6FuLqacmJ50//DcXbfWrS9ixEb3oS3YbWRCGcw8qICPRb6SbZjgduAtcgrQUP3LiTpgdu3Mkt3dZyfZi0mxHzul72DU+WTRkSeUoWsbnxRXusmIdHiVjAbhakaSqBBOVWH6IqzYB4wA0bWBi9T8yMQeKGLgczIMxs+Z9m8yeMVdu8DIy5MMakycge8oTYhklZXHVsAW5oICatpPY3toGu6Q9LVoy/mXqBSdqTuh43fNBGAmJ6TwnjXOyc0dIM3Khy47lNSucKpHiwsZ5Xg57KcEgjhobn38nj5oEbD9x44Ib/ifFuleKXVXormWrnyHs8UQ/cBL4AvB43beYCH9Z/FYULvoSatUsiT+I5bF58DM81/AjFiTApZURxv6zCwuMvoV1DGdy07ovtT3bGHAH+5BLAzRwcLNfGFNwsWXgGZVqHmbT9JUauewit+3rgJnANCF4LHrhxJ0sP3LiTW7qtlWo/uMFKSEzeQCLaVfbQRihl6nHj2NNGWTrFqKNv6zEat3bgxggIpGkxbo8yBSCpCW7cQBtrAKYHW3QyYt0kiZuymGDNjnzwgBtZj+iejetifgW4yXzNkkqrHbkFN0p2GyvvD+3advvNRgEgZHgSPSdSr+08VCT1TcVQKQrc2MFW9vNnlpyYQDU0zKS6seuTLXEP3DDADfNGKWlfd/ox96oU2rK7Vc1pb1blrZ5LqZ6j67/1XXkeN8FcrHvUludxc48EH1C3HrgJSHxiZVNwk68IYjbOQc2COfD33oWIChdukHoO9SaOxMBGzyHnPwcwf/pJFO8oecVc2rsBXx/+F4n35cBD2ZNw9dhRXCjeDIMVjxsDuCE8bn5ZhYgWU5DYMAYxvcuK14GTHjfGtn/Ct/4KiPY8bgJXgCC24IEbd8LMwuAmGb4kn4vjpTtBp1ktW48KZyOhQZB0gLYK/eFpXTv08h9+rMGN/UGbPS7ZgCZvI9LbG7a39NB9k6FAdh4OwphSP1RKMXp4jCk+OVJhZLIZo5gzBjmrTXJ6uDAWijaYdVfQm+o7L7hhG5gijLL16nADbohLhIWxmyoJL7ghoI2oUOw1zLDgRpyPcY0swQ0BmU31kmej0pXxwI0O3JhCG569xrgAGQXcqE+wczYlTdoDNy6evvRWhf/skt5GzjOeVHsByNN5KpbxwE3gwjUFN6F50XjKbPSp/aSYXFgIhbqEvChUMC9yZocIcyL6H0KFcUOkPDS3LuPo8XjkfPo5PJXzMr6eORfb8zbDcCHHjRAqpQc30SMR+0xbjGhdBHkSr+H04T+R+HgRLcdNv6XI2ULOcWNoewpm/1kBo4UcN16oVOBKEKQWPHDjTpBZFNyMgXCrVKYDNwbPA7cnS02Z6JwkjMOKyy60ZLx8DZC5RmhV54MNxsdDeTevvcm19kQwG6ce3Gjl0he44ZEzPRdLecjhTwp4sgQ3OrhiDGfi37ykgxcxl1QAN9JjRANKtiwCADfKsxoguDEcsNMzuJGXTbuJTvI0s/w4BTfqHuh2XzAfjQduPHAjISk6Hxr/7iWX9MCNY5GlvwoeuEl/a2I/Ig/c2MvIroQpuBFukCpdEwNHd0G90rmpZhJ//w7zo2MwYftlFKrXGSOi6qLMk8TNULcu4+tZ07E1TzMMVsBN877Y/gwRKhXdBxEHXsSI8Z1R80X2rVKxj7UwaTsGsy9UQLQHbuyWN02/98CNO3FnYXBDetzwBA+4E3Ca1lKMFsVmsQtD4Rmcmp+EDW3cSM54k4w9VDAHN9JR2hQcWM6R4XFjKG83tqwLbgi8Z5C/onoKBFHK6r1neFSQLOOBG1piGQbcUCFv2jPjgRvWE5BBbpXKyh43dj8LVhubB26cbvvpsLwHbtLhotgOyQM3tiKyLWAFbsTKuZ5E+SaNUK/yc8gveNqc3YeVU7/E12eJph8riZrNq6BKqXy4efYQti9dha9/T8JTleui3ttPANdOYNvS7Tj68FtoXPtVPH3/vziybRU2/BSPPK/WRMf2FVAI13D62GUk5n4IOeP/xO6Vq/D9RQAmbed8sQIaf6JdS779eJLtXI0FvOTELoRmWsUDN+6kmUXBzWgkJyfD5/PJNr8b/OBO4Klei7hqV4UZAUxP73FDAhK3XIjdprVkUtXjRn6D6k5MNuCG5EqMKRpDpQKxCFh1ZQ8VO88GcWzaXEhZ6OXCuhab1Avy5mIS3Bjl62yupKeG0pa54W+EecbExOz+lTfqVjJQ5uv8GVBgoSzvrOJx4xbciMpkXCfTUCnP4wbac+Lm10Zxi9LJXPWWItpMdXBDjiH95LjxPG749MpLTswnp/RYyhaop8dBc4zJAzccQrIpYgtuAu8iHbfggZtgLo4HbtxJM2uCmxKjkCyHSklic2eyuxN5atQiQ0f0s3FmHGujk+pptfWHaLdS0+XksExOTMrKah7s7+xBgTxHMseN6fIw3OMNRrf2ppxLo0RjVvP6CYrBpVs1FagYwpWIXCvUnCWZWHrGUOLW6QWZwkFuVwuLY62nvX6yxiLcVKXqpxmUIqx7bamMQIdecvl73bDMdIm5ZjZToiVvorvMW9yMysk8YJPzNjTPdxNcUJITE7uHMTxOkbPd+gvf02WE/zIDuW68+Xh3ZPNQKQLGcZI8UW8sp67/nlGYGpAStsdq1E7GLAkY66jdqV+ZteumP/mX2LTtYIEb3rGZl1NvIuRVHKvfFMZ+6a5Zu32No1X97xl5GyBHdX2RzA5upN9JXn1yIcB7WCVgOHkPxm5/5tJ+21Nz3chxGF9yBS4Y5rseudO00EYP3AS+hoyTXGo0mu7b9MCNuyXKsuAmJTlF9LhRzVTWjpf8D3D7BPx377iT7j2pFayt26IdR11YF7b/sVXNcwtDx9GAEBJyH3D/MwjJ8aQx8SnjLbLiFUNhh8Q/gMRL8CNFwRPOV9sAB6yMBYvmxWp8t3MxIYXtyE3GRf5ZXkij3Wq1Ns7WTXpY2XXsIR21euJ/kABA/TYkFPfleBoh2ej7Ktl6ynaXT0m6hLvJNxQkZytdsoD1deVKSU0GVhI0f7Y45M7loWU3tWAY9vo2tMO3ZDjZHYE45mozDRUSZXsAoaH/lXSHunHMDsJoHfj9PiQnX4Hfb+Wm7WbMWh2+PdXl2hmG5masdn3T32tw21k9O81w15rJfENCcF9ILmTPloezWWK95H+m+G8j+W4c/FBudONsiioWzPUITlsKZHczm9SqE4yZ8Rr/IciG7CG5cV+IkLI1A3wC3kCML4U4ebZr4XAPWTkrBUMBuEabOh3p55s6vbAnmPHBTWp4zXApQxYrZK+VHrhxpxJZEtzkFjxuZHAj2YEMs+/WYfivrgNy/hchIdndSTdNajGMOKZFGozBaMlY7R9JfX+8BncwxmnWhjIGP/y+68iWuxRC8rxFH3sZcEA9oMnG2t2b38CfcBIh2R8GQriPDA7sCBPpOhc6QxBBaURs19Irh3sZHYyHsTbc3RgKmvV7F3eTryE091sSwDHtQKqvP7wnxu2G338HcHNIN1x9zu6cV2LOYJbdM+Ne0uY1eWdClOOtkhrDRbIIXO5/oCxCQu5XISLzDSij/5SU67iT+CuyZRMSN2azHaH9zsIrDN5yNkMKUjO2E6d3ZGfFU720mRD8uOtPwn3ZHsID2Z91NArBqE1M+QuJd/8U4Y9g6Dv/pMbimHll8o3OXn/52kmdUvywNfD+/Uj238b92R5HzmyPBt5cardg5s7I2S/LC5R3j+TswlCMR9ekMSjrnhrPi9vRZ6x6GRPcaBoSyJE9Y61Uehit9XPmgRt3a+SBGya48ePuhdEIyVUCuO8hd5JNs1r0gxGwi6vRH56aCZV0lnuOwYA2Qf7B9afAf/sIsuWrhZAcBdSZGA8dyrXM4q8+/El/4O4/WxHyYDEJXfCcGMzk5OC2JR5mwfcGkFwL3sOLsZyzN2hW/fCOQbGT6fLW4jdvmzRJ9HPx372Nu74/cP+jn1houBHc+BKOQfC2uS/0iQC9bchujXPglVhA4IYzVIt7C2B6SvGFbSleVqxnwA6s8Y+Pr2RKyk2EhIQg5/2lHYOb2wn7kC3kIWTL9qDmOWbhMmS/tbA0Qd4nqcq8GmMjA0MzQWqX6NYKBgfuBBaM8SptsNvy3b2OnNn/i9Bsj/AplKAJd5MQ7zuKnNmfQAju465HF7Qel7tGgwNu0qfHTeDgRtJVPp0SPHPv3P0bebK/gBDwvwhMvHsdPn8cEJAXlrvVd1vLTCL2+5nbHjNuPQHS5kAe5Azh9dS793PNeODG87C5d1rjgZvUkL0HbljgJvEC7l7dIIGbdP/RgZvAT7fSjHXWrJ7nCEe6tPshlucYrLkpa5p4ESEPFELIQ68S4MZ4GFMPaMJZ79/98CdeBHJIIRMBCSGo4IZ3PTImuBHWQB8vbq9/7sCNsKwpSeeQI/fbyJb9MZMdwAhu7sTtFL0phDArNyYPG4ZlXnDDBxq15zE9gBvBUPP5zuPBXJUcgRu/PxG3E35AaHZ531AMPg/cUM9XRgc3QrhTtpAcuD/7M9wnh+SUf5B09ypCs5ntNTxNeeCGR0pKmYBfcKk//XzgRug3yX8TObM9hlBOI/323ctI8d/BfcgJhLjxwnIiEVZZ/rkF2lOw6tueCVg/IsHq3EU7Qlhkij8ROUIewgMh+Vy0kPZVzMBNkwWxeKdY3rQfUCbu8aGcQMl/b8Ifl5DhZ7n1wPfoO2QsNQ/P48bdsnrghgFu/HfOwf/PFtmrwp1g066W7sc1aHCDaJf8NZR/+IT/sf2RNAghwINA0OYmDyzpIkJyPoeQPOUIcGMcoxYqBdyN2wckXQbE/Dg8QrCYs+4rTZ4mxrql+FIH3EgwIcB1I+uTTXH4T5PAUKqqABOeJ8w9uLmbdAGhud9AtuxmBxEGuLm5A9nuewQh2R7wwI3Zs68sieisxqtXxMqbPjP6Dnnb5tEjukxS0lnkyl3ZEbi5609AQsJPCM0u7xseuGEKPuODmwQxtNpJuJQv5Rp8d/9BaEBhNB64cfIk3xtwEyeGSvGAmxR/Am7dvYQcIfyeW07mz1XWmVutdoYyOTI4Py9yjZIqZNtHUM4zzsdlXcOPO/4beDhbQSEbUrAbD3p7ZuAmevN2jPnlIZy7GfQus2yDXcoCg98Fzn+4LEPL4JGWL+H3/LfQuEkXah4euHG3rB64yRLgJghGjObywE7qaqt/QRhDUMGNH0i6JIOb13SHDnqsJDxwBW4cTd2ksA204WJIBPiQJmwPlZy4g5urANGPIY8LR2IXyqudF1BZzU/zhzFjR1zgRtRHbW6JcV8h5L6HRXDj5pN5PW5kGemXmtswSI/gRvC4kT4c/BE0uCGeB72lYfGVUadYz28QQ6Vs9y3bAo4fAw/cOBaZXMEDN04kl97BTZL/BpLu3kD2EDpJvpM5BlyWe3+mezJjI7ZQJeABc7xMTJfgRvDGiseDIY8jNEQIo03fHw/cpN36eOAm7WSdkXrywE2qgZsnUC2yFTq+WwCPhupVIgkJfxzE+OjF2HwhEHXJjUod26NH1Sdw59hODI/ehJ/jlQNcDpT5rCOG1i1i7N/3L45uWYbI6Qdxg7t7wnjSOZoUrNoMQ1u9igK3DmP6iDlYc1LfaJAO+AGBG8YYWOBG98OuDxFTwU1O5c25nQB5Y+nzolpEO3R8Nx/+3LEEkVMPOF4b6mCUqyhaDm6JT4vnwNkN8xE585DcniSHgh+1wNDWr6HArUOYNmw61iprxjQcHaxf3pfQsnMD1C73JB4NTUTClbNYO2cOpu+5JjIO4+HNAtxo9n7QPG0knCM1bGVwpzW44YE2yirc/0odRPeujtLJv2BG9GSsPaHpIPtwbLV+D6Fi517oVv0pJB7ZiBGDVuOXeDUuDchdDC2iO6BhiRw4t34Gek//xYFeKuPSg5tCaDiyG1q8kR9Cil/pk4gbF49i3bTpWPCDkNOB/LDBjbUh4EBn7R5h4ntBd3xJ55ArtwRueKCNYBVmmgAAIABJREFUUE4CNwcIjxu5UWUSjOHaGzrBBzcv1umJPq1exf0n1mFk/+WSLuiGqv3FjYzzo2rvSLSv8DiubJ2NPpO+o/TJAzcOlJHxjATiHXn/qw0xqE8tvJz8E2YNHov1J9wEfBr1RclxU7RGO3RtXgkv5r8f8N3BlXM/4etVyzBrq/kh6LkaXTCo/dv4T7wwpjFYf9ytfPQ7Cu/vsnl/Tl9qJPn5PW4EaCPAGw/cOFtv2z3TAzfOBMoo7YGbgEXI3YAHbrhFlaUKeuAm1cDNC+i0YAim1HqCrVCXv0HnJgMx7Wf917lRKbI/pjR/ATi6GZFd52HzZTOdfAKfThyJuZ89izsHlqNJwxnYfFU5TOdGtRFjsLhjCRidbZNwbMko1Oj0Fc7aqjv78Eb+QJZpNwyrhpdHwWv7EPlZf8R8T1516+ZwzxiU6x9ci/514Ia+4lc3BrkZEdz4iFApDvlxRYQUqYI5n/dDq+I5cOPgKrRuOhZrhPNs8TDMmdoC1f9zDZvGjkWbhZdRqXc0prQoChyJRWSXmdj8BwEilPH8922M/SIaPV7LiWMLh6LD9hcxaFhVFIv/DTE9++P/Xh6KlSMroeC1vYhsGonx+5KoM7+VAWU65f++hqgpwxH9oS686NpxzB85Cl1m/IZEQ2VrcEPiQvah7CFU7DMSk1u+CBxZh17hU7DlD/YI1bY4nHzSEtw4gTZATlTsOwOfD3wdBZIvYW1Ub9Sf8guAh1Cx7xhMblUcOLwavTtNxpZH6mDW9Lb46D9XsWXMULSbf4whmKfQcNpMzG75PO78sACf9T2DWiPbSXVGR6PdtvwYvXQsupfLiePz+yGs40acs9V5qYDGJDQjSfxb7jLos2IqhlQ2xvTfOf89JvaKwqD1l4heNPAj/Kvgx30wa2QYisX/jPHde2DiXqNWBWLAWk1PATe5BXDjYGtjgpuAoI0wyiCDm9wl0H7BLEz8+Gng6ncY1bQdBn2lQTQmdOXUBbVY0VqYuXwsmpfIiRs/LUL7BgOw7rzWiAdunApUKa/oggOlpLrKiQr9FmHB4Lfwn+SLWN+nCxpNOuBExQ0DV9ZSADdFmw/DgnHN8bL+MHLjMGZ1a4sei9nw5uXwOfhy3Ed47uou9G3QBpOZz7pzmaV7jxsP3DhfVO7IdbfPiKshcVXyPG64xJTlCnngJsstOdeEsyS4yVV8FFJSkuFLSiYOJsSRUc5xA/HmILef3ChTpxrqvJQX9+fOi0p1KqPMw/H4ed1X2HU5CXf+dxKrl+zEz9f07efGJ6PHY0nbF4BD69C4ySTJgGd+CuDTiaMwzw7cXD6CeRsO40aK3EhyIq78sAPTNp7HHdvpBQJu3P1AGgxZMUxL85SwHTJVIABww6h6919djhvmYJy/zSvWfAhWjamCYoILwq0TmNa9DzovvQy8Uhcbv4xEtf9cw+bBvVF30jlUGzsNi9sXBX5bhSaNBMDDADd4EhVbV0G15+7H2b1bsCtvK2ycUAUFbx3CiLZdEXP1LbQMexGP/nsWm5etxz4BdsjzdWuglW4/HCuHVUXB+//Fse07sfsM8Nx7lfFR8Ydw5+QWdGnQDwtY3lgmr8k0Byur8KiHUHvcHHze4UXgt2Vo1nAk1hKGILk8ymHd9q2c4CHBk+MmCKFSPNCGMtHzvo7oJZPQt7x0292VbZNRr8ksfB//EGr/P/bOOzCK4n34HxBJ/AkkCApKC4IQRCCASFMhiEIQJBQloSX00EMPEAih915CaAk1oSNdkKLSQQg1IEgoaiKgCeXrJQR5373du9u77N3uXQJS7v6C7MwzM888O7vz2ed5ZsoSlnYrA6dX0fab0WzM58+m1aEihBneixbTTinc7y54ftUS/2r50SX8wKrjJZhhrNOTFlNvUb1zQ+p7uJJwYDNLtl7RsGbIPasU7gUZuEk+sZmYA7fQ5ciN15dfUbuYCwmbxtOiw2KZt4eZ6xUeAVPZObMRHvdPMr59R8J2WnromGnMvuXCZmlxLRQ8bjIFbjIVHmVu0Rm763iolGvVTsTEhFJfnz/5Loen9KJxyF6jR4yj64K8j54dZhIz3RdPYZ27f46Inp0JXn7DWMQJbhw110yCm/w1CFsVyaDa4uk2STsm4ec/k8Myjyt7e2YEN6/XYODa2YTVfRNdwgm+3XGcv3MUxevjsrhfjqFPj5nsl3NaWUNOcPPshkp5Nh9CSMcPcY1fx7jQFcRJtmLtG5uW5y4edRkU3oHahSFh1yJGjN9NEi5U7RFOSJPyuN4+RtSoscSeNcF6TXINNuXwB0B7rd++8k5wY5++XpbSTnDzssy0feN8ScHNONLT03n4MF320dIC3Py9A17ztE+b1kpXbMHWFV1p8NZfbBs7jGZTz6F7pxL9hnegu09ZirulkfzrWVbMWcTM3z4lan4LqruJwnSXdjN01i9UbtuCplXe0IcW6JKucXDLakLH/kzx4RK4ORZLK7+5bDeCIMHjZjrLu72H66WtdGw9gZVmm+a3aTljot5bxzXlL5JzvIH762kkHj/MwX+KUaNSMQq+cp8LP25h9NDN0H2sHhC5pqeRnJ4Td8RrY0Yu4EKN4eYeN9c/oN/wTnTz+UAa2xlWzFnA5F+rs2hhAHXyCXoIp/nE32k1ZxKzWnnAmfV0mf079YNa0qScME5BJyeYO3Iqwzb/gfsnfswa5U/TcvmM1+aMnKK/Zv2nAo6seNwYLUER3ByEtD9MyYmVGrc7pKsY3aOnMauJIfwqjQvLJ9Gw/0UaLBjPrEaGv9/jp3VHebXuZ1Q12sdOJm3KSes+3hTnHokPXCiYI5Wrv17ld5cS1Cz1KhfWb+KsZ2O+fj+n2NuUi6z+9jZV/GsaPW4Wp/syasTXtPyoOO457nH15wPMGz2NqRc9mbhsNH0/yo0u6Q46t3y4pv7GoTXLGTZqNYeN9paPJtNnsaxjabi0kU5+o4i5BJ7+g1gQ+hkeD+KY228c2wu1ZWTfBniXyoer7g6nvtvA2NFzOFQ2hM2zW+CVI555Pfoz9kEL1ixoQzWXq0TP/pGibdriXSCV5KQ0XPPlRvfbabbPm83oKx+zaGFbqhn1sY1eLQYrACLhVCrt+XGeVXBT8MsBrFkUaBwvSUcI69CbJa5BrJb9XffLj2y4URz/OoUlC73H/pW74LOm1BL0eAdcXwfdb1eIu+VG1WqF0J34lthblehS31Rn76wFnK3akZ5Gj5tTeA0fxJCAT/Eq5IIu6Qp7Y+cRNvIUnhPnE9m+BK7Jt0nOkR/3HHeJ37+WcYOnE3NO5hUjAzcmSFMYv7kLmN++BLqjiwme9if1+3TA9yMxnEpo5/DGRYQt1REYOY52ZV3EcSWfJ6JbN5bk786MfvXwKpYHV91dEo58S1ifcebtZmo1N/l+6cGN/lQp7T8zjxsrnjZ2bUD0TWelx40LtQfNJzrMmwJSfszkEwsI6HccnymTCKrsQvzyYfi1i8Wt93yix9fHI/kE44csgwadaFe3LAVypKLDBVdXSFg7DF//aMwjW0oStCqa6c2LSIpLJT56GL4dY/ReXAXqd2biiC40rvAm6O5Crjy4cosdoZ3wj3Fj0PRhtKtdkgK5QJd4lh2zRxM0/oAdoXuOfUgwn2XbgERIKvv0kxNnEtoIum8YSsySzlQ1eMQkHiS83TgSW01jWuuScCKawBah7HuvJzFLBlI7/y12jBzHtgLN6NbiQzzdIUXngpswN+diCGo2gNVXRM1lK+TNuHWz6VU5DwkxoTRtHYUsuhM86jBw/ECCGn5AAVfQJd/i4k/rmT50Ihe9Z8s8bnpwpNxAwoKbUqtkHkhPJSXhLBsjJjJ4rQshsbPpVTUPutt3wd2F1L//4gHuvPPmaySsDaWlXxSuwQtYPN5Hb7sTAloTvkMJ+mq7r1/qUKlc5QiKimKab1G4/SMTWrdjxG4xK22mwE2uUgTNX8I4v1K4JmwhpFUQM+43Z96KCQR+4ELSjrG0CJjGkdumObJr3XSCG23GbaOUM1Qq0yrULMAJbjSr6qUq+JKCm7Gkpz/i4cOH4mQ/tlj6BY8bPbjJjMeNzI4ygJv7tIoYyWy/YmKOh3TQJ5NP+YWFi07yjq8vDd7NCen3uXpoBwuOutOmY13KvH6f5JScuOcTrv3BtpHzWF2iAxGCx40iuJFCpVL+4OSFv6Qv5an8feUQU8f8QMFBErgRNkYp9xHeugw5J0z/T+NkdARLacw4AdzI+8t9Ts4fz/BfP2emMVQqkuTAMGb5eViM7RJzwlaR2Lgno7zfIHHXAlqP/B3/RYPpUCqNk4tXsPmtrxje0Dy0LPHHaDoGH6LMiDAmNVK41jlSCiVz4KVcDm6UHuhykXoTeSydKmUN3NjvaSNIda3SkuVLetH0nTsc2n6bMo1K4/rrTnq2WQydRjKpdWnccwib14ts2Xqe3LW/pJ7ePu5x9eC3zD34Dt36e1NcsKEH99C55EZ37icOZq9Ag3IuXFi7joNvfUGHT4UQpjSSLx1j5Y//4hPwiQhu+m+leJ/BdKskenEYfrpLO+g1cDueQ0Rwo6+bAu5uOYUdPxtGhNJm9mnJrgrhP2sGC9oVR/fzatr4T2C7IYRL0qP7F91ZHdEB7wIymwcStk2l94ZChE82gZsx91uwdqEluBHqpZKsc8E9l/BZ+CjT5sXh2aYtPiVc9PpIOLiBgT2msEHaNJgNyA6g9myCm/w0mRJBZLcyuF78gUM5quJdIo3DkwbSZn8ZZs7oYtLDgd3suOWJn28ZyXYusHnjGd7y/YZaev2nkpzugnvKKb49k5cv6hZDd3QDy3/xpHULU52NC7/l1uddJXATRlj8Z0wY+zkegq0Z1i3usnfiBFbnb880AdwI60mysHkSNt6pxK8YSYv2a02beAWPG3IVplq9WnoYlLBpDKOPl6d/v0Z45rpLcooL7vmE+b3Jjqmx/FK1LT1rvSnmxbl4iFnzfuS9TgPxM8Ac/aTf5dT8EbTo9a3m0C7rT37TQmD0uMksuFFYruzagJi2SBbddtDjJn8NRqycSUjtN0nYvRddNW88OUdE18Fs/3AE0b0r4XpxE8GtonAPncl43yIk7Y5k9vnK9OtVWQzHNdqDMrhxrdqZqBWh+Ba6xZEtf1LatyyuVzYS3KIXUVcqE7wskvENhXmV/wRwE8zi17oxa1BNI1TSl0jYQ0jHnkzfp3Xz7cAzIoNRPAvgxgqwc/jV9U0aT19KRPeyuFzcw+EcNaldIpUjE3rSM96HpbP88OQsEZ16sumD0cQMrYnbte2MXnKHRv1bU0FYi2VznwHcPC5JwMJIpga+h2v6XRLO/cLFM2eIO76HmKg9JH/ci3nTe1OvJKTcTsUlv7huXFw+ivDjNRlrCJUKnEBK87GEBVamgO4uKel5cBMML/EAE0NicO06Rg9uhHUhJRncXG9z+PgDynxcCrfL2+kbEIHLgFmM8y1K0r6ZtGsxgX0yAGCv+l5mcONatRurYsMRGX8KRyYH0ThkNwK6yRS4AdzqDyFmUR9qF0whbvYgRiS3IiL0EwoknyGieyB9Ykwu6HavmU5wY6+ZZyjvBDeZVqFmAU5wo1lVL1XBlxjcCB43AriRln75u5DumgRustLjppvkcRNKsy1vMzt6EB3KwIWYuXSIzUn/Gd1oWjSNk3PHMu2VVkR2EUKlNtCq1XR9qJR7uUpU4hIH02uxKDqYlqXgwor5zE//ivFq4MbCpAUvnp6tF/BPdxHcCO207rCZgkPGMNv3bXRnttCh83ryDhL/n3x4PXMTKtPXrxj8up9h/dbj2i2MUZ+/QfLhpYTsLMagoVKOm9A9ePYdII1tNh1jc9JvRg9pbGGEJH5F9PDqFLxziLFz7tNkyOeUST3LnNnneT/oG7zzpXF173726t6jqY8H7g8usWjuWd5t31S6to89ulI0k67N6TaEnhutJgGyfTNL4Ibc///MPXl8tOV7sQRthDJicmI5uJEVtrIvsP1ykZNqvcezLqwGBe8cZNiIqzQY3Yrqbr+zfnAIzY+WsxEqtUYfKpXQYAJrxnlTPEUIgxrIlIR3KFPgDZqGDzfluDlSkyXT6lP8wWl9qNT6d4cZc9yMjLhOo2B/Kr7+OxtGj2JKcmMWjKlPmVeusnjkMpJ9+9D3IxeurpnG16Nu0375GLqVhwvLwvmq6w4pT5IluBlvzDUjqu9VvENmsXTYRxRMOsq44Glc+HQwM7uWx/3a94Qu/pvmfZvj9Uo883r2RxHc5LvN9lF96XX6U5Yt7Eg1t9/YEDKcVSUGaAqV4nkHN8XqMnP1RLqWh/jFY5ibqzMTvymM7mgUAS0jcOlrO1Qq4OeqxEb3xlvQoxA6tfQuXsXe4L0OYczRe7osIWDETYIWDJPCq3rSIjYP4YYcN8vmEpvna8IaFyb5xAp69fmBMqPGMLhWfpL3Lybiei2C25SAuBV0abuS1wbNZHrLEuiOLCbAfwI7DLmHbOS4Sb74HdP6hjP++1u4V6iG1+PzHE7/gvmrwvArDfHRg+l+wJtFslCp7aXHsXrcFxTgFofX7SOxZD18K+dBd+Vbgr/uy5Jzjj7TM97QTwLc2L35MA4n6zxu3Ov3Z9PinlTNdYOYYbPQtR5FYAVB3wNos/Y9Ji3pSe1cl4kJ3Yhrz/56+LJj7BSOf9SP0PpvknwgksARN/CbHqoHaBk9blyo2m8+q0fXocDtPYwIvYzPeMHD4wYb+3fGb185otZNxK9EKnHzB9D7cGVmTAuggvstdkxZzM3awXSs7ELyuT1sPOlCbd+aeOS6y5HxnakXekBT+J5dSYmsmsx/DW6yGtoAxXyYtm4mXYT5XjSM+a/3ZJxfEVKPRBLY/zj1ps8iqDLEzR/FjtIDGVTbhYSYSUz5zYfR/SrjdnMPIzpFQpdJjPAtktHjRlh3S9ZhYEhvAnwr42HMc3OXOCH/WvAq4twrU6vkXY4cz0Pn5QsZ1/BNUk7MZ+TmovQMlee4gdK1P8Q94QBJH45mZUQgFXJdZ9PoBVzzGUCvqkLfRtE0aCuuZQvwv7wNmB/Vi6r6MjG4dhxIvcK32DmiO/7jtNqNsjG8vODGhdohUUSNqGsEqSkn5tJ9ViodJ/ehtvuf7BgaiN/kJPwWrWJ6YCk4tYjgOdfx7tKdxl5vCV8KIZcbrohl/ccfk93DpQhctIRpgaVwvXmMfbry1C7pQsLGMAKHXcJnXDiBtUtJnndn2DkrjKDZSdQfFs6gwLp4CqnTdCkknNpN9LixzLjfjPUrhlC7YCopt8ElF6TePM2GWcPpO0verqPPiczXe2FDpSrD1VoQtx98T5jraWYgtAbeiLKuv+5fw+e/ZqybeY0/HxKsgZs8k5qS10vyoBf2JadOcWNAFmVut1BNvsUNoP02MmT1sEOFzuPA7VCWhqIvKbgZw6P0R6QZPG4EePM0wc2uUqxYEUzTon+xbeQomkVD6IpRDK2Wkwsr5jHzfgOmycDNyfIdmTy0CU3LCJ+2DL80LsQsYUlqfUZmADfCYIRQqUlicmKLHDe6m2dYGX0Jr7GTxPw4x2JoHbAet0Gm/7cKEMDNJDHx8bHNLLxSnh5+prLuxmsxhH33NsGDJHAz8hjVB/WSxhZO82gYumKMNLapNIvKyZhFfWnyzl+cPJZKmepvo/sxmh4b8zF0ZEPKWIZ0p//BznWXKdrwE8Vr64cMofl8M8drDWYvFUm7CS7FyJa7ium0I6X3YlkikgzgRgUGqG7K8n3IkMXhjPLOB3cSOPRrKgVLlaa4GyRun0mz6akMXWwtx40FuNEnGh4kJhq2TE5sA9yMi/4L316NKJN6mqmdBjD8dn3WrOqDT77f2DBpBVc/66oHNxeWhPPViDu0i5nEkOouXFg1ga86bZTAzTv4z5op87iRgxtBqbnxGT+bpT3K43p+I539wjlZayybp/ngkXKUiZG/8UW3JnpwM7dnf8bKPG6Wzv6RIkKoVL7fWNW/B53jPmH18r56uLAhNJRVxYLVwY0d0EYP6BRz3FgYxxPJcaMMC4Q+ebYcyZoZzfDMlUrC6QskvlIYr7L5cb1/gXldQtlbc7TNHDcmcHOTmL5BtI38FSiE31whObEWcBPJ9nf86fNZfhLWjeKrVjvxnBnJ0s7vozuxlkW/VKS7nySnySJcwyKJ7vw+nFhBgP9IUxJaGbjRXTvPqSQo+P77+o344ZlDCBj4HTTuw4ThrfAtK+bcEH+C9044ffdXZ64R3PThUO1pRPetmDEJe9Ihwtp0ZPx+peTFWpYJ5fxe9odKPebfxzrTqVJSzi6hB6rrg81uZhW4eZP6kyKJ6l0Jd90t4uNuoCtYFq9iLugEL5suMRQInUl43TwkHDjHa1UrUeC3HYR0XIzroDmMqPumCGp6nsV3WaTp//JQqfw1CFk2S3+N25c5ciWVAqXL6jfxSVtG883EVPosG4VvMcHDpjOBOz5g/rpRNBb+H7GZhz7taVTMUhmpxC/sj2/QRo1eVc+7x03mQ6KUzMmz9URWCl41wroSd5akHEWpUPZNXO8LXjaD2VltBFG9K+Ny8QAX89WkQq7LRPXow6Zy44jq/QEu52Lo2mwUyV2XiuX0/x9ArCFUSrb2upasQ+dgf3xr16SqZx7QXWfzrFVcrehP57pFZafMge5EFCO3FqDzEAO4GULcJyGM6+FLhYKykaTfYtO4eVz7IlgPbi4u7EdTg03kr8nA5WJ+nYQjJ3itcmUKJAqJjjsy47Cj64LY9ksLbvJ/woiYCAbVfouE3bvRVauLJ2eI6D+HxOYjGVH3LZK2hPFNWBLtVswg0FPHkTmz2V2sE0MbvmVhgkrgBtxq9yEqeojk0QPcPsaMLj3ZV3ESESGfWHje7Wbw8A0UbDuILnWLIrgFp7q64eYKKccX0XNmEu0nCuBG9DRNSXfBLflHJnTpQvjmP7U8CJ54mRcZ3ByuBgX+hOJrzNV4uC+U+ssJbmwZly1wkytpPb9PfuKmiRPcPHkd29vCSw1uBI8b8Z3CMlTqSXvceLBoueA1k8ahmaNoEJWT0dHD6F4OTi6axOz0b5hjADeddlFm3GhGe78BSdc4dPU+7u+VpUy+jOCmtd9ctt0xvNwJ4GaGQo4b8fpjhBw35uBGDmMEkGP6vwK4GTqJha0EkLOUkG1yj5sDVBzQSxpbOF9G5WRUdJg0tnC+7HeNZgsnMau5IezpL/aOCafDheqsm+NHRbc0rp65ROID0ZR1//zB0TgdX7RrZLomJcH7R/c7exdFMmazgx43qTfBtRjZc1excd+Yv+xnNbhx9w5izeJA6lgcxKTvUNJxho07RPUBPaXkxAOl5MRzpeTEWQRuFiRSv08zKnKVxcG9GX6nMWsXdKDa67+xakw0fzTqqQJuDGBmFssEMPPrdnq1Hsri0zmp1n8ya0M/pmDKGVbueUiDryvh/uv39GodzskvxrJGuJb0E6PmJ9Kon+Bxc5XFPXsyXNeCLRFt8HK5SubBjf0hbBnBjeWmzyDT9PfUu7vJ9oob2bK/proOKyclFu9M+c/0v3dpt2gGM1u+a7a5EcumEr94LLN1fkzWJydeKSUnbmmWnDgjuBF2VkJuGa3gZi4b32hDyJf5Sdw5nW/a76Li1PnMaFGY5IMriLhajeBWWsFNJOGf5ZESEX9HxakLmN62BK7XvmNQ56W4DpxG+GdvgpDb5vJd3EtXxDO/Erjpxt5qU4kdUl0PHU7F3UQnhG0Ia0fizywZM9XBPDfWk7Knac5xY5o9I7h5VcpXJV16JsBNsfpMjxHy2MghmWSF6YJHTE+mufZm9WhT/puEmGH4dj2L7xoTqPHreZb6VsCNe90BxCzrSe2MB4lB4kFGjNiL1+ChenCzb0RP/La8ZwI3M2K4Vb8zbUq7kHz5LBeTpA33wxQubIkkZLrWPDdOcJNxYSpJ4JJIprYuqbyuLOpP242lmLWkJ1WludPFxdC1xSiSOy4lqr8B1IwiOWgpUcEycHPZADhyUzUwkFocYH7UCX04DWX9WbJuNN+UTOPiiSTerlySPLpbXIy7ji7fe1QomScjuBn+A9WGjKCxB6RcPkv8HRc8KrxHgRw2wI2Q2DZkAatG1DFu9oV8N/4dlxB3T3WZtlngZQU3QijTpqg+ei+mmKFT0bWZQKAXxEf1Z8SFxswYU5cCibsZMS0FvzHN8Lx/jAnDN+PRdyQtSqYSF9Gb3oeqMGNGBypI3jnmHjeC2ovSYk4UM4LK4SY832LC8B+TRJclEQR96ELK2d1sOCV43n2CR64Ujoxvh8+4a1SoVoCkw5fwGLyEVSGf4Jb4I2MmHaPmgL7Uzv8nOwXvniXJVPBIJe64lsM5MmcjWmu/0ODmXUh8C67PgV6SQgRPmjZCbq3XobjgcSN55kipClk+VSxr5nFTD/4qKwpIuZERBGnV9fNUzm5w078BxeqJz3GjF07/BhQp8A+PvArwKmnoItaT/qUfuYRUczd+5Vr7o/ryZl48sr+bgRsl+RoU6vS40aAkO4q8lOAmV5kxpD+SctwogJvHUqhUtixMTrxlhSlUqvn8NLrPH8UkIZ/LnWucvJ6T4hXfxl13jUX9xrGhbD/WCkmFU66xZ8cprnl8RruquUg+uZsVP+ekhu+nVLQAN653rrFny3pCR27gkN6nTfS4WSF43Ohz3NwxuaI+vMf57bs4XDqAWTKPGy3gxlWQdekOrkVLUaaAEOo1lYHHKjNzwucUT/+Lkz8e47JLeb7+VBhbAievu0hjS2Bxv1A6rUigTKsQ1kxpKJ6g9PshBrQfytSkWixYOZj2ZXKS/OslLtyBgu++Az9vYVjkZeqED6S9cFS22bXNDBs+n5Xn5cePa7X+x5D6G9lcRY8b8af+Yi8HN/oP5zY8OZQ3ZfI2cuMzahrLe5fD/bczrNx8mj+ETadrfuo0qUfFfPfYs2Q7Dz77hkZF00j8+QArIpayt3wIa3uUxjVqbUA4AAAgAElEQVQlgb2bNxGbUJ5BId5SomErHjcHP2TezMaUyXGHk3u+57uLb/FN19pincG7KNN/iKTfiySkv4NXqdxwbQ8DB26lYL8RVsDNeJnHDRRs0Ie189pQLV8aiefjSUgBt3fL6+0k+dBCgla4EDKmDV5uaSScjkeXzxPPQjlJ/GEhHWbcpcfMvvgUkupSCK/3hQTG6uBmSaFgVvf0xDXlV/Z+u4Fxo5ayVwrLseckKbnl2AY30hxazL1WcKP1JCkziyzvz9KVA/AvAfHfrmf7NXHz6l6qLv71CsPFnSw4UZROLcuIeti0jvFrUuk6OxTfYqkk/vwDa75P5IO2bfDOZ/C4UQA3oTdpt2CYWOfED6xaeQBa9JWOAw9j7E1fJg6vRkHdbeLP/YlradFT5tTcqSx2bcNEg+eONY8bYfCCx03sAhm4WUxCzT7ERnaldoG7HJ4XxY/vBzKgVh70p04dd6Fasy/wMoCb7ysyde7XeOa4xanvd7JuXzpfDgqkmrvgMXCexPQ8FC/hwtXYOfQeuYZTinks1O91yxKGiMm0h1qTE8vBzT/8888JXn0GwY1Hi1HEzGuLV44b7IjdQXyyYFkueNT11Xs8CR4xrWek0n2h4BEjELHLxPToQmC0Dr/ZkUR0KYurhReNeahUHuqPjyaqX2Xcb54gZtMJEvXr3FvUbuaLV/677Js1j1OVuhJcMw8pV84Rf9sFz8olccsheOCM43uvPkwSkhoL7VxMwa3QexR8cIDpQ0cxfovpVCrbq7/6nKs/Pf7LUKkn4HFTIYAlsaG0ENaVjTHslNYVt9I++NUvAhc30lfvcTVL77Ui5I6Km90f3+Dt5A2axfrJvnggeGldJ7XAB1TwcNGHSuk9bi6Ln8RKB05kyWR/KriKYCZZmPtcb1KhQlG9t+D2A6/gXU8IiznA6i3XcfvkS+qVFcHNsG/d6T7MF4/0W5w+dpF/S3yM1zt3ubhxK/t0pfBtXlkfImnV40Yws6pdWLximB74CB4+q/t3JjDijJbHvRPcZNDAW9SfHEVUcBXcdH8Sf+oauoLl8RLmPX4dA0Ye47Ox4/Et/CdHDuuo8HFRUvZNI3BUEkGLxtPYQ/SwCdxRnvnrpP+HBeE/+scM4Y4FfMPZtKgbFVwvEdXdn66nPidGX8eyU6nEL5/BWp03nVpX0Se4Nv5u/8iUiceo3FcAN9eJ7e1Pu3kOemirLw4Ol3iRwc3VcjD5AfTHBFsOd4dlh6F/OQncyDVXD67mEcsawQ0gyNFDnv8fXiWEWRU98+KHUGkLlRJhTBLeFPnyATckEJNvcVNybF1PUnEB5sD9z7dxp5k3RYIK8GhnDL9P9qTAhvdh+XqS1pmbrrHuOkweN0JdJfkWdZVuAie4cXhpUKz40oKbRwK4SXsobdUtDiF90uBm6jncP2/DwhkdaWA4MIg0rm5ZSOvesSR/PpC1U77UhwbpLu1hzs4cNO30KcXlDyQEj5vpDDtWiUlj6uqv6fQ5caZJx4cL4GYiK7p9kDGEQKi7IoL56Y2l/DhiqJQmcCMzI92l/YwZNI4p/zRk7eIe4ljunGXG/BO8FxhgPrbNkbTpHSNCpfcbsiy6Ly1L5eTq5tk07xLDyQc5qd6hL7PDGlLRgN2FQ2NObmHYgFn8XL6nwrXNDBswhTnHMgluclWRnK7UX+z14CZVyHFjnihZ25dzC/mFajBp6Uj6VsnN1Q2TaNh2LRcE/b5ejqFLJzDqi3wkn/yezf940aaG4JJzj70TBtHvSn1WTPtKsg/ZqVI2QqWaL8nN6GUDaVI046lSA1sP5WDl4SwbUcdkY+l32Ds5nDZLoO+yMTJwc5t2MZOlUClzcAP58AkNY2bwx2a2mnx6O2NDpzDtSB7aTR7LxDaeJpu8c5q5/YfQa3VO2kdMYWab4uZfflXBTV+G327CmulN8BRONLlkOlVKr20JrmibH5NxWwc3sjl0BNw8VgqPsW53hitePWewZmxdPB6cYlqH3gzcKtKI4t+EsnqOP145brJt/UXe/eozUQ8Xt9C7yzoKDptE+GfCp/J77F+xC+o2pZYtcNPhB7ymm+pkOFVqSipdF4yhTw2Td0Zy3FoGdV6Mrsss46lQAQK4GbqA6G6yUCnp2HoR3MzWe9SYTpUqQVD0bCYIO8gru1m0A77sUBcPszVP9LhpO8eFIavCRIigP1VqFIdqDWRih4oyF/pU4tdNpXevRQoJSNXvc2vQRtC53eAm22P+/VcIlXoGwc3jIgQujGJ6QEk4F0tQs4Gs0oe45KH+6GiiB1XCPXEvYW0mktIhkvF+RYzlYq48xrVqABFzBuBXwdxbxwzcFK7D+JiZBFfNY577JldlQlZFMkLIkXMkktB1LrTpG0BVeRiMdKpU0InKTJ82EF9P6TQxoYuJJ4gI6U/wcsm1Q/XdSH3eVUUY4b6yrCd7qlTWg5sKveezSjhl6f4JZrTrzOAtt/Qq8PAbxap5AVTIcYPYkB5EuPYmRshPdP8EMwM7ieUK12Tg7NEMamjurWMAN6ulaRFsZOrM3rSoLJ4QZ/zdv87OiImM/akUI2f3opbhMDupgABuuky6QcvJwxDYNHcusDvOhSp13kX2igC2QqUEWbk+oNfyZfq8Obr4VfRtPoCoePu9MC1t48X2uHmc4cwO0TAaMj12OkGVzWZAVE36dTb2C2NH9cFMF06F0v/tT3aEBeK/ozxREqjZFxaE35ZSJnAzNAj/8Srgpos/XY9XYd46IfTKhZTLZ4hP1EntpnDjd6jQtC7vuaaScOo0SRSggldRXJ3gRn1Js7OEXcmJBU8aCbjoYc0cmGMAM79mhDGt35A6I4VQGcDNrndhlOEwQqnIpXNQbaednX/OitvjcWOZ90YY6kMB0CB43Pwq5cD5iHc2vM79JnsRUvrnmdSA1w5vk8DNR7yz611elXSkrzvZBG4eWuTVMcrXEK7lBDdZa3hOcKPX5xMGN/nK0jKgOhVzpXLyu62sPPyXvlX3KnXp4FOKggJ0uXmWldE/cEEfIpSTir5NaFopHyQKfz8Mn3xJyxpvi0dh30d/qk7iz/uZs/EPKjb/kgbl88FvJ1ix/LAkA4p/3oQOn7yNq3S8q9F00tNIPLqX7/mQZh/lQ3flEIuiz5K3YVNaCv+/doiVi87iavj/lUv8VSmAKYJ3zpldLNp7B93ti6xfsYuTUsaqgp80pIO3B+66BLbHbOFkgc9p71Oat12EA4jOsDJqPxf+Jzq1uH3eia3zA6j++h+sHD6E1vNN55S7lqpOByGBYa40Ek8fZNHas9Jxr48Rr32IR65Ui2tqN4WVF3YzjxvrL/Vy6/g35RCP9cmJTeBGGxRQkF+oHO1be+OZ6x7x333Loh8M6b8eU/yLr2n/6Tvwdzzbdt/h/fo1KZP7Lhe++5bFP9yjYpOvaVo5PySeZvPPOfn4C0/y3rvKtphvOaT3NnkH7471aODhwtUDO1i8/Vdcq9Sn25ee5E3/nSNxdylayZO896+ybdUmDv/2KmW+8sX/o0L6Ez0S435i8ZrTJFMI74718fFwIeHgNhZvu0v1dr74lHAl8eg25n57NcOXsuJffIP/p4XE04xuxrF+1ffEGbwechXCx98H7xJ5IPUuF77fwGLDuPXXfPEu4UK21FT+Jid5029z6MfzuH/4KWVy3+bkplhWXSuNf7tPqZhbx8mtsaw6moZX029oWvlNSDzFyiXfE38vc5s0EdxUJXsOyxi2zIEbrd425r13ocxX/vhXexP+OMmqJbuJl8IFyVcGv7afU/FNSNi/mUOv16LJh/nhj1OsWrKL+Deq0q7Vp/rTmeJPxEOJj/DMdYuTm1YSc0Lw2nHBs3FL/Ku+iS7hB1ZFHiahWDVTnZ0/kVC6JvU9XEk4sJklW6+gK1SN9q2q4ZnfBZJvsj12BfuuiHL89HL2EzP/MNRrRbvaheHGYZYs3U/CA8Oo3qR22+b4eLryR9w+omJPkvwY3Cs3ItC3LG/zJ4di1xDv8RX+NQvr7fHve5A3N/xxfCcR687jWrURQQ3Lkjf9BnuXL2fHFfCo9TV+dUuSlxTid69hyX5xE2r5Uw6Csr6GGO9vqfu2wY35zGWTNvpCqNT/BHCTw0jqFZ48auuY/Lo1+7b8u+374PHjItTu0gKf4vDH2T1ELf/ZeLy2a9n6BH39IW/nSOLQqqUcdvelnU8RdGe3ExVzjmRhbLnK4te7CZ6vpuKavyS1m/mInlGLBphyzxSuTGCAD565U4jfEUPUPtO8eNQPILB2Efj7LN/vT6Vyww/IiwtuxSrTRO9NcYPY4M4Ezj/L43wf4Nu6AdUKuqC7eZyYqO2m+0CT6jK3JohNvEgeNy54+gbgV+0t+OMEMYu2c9GwruQvyzcBDfAS1pW9q5gfX5Sg1jUpeP8MMQsN5fJQtWMQvoIHhOublK7fgHqeeUg5Ekm7FqPYedMwKYLO8lDVz5/6Xm+J7yPpwj26kejd4glBrhV86CzYmv448FTI5QI3DxAdtYd/PvQnQLivdZfZsfwA1PWlvqebPgHt3+lu5M2RwsnNu0mqWFdcp37aQPSWX0zPpZI+TI2drU++bMh/c1WYx0yaw4sMbqytkR5+44mZ3wGvHNfZEbNF5p3XHN8P3PS5bQZsL8WQCa30HxAwHOl98xNGrIhg0MduInQRPOo+LIVbDuUcN4JNmHncCOBmuRtBsVFMay4cQX6JI/EpuBUuxdv3fyRqdzr1gnzx5Do7Y3bxR+HP8RNyJjnBjaaV0Z5CjoIbwUvmoz8gsaQUNiWDOgKgMXrkWPxdSE4sgBu5x449/X2ey9oLbtw4nzFJsT5USg3cmHvfCBDIkEPHEColgBtF+RoU7AQ3GpRkRxEnuFF4fc7yUCk7JsTxouJbiPm7iOl/2uCCtdbFfDhiouIYWvvNZpuNFOOWGx0TF8uJd58wZvWoRZl8kHxsHR07T2W9kCNV9ZeZtyw1cCOeKqX0sxyL4HGjDG4c75/oGSJ/yc1s0tKMlmBmGVJbFrhSZQYcHJ/doWTmelA1CwWrt3oeqTZh+lIZwY3C+FU8bqznsZF3RFmv8r+q37sWMsz+6+C8GbuYsb7t/kjllZq1phBrZVW7rlrAyozbWc+iuFZwY4A2entSADfq86rUfVt9V7qmYaw2pkzeg4z9LYzv9Ej9MdJmx4HfPsH0nr0IWas1hElItVSDEUtm6Y8jl/8E740+rQYQdc7oPGfHXWxZVIMuVKX/F+DGst9ZMQ4tz5jHZgfxWc5/6Y6zWDXZl9Ly48DTb7F/fE/8RxwQc9korc+qOs66AgV8h+nDtGp55BGPDe/Yg/AdtzCE0GampZcP3BQl0HBK1NkVBDULJkbvVeVG/TGriAqpgruQ22ZgLAX7zibISzhdLgS/FouIE5LrB44nYkwHC4862+AmdlE3qgqhUnpwcx23ut2YP2MIjc08744xf/o28A2mSzULTyAnuMmMiSvWdRTc6PPYVAMeyPLaSN44BqgjeNAIEGfU62LSYmOoVH4xv40h902WD+oZFWgPuEGff0YKiZKPRxO4Ebxt8pMqhFMhQBwvXjlg7nFzx5p8DbpzghsNSrKjiBPc6JX1hD1u7JgQx4s+SXCTl9pBHQmuW4C0S/uYNG4zx6TEfhle5q2+UwoXXKkS2Jn+jYqR8/YvbFm5noX7tWb1z8zLqsLXNaHjRo8ba+BGrGfmcXP3sB7cZDMLlcpM3ySkIgM3jm3orMEAJeCQweJtmF3mxqZ2BLd6HiC1O8ISWmSyv1Jz5uDGikwb4EYd2qgDG8PI1e3hyehAadOlCdoIFbWCG5vrhZ1zr1Zc60ZSxYSsgxtZxWyPkdvA48c6HvxzgpwWHjeau6yp7/KO238fqB28lnHuH/P6+z4EdfKh+nvuCIeTpv2VwKEt61i8Oo6/7Rzcu/Xa0vWbGpQu8H/6mg+uxbF1VTQrfhI9dNT6p96c/TrJKPNpgxsHYZy6MtRPNFNTeP4KfB3kT4PKhcgrTP4/t4j/aTtLFu/iouCHr8lmNXQ0E0UK1OlIaM/aFHn0Jyc2RjNreZzeo8wJbmwrVdnjpii1g1pTvzgkntlF1PJjJu+8DxoS9HUVyTtvOQkftKZJORcSdq0gap/4jufq2ZAubcqLHnUeVWjSvAoFEPLOBIo5hyx/JT8hyK8uHq8mcWjNIjadTRVtNn85GrduRLW3XdDdOEZs1BbR865wFVq0/hyvN13Q3U8GV3dc711ix65LeHg3xDNXEqc2LCL2uBRilQm7yuqqL3qOG8XcNDLPGnly4hQxIEGfz0aenFgPdGThUi8DxLEL3FgmGOaumNdGE7iRJydO46HwzeW8eGqVPDmxeTiWJF/DzeAENxqUZEeRlxvcWDlV6kXzuFHf+KlZjPUXXkPCTuuvaVnxsqx/bVfrpHTd2ibboroCuLHUkzzxcDbpJfbfewK4SZSBG639UnlR0osRZWVuvlQ2b2YgSkvftZSxMTaHPG7saVNWVm2jYbWbGdsz5bgxBF0rVLYCbrJnUz9Vypo9K/IOm6ajBObs0Z/abWUuy7ptagg9UKJZDoMbx8eotCnJ4CVoQy0ZwY1lX8SbzDBcQbbgcZN5cGNqR/yXtbmxoRsN02Rt6ErgRs167L1uywvQ4dvb2AnHbcY0jv8K3Djed/ueJ/L11N7Zs1be8b5nVQ8s5TjBjcr7iOb3LZMcm3ZW+BNGRItHiMt/urMr6NMqmKiztvtjnw2LspTXi8eZfL96Mhb5woKbJ6Oul0aqNXDzvCnACW6ydsZeYnCTjrXjwEVws5MsO1Uqa+fMijSFzUOWtGt7EyA0IX+oas0fYe+DWJtcO18QZR435hs32bbIIrmtObixsz0b82GARPbqRREACN2yJGqyrmp38c6C8VnZbWXe08agTNNcGeCafWavPMZHGXLciOXM+m1W9TGpd78nu3AcuCq4UW7TmrZNbWqYD30RDeU0K0lh3Ip1VYiALRekDN1V67/adVuDU1/P1FRjDm6srLuZBje2x6gEbkz26QQ3ynOYGbsxX2+s3WNZn5zYNihSs1X7nicW+skKdYlbaLVuPvXrTnBjW+Xa3rdMMrTY2VsVavNZtVK84yamqE69dZWTh/ZzIN7MPUuxY1rkW1YUXz0y2p4jsp60gTrBzZPW8PMp3wluns95e9K9fknBzWj0p0rZ9Lh5nsCNlc2DqvVof6FSetiZ78kzJ0u1q6Jzc9a+BErgJntuKVTKOASpJenBLwcd/947ohAqpd57myUc3mzb0rnsmvRPW1+zzfunfS5t1VMPF5LXdrxNwwuaYy9kyu3qwc3rHykkJ7bmESWBm+x5yJZdi8eN9u2MKmhz2H602K3WL5Q2wI2aIZhNgZodqF1XG5NUPxNirIMb87hKxz1u1DvnBDdq86x0XV2v6lJtgxQnuHlSelefGXtKOMFN1oEbx5672mfLUflOcKNdx/aUtCvHjT2CnWUzaMAJbpxGoaSBlxTcjCJdOg7cpBTZd229x813ZHut9HNoNfa8nGooq6GIqCTNBR10VTUkSlRpx56nvBzcGCiU1U2keMEhcKOqGtUCCnYor6NS37if1NKOljLKL+cZVG+XKLsKyzpgsgt7pt4kQFmPj9JuKIIba55Cwt91d3eTPbvb0wc3+tvPUf1ZzmVGOZq8o6w1rwZtzJYOtTGoXdeyXD8pcJPxnHdHwI32L91WdPHYNmjLjAafWqiUngHKeio0nJmOG80iK4S8qODGmj1puafUymSF3tXasO+6E9xkDbhx7JmrPle25Nr3qNP6PFPv05Ms4fS4eZLafX5lO8HN8zt3T7LnLye48RwpgpuHD2UvhJbgZhfZ/u95Azf2vCBpLJuhmMZ6VqzW+gNZXa4+nCgTbwqWVR8bwE2uyhJ7stYH09/tBjf6qupj036TW8pShzaCbFWvjUxtbqxsFu0atl2FzXWaKR1nBtyIdQ12ZQ+4URutXZvkTI3fOrixfatpTJZiz0lSqveJmta03EUa+21DlOhx420GDw1GoDRcQY/actxYYhsHxmvfrkaLwoxl7LJJuySbCuvbsAQ3DsrKWM0BfWYQ4gQ39k9HVujd/lZt1XCCGzV9qiPkTLyKqTVu8zXPmieNqlCpwJPst9Y+WJZzghtHNfdi13OCmxd7fh0d3UsLbh49SifNCG4sgkh010WPm+cO3GgxA40vUYrFNNa16wGpXab6q4Tt8Rs2BYZSj9N+I5tLMbLnloMb2/3RDG6ydDNt7LHCAG1/KdUeHiXtmLSYkFkZc3ihcEmjRO12YPgeb5pPe+padkd5I6bkcaOkS+PfHj9Gd+97TR43Wnqrukk2E6JFosZpsCtBttSureafkYTEptFnNbiRBi9NmOVwDfOoDm4yKlH8i+nvqhuOJwY8RO2p2qRWE7NRztp6lTXLaVbcJ05wY/80Z4Xe7W/VVg0nuFHT5387Z/Z53Gjrq+r6qaaSJ3jdCW6eoHKfY9FOcPMcT94T7PpLCm7CxRw3aQ8VX4sfP/fgRtuDzHKTLX+wKUvQLlf7Q1KrzMxhG0too9/8G8GNkONG2PWo98UquMlQVV2W/fe17U2Drfm07fWjta9a851IPdEq1mKDalsvkh1IOzntdmYN2Bj+bt7Zf62ESskBgGhTpnq2wI1dqtCySc6anayCqrXMscVoXlZwowCl5OFRcuVqATe21lxNdv4CgBs9IBIUYbFga1iaNSyn9t6FSiKd4EaDoi2KZIXe7W/VCW4yo7P/Zs5sAhv989bWPWl9vJrWz8yoK5N1neAmkwp8Qas7wc0LOrGZHNZLCW5ye4aT/iidh2npMvWZlnYDuOG59LjR+MDVVExToQwmqP0haY982+BGvc2MX9qN4MYQKqUaqqGQ4+aJbaDlarXUk4rentiR31o29bJ+a55ezQUNcRT6HBjqc25tdVRq78mBG3tGpzwmBQlPzO7U9Cr1ReugLOGG1XpaBGopo/ZEdNTjxtR22sNr5Hq9ttEFxVp4lHVwk3Ecpr9kvGby6rIxNqHQ8wxuMgw7K+ZaDdaq2crzC27sXxut6DtLpiFLhDgyWVbrOD1u1NT59OdMzWZN8Nb+vqnJVtPGk77uBDdPWsPPp3wnuHk+5+1J99oJbowafkHATZZ8mtT+YLT9QNQuR93QrYObjN402r7KmIMbbX3NcBy4tmoqw7NHiI2ysksya86ittU29ArNKHbVnrEaZFrUyRS0UIc2QqtaPG4Ebxu5/St53NgzWlGWyvxKG/SszZtkDglV72mtg5ITDdU6tgqoVlZfPuS6tVuceQU5uNECbfT29FjHg39OkDPH24p9FVuwAW1UTENviM8buLE5D3ZPkgYbyAqZBhnKsrLuVClL+dr77tgm1Yp87c3a0H+WCNEwv9qLOMGNmq6e/pyp2a2juW3U5Kpp4mlcd4Kbp6Hl568NJ7h5/ubsafTYCW5eJHCTqQ2tlU2yDStU3eA5YMFWX6isNGYd2qhvBB+n/U42l6JkN3rcmHdYqclH9w7zOC2RbDkLZuHeWetLkjq0Me+zug7Up8gBYGPVlLSO07JXhpOj7EmybG1k8j5Y749WcCMPlUq9v4dsdpwqJe+hKrTRb9wd1Z/6LJtKqM23Bo+VZyavTVZtRhXATa7aepXJh2prPXQE3GSQZ2v6neBGg5Fnxf3zNMCNUj+1992xjaqVNvV/dkyifE3RMDlPtYgT3KipW7u9qUnScl2LhWkBN1rkaOnP0y7jBDdPW+PPR3tOcPN8zNPT7uVLDm4eKmeT0Oe42cVzFyr1zICbTDz0H9sIiVJ4KmcTPzPb8TMVtgVuFF8AHj/m0b0jJnBjR6u2i9reDGhq5gkd+a3XrxYGorWTmsrJC5mgjTDRjr+Y2fcF+5kCN//Zfe0A+MhSaKOnVXZbjFghM3Zro242SEu7Ri4LcKNml3JwI0q3PS6jPK3Dd4IbDXaiVZm2RD1NcGN/f9Xs0L7FXP5sdVyymq1rmLgsL+IEN2oqtd/21CRaXrdlUda/UVjvV2Ys1N6+Z3V5J7jJao2+GPKc4ObFmMesHsVLCm5G6JMTp6UJ4Eb4WfgpPCPgpuLAiaztW53irmIvk3+cwxuNYmy8e9l42LaexO9zqlNQXzuNk3NaUnnIHxrtqRRD145l6OdvI3blPnuH1KPuHEN1DQ952ZPYe+4qdrf2ECvrLjG1WgADftXYlQzFNLRtrGNe1hq4seb9IBxH/u+9o88euJGGpe93pa9ZNr0jPuXz4Z5DpqyUO5zav5EpoXNYparrQviPH8QQ/48oky+nSUh6Gsm/nmJD5DQ6z4vXMGGetJvcnb7fVMEzn4uxvO7OVQ59G8PAHrGcUpGiPwLeruPMlQTa/wX7aYAb06qjYsMWb7EeLYaxekZLvNylsV5cR84KoWqatHK9HTsTB+EtyUrcGkrRZmvFshahYBomHD5sSfTMbtSv8Ka5/SXf4tT+tUwbPI2YK9bXjfrjFjChbW0885taS752iKg+bRi0VbkHHtO+5WK394FUTs2sR9UBN2x31aq6VeZBmjAB3OQWctzIfmqbBnvAjZksrcvb0wA3ldsSNadXhrnV3b7M4U3RhARF27ifJ3LqoR+emozIUOgu+/qXpf50uyrZKKxVmbbaezbBjea1xDi0bPTadZZxtfOIf0ncQ7ciAUSbDV0ruJnEz+l+lNY6TckHGJy/BTOtli/KN5NHE9K6JqXzm54bpKeScvk4GyNG0W32WSu1u7Dt9jBqSevZxajCVOqYsagZuCnZhW0HhlPbsObofiGqRW26bbE9IE1ekjIRaY/v4pI9L69mk3RuQ3zav8mkPU4mR7bXtWo1i8tlxb2iRX/KZezNZ6O2/maxcrJcnBPcZLlKXwiBTnDzQkxjlg/iJQY3QnJi4VSpjEu+mJx4N/xfqSxXuCaB737OpLk96VftDbPiyT/Otgpu9O/tVp+1bzPpp+KEXMIAACAASURBVBX0KydtwpMO0alUfxZp6Ezx5j1YPtaf6gXkhQ3gRuPD3axjLdl9oyfebtL74vaxFGqxWUNPrBWx1gf1vimBG8WXMZkXkHiqVJIYKpVlP9ubAavNyIENUDx4Bj+G1qSgBPoU66XEM7dTS3ptsyb1Y2YeHEO38rltvVaSuG02n3y9jARrngMl2vLt9u74FJK9eFtKTDrNtB5tGWjRFwOsMRS3f1Mib8gx+3h64EbNM0R+vQxdY2cyoXFhCaBK48wEuPGO3MrOtiVEQbrzTKvclEECWDEDZtoM3aNvJD+E1aKALftLPk9Ee1966yGM+dg9Jm0irtf75mMzNK07z/RKX4l9M/vVJvbSQnyLAUn7CCragSVq3VVUufp6YXhUWIIbLZsG5VApDW1qKKIf7hMGNx5+M9m0oDGeNuZWdy4GP6+B7FDUvxPcWDPLh4/u8PDfv3g1e16piH3PA4fWx7qT+HmzH6X1cD+VuBne1OhvCTz/C3BTh6knZtOlgi24kUrSlonU8Z1PQgal2gtu6jD33EICPQ3PqbvsG1SPBpOvq60i0nKg9QaFFxvcTOfko1Z2gtkU9vUrSQMrYFYZ3pQjKHomIY3KUcDw4UL/7Eoh/tBm5g8KZv5x1al75go4wc0zNyXPRIec4OaZmIZnrhMvJbjJ4xnGo/RHpD2UedzInr+PU6/z79+7yfbafwFuAvjpeieqS2BDbjECuMnX0IbHjTUHfJ8xXImpRXFJ2Mn5zak8UIO3zcD5/DX0A+TPR1GEHeDGgiZ5L17H7ubvSBtFR7xtbL0oaX+J0m8bLXLcmL8Am2TJQYLocZN14Ebcb9n3om60CfnpUXVCObPalzLyjVV6GrpUcH1d5jUjVE76ic4lerFYYTnq++1+JtYxhza6B2ngkhNXuQcPaZya1YQqIb8pSPmYyJNTaFfKHNro7qfimssC5Nw5ysCinZlm2LIo0EeHNiZ6eQr2IPxJL9C2rTx74KYhS8+Nxq+EAghTBTfWxhrED7eDqZZLVL6lt42BB2h6an02hrj1zc039ump6HRknPOk/QQV7cQSszn4mk3Xx1JfD4hTSTqwkw1x4NW4HtUk+Je0czBFv1pj3p0ha0gJq6iHPQmxrSnd9pB6d9XAjQqJMYAbLcDG0Jl/H//Dg39+5lUpObHq13r7lrInC25KdGLn4VBqyx8Ewtymu+BqAXKSd4+moE+kwhw4wY01w/wvwM3AfZcJqymtJYreNtIaabRDW9aedR43vXacZ1xdc2gjPDdwdbF4/qQSN12ATZaAxR5wU4e5cQsJ/MCwpqYSH9WRSh32qK8hDniBOsGNpVrNwY1qeFTJbmzcM5R6hW18DNJdIqpFDbpl5lugptnP2kJZB27seSo5NoaHj/9Heo4UCucVvFxNv5HbdjLxVG4SUhyT66yVUQNOcOO0CiUNOMGNcQ8n2x7+p+AmhLMpDSkj9Cv9Plfv5KR4AXHjrR3cyN/632bU7pUMrSJt3lNOMKBoL6ZouB+yzVnBI0NIU8ofJOZ4m4J6z10B3HyhD5UyJIzT9Lh4tws/HQikuuT9m2i3t41j3hPWhmoCN5Uy+F2JsCZje46AG9u6MWAbO3dqFkd+D9l1iJHVDYDmHodnj6dNyA6uCoN/tz4TZ/el26f5jN4MpyIa8WF/C+hSZwy/fOtjBHy6K98zMLA/834WNejVdSzLhvngaYCKAgB6t0cGDwePyTH80tUQFJFK4g+xDOwxlVWCt0QJHybO7kfXT/Mb+5KwujPvtTuKpaeN0KZFEKMGq5UXySpwY2VuBBuRvW1qSU5s13j0zRraFkKaBkohTakk/JaGRyEJsFkFN7ZtymfFbjY1KywqTO5to29WrKvpvv7/1UP2nCbcsBHkLodnhhMwYLP4RbxEIybMCyGo1psm+5tbh6p9ZF/4P5vDxW1foA+gvLaTeqW6s09fdxxx578Wv+Qm7SOgaEdM6Lo6EaeX0U6I0bh/krB8zRlvaSEZVKDhPlMatKyacKqUECqldl/Lu/LoXx3/0wngxuSpZ6yvoUtGWbYafUKnSrXbcJyIhm9KXbjLkRmhBPTfJHrbVQ4gZkUovgagmH6OiA98CNZ7bck1MJFT6YZQqctE5ahDkMLdHLjlBBH1pbbSzzLd1YcQO+9668XtUbTVp4Z0QVlW1pwqZR/ItxtsN4zk3AYf8V7Te9vUUQAg0tpjN7i5y/7+ZS28KDTqve5szu3wlfoFusvbGdKqE/NPiCqv0GM2S0b4UtoAEAXgVLitRXiXVnBThN67d5pCxQRYvGUC3o2VvHiUbUEVvlpUc4IbSz0qgRtrtlKM8T8fpLdXxo9BGaDe7R8ZXKMJMy5n2cLxxAVlDbjJRjatD+xMjEgPbl5JofAb5uAmfKsT3GRCrYpVneAmqzX6Yshzghvp/US+RflvPW5EcPP2+V0M6xaO66gdTPpE/CSuDdxYPPi8w7iy8QvjZvzC8l6U7S6+Camu8QK48cvPhbXzadMlJ5OuG0KcJHAz2+QtoioL8Ilex5YmjnrbZC200SvA6HFTSXY3i+7h1lIkq4ObjP2UohhUVgwbL7dWLpl03pWfkjpQTQJiV1f14r1OB8zHRCFmHtxMt/LSn89vJMdHI8365L1sM7uaFBL/lnKUgZ90YZplaEqbWdyI+FjKlXSPvf0/4Yt5cjEfsfR0JP6G6JvTSylXfaqFS3shJh5aT5/y0ktY0k+0Kd6dVTIxyvakcQOgmtBWXY7J48Y8XNFMYQ6DG5X2jZfl5URwUz3lMPOGD2PQZxGkGUKcHAE3JYL54UiQsreNfk20B9wEs/9OV6OshBWdKN1+v4W9F2bG0T0EVZD+fG4NLpWGmMr0WkrSpOp6777k/eMo8IUhkLMDO5MGi94eyYcYVKANRs/6gIVcj6yN4KSTtHUwRZuuzniP2QturC1kFuAmj0WOG1PDVjb0//7D/3QnnzC4sZHY3eH3lU7svGXytklYG4in/15JmjTWEqEcPt4ZL8lzK35RUbwEKmM3uPFj482J1JfYlu7ARNxrzXK45xqMwQHZtqHKfwdu1Nc0cbBFCPtpLwOryr1tAolWXDMdCZVyHNzUijnItuZFxW4KeXCqtWCm5eY7cCm/Lqyjv+fhLvuD36fBbPk0agM3Xyzcy6rA94wgOWXfSKp/ph3aCC06wY1c7/JQqUtEvVKTrgp3V7ut55hb/y3xSvoZZrjUYbBhNdGbsBU7bhdDwqK60rxDyuG5BLcdTqzePsoROH8m4zqVw/BNKWFVE95v9aMD9/d/UyWrwM3T6L3T4+ZpaFlswwlunp6un6eWXlpwk57+iIdCqJTCF6X/Ftz4MWnsHeYO2aX3lui7JXPgZuiOvYwyeGI8OMuwd7owRgu0Eay4ew8mJa1jwNrfAX92y8DNnsGCx40dm7t3e3L8cEsqSq71Vzf0o2TAQTvuFfu+QmoSrAc3RcieSwZuVL5a2wY3Wl+e5b1T38SrftkPiuD25CpiSFv6Raa6t2SgvgkL2fPWkd5GCphLOcbAQl2YKpUT2og8epJ20keUxG1DKPL1dgs1CvLa8t3vfY05iuKXeVHO7NN5X46ltMVLyp1weHxVPhllEmP0qumzgNtjPpLC8H5l8f81obNULON47dVr5iGfCG6qkD1HPsNrZUaTEpqx2+NGbb6tXW9I+MQ8bBi4UkwAG7nFBrhR11e7dT8x/0spG+f9U4yr6keYHNKpgRv56VHdlpI0tZpkf+eZ/rovg5RuwMjtpAZIRE8PYdqaIIzd4KYw4T/sJETYgKafJ6J8I3pnyH+jtA+Q6UYLbba4jYQqqQ+voQ5uzOdA9LjJJLhR66+tE/k0LYhKhXoSe8pXyl3xJzv6+xOy21DONMaIs9cJlLLTJu8bTcHPIy2Wn57ExDWR5PxCTIUuGb2jQjeQPKKytJlO5ciIktQa7XDHFSqq3xfqrT3n4CYgWgY+Ujkypg51Rgieb0q6ebrgZm7cTQLKijOQtKUH7/puVJgONTCjdh08+sdycHxN4yZfF78K/7L92ak++WYlnOBGrg51cJONVmz4bTr1DGD2p7Hk/dQQJJ1xTZFLb7HpPFGNJOCTuJtu7/gRZTFfg374jbCPJSCZsIUG7waKXpvPwS9rwM3TGagIbu5SOK8+LsD4G7ntO2eoVBZPgRPcZLFCXxBxLyW4yV16uP5UKTE5sfCzCGBIFZITfw//SY4bc8vqZwFu3rCZ48bi5cvC2+bq2l6U6HDChqeNwtHaRtVYgpvPjadKqe0nhBG1j93CAh9pE/zgLGNrdmKY6ulGlg/zrHjxlunXAG5er6jqo2GoJQc3luN2OFeNrcXErmO+LQXZADd3jtGrWBfm6q1fKmdTvYaLFuBmiRflesjbDePMA8MG7TdWlf+SNpeVBI/gzP+aiCGB2AI39sy5Wlm166ZxmIMbK/X0HjemOpahUg55DVkP9DefXEVwo3F8JQZx9EQ7vCSImrCuC6VaWXjI2ANuhJ5paVoObm4fonehtkQYRmUvuPlsKhe3faUPqxA9dBaKkjTZsAq5tiFDC7hRCrMUkhP/T3fKcY+bDMak0EmF5Tsr31NsAVV1cKPek5D9vzBClnclqHBAhs2ZuhSVxTRzAmQGpmwk/43HjZabTxh4EcYd30uvCtLm9tp2mpbsIgGL/x7caJsaCzCzsDCVzD4cqICbhpP4Ocaf0obcTLcPMLjmNw6F1TjBjXzG+hAT11w6WewSMRXaMUG6bFw3QrfxV3gVE5gNK0xt2Ucd64t3MaIunaBFSVFgwpomvN9CwZumzwb+mPKJBOQuEZW9Bt20GdV/XiprwI0zVOo/n8gs7oAT3GSxQl8QcS8puBlm+zjw1BsSuHnvP5/mflt2moVKvdFQHlCi3D3Dg7KvrC4CLPm4iw1YIr64Ke8bhWviaVB19L6o99k72ARuVJX0bj+OH29ORSm57TPhbSN0Ou03srkUJdvrFTMMwRqMeiQdB55d4VQp06uv1hdpi2YVqtmdv8AoMqOwvtv2M/FTKS/K6WXkqCF87ZLOVbPaZYsLJcI4c9oAZm6zvWNdvjIzSTm4EUOpPp9rkmEcT8vZ3Fj4iRRy9StLZB435lrRqkst5bSUEVs3gRu1UClTbw3gJnv21xRuCQ1t64toKCcUywS4abfpJ+bXs+FtI1sIrENZjf2UaSL4u+NMqCUlHo1bhMtHsow0doKb4O9+lmTdIKZBbQK+lxrKDLhRGZJBF2oeN+JRw+bCLMGNmV5ttWt1Ap4lcFODmMsx4sleQHxUTbw6qhzJbnmHlBzF4bMBkqceJO0YQDGVRPyqz50MBey32YxtGGQ8h+DGqreNtXUnEx43P9ZhYJsmlHGHf24eZ9OGKHZKuWrsnzdZjZKT+DneXwIEt9gZWJGmy+USbYAb4djvn4ZRy85jv6311wlu1GdSvnwN2n/T5BGTuJuu7/jLwKyte7Mb2/8aKSVHT+XIqEJ4hym1PZ2f/21t9A7cGfA+TZap9/FZKOEEN8/CLDx7fXCCm2dvTp6FHr3E4CadtLR02RzItsjPMbgxjsJ7MGfXNqSMBEsSt4+jkN8WKzYnQw6Kz8/MgZv267aw4HPt3jZKX3YlrJSF98xjY46brAU3Dm4OzJINKw1Tq1wr5d7tw/GjbYxeFqciGuqTExt1bXXezfvSbs1uIhtIb76KyYnloVKQsL4HJVuLX8fk8+qzfBvfNpXy6aTHMy1PCym8y3LsmRy3mTitskzgJluON6zRzAyHU1kHNyrtavWykY/FUXBTYhhH41oZN8iK3jb6fZzY5ywDNyVCOPJze5P9zfWmap+bphHZA25KhHHkdBv9GHRH5lDhU4scSlogpNLAbEyTvLgauBEHJQmT9Kg/Dlx3ipyy5MTGwdsNbqxU+I88bjz6xXB4fA0p7PEGMfVrEmgMp9K2ZHtM3058DylOhhtsrF8DPztlqLek/f63Lut5BTdFmHr8IF0MOabMvG1k9mq5XhpVZsuvVn6qVCoJ5/6kYNkixvwxBpEp5zYS3qwH8zORNDZg40nmGhJl25OcWAHaxHZoS7sY9WO/rdmCE9yo33FGqyk5nkPnOlBBeh9N2hFM8S9XiCul6gcLObgREhqXoIFlhJVekhzc2Cqn3u+nXcIJbp62xp+P9pzg5vmYp6fdy5cU3IRq8LjZA689vx437dd+a4Il6ZeYW6UdPRVDk+Qvs4+teNwIZumgx433EM6ua2QCSHujWHztHYq7wt8X97J+wz72yvplK7zE8dSbVl7YhVCpnEXJlsvc40YOMyz78+i+cBx4Itkkj5uMkh3YHGQqHEq+ZFhruxATD66jb3np1KkHpxleIIBxNqsqyGozW5aYGAynQZkvWoWIPLmVdqWkv+qusiqoO21WmyCRxzfj2BzRwHR09LXv+aJMXwwpT83ladGnRRmlKvqJ1CJLbN3gcZPtlbxW12RLkQ6BG0egjdAjM3CzlpwVQjU9O/rsPGryetFdYcnEw7xW0g10Nzm09TvmbT0vyslScFOYCUe3E2wI0dCfAPWNeY4TzeCmNSnrDxPxpXDy0C12dK5G45++InxcW/xqvk9BV9Cl3CB+33J6t1sm5gMy/mTzb3lj27hkqVhr4MYyVFK0D1Hwv//qeJB6ipyvmE6V0jRhml1zRPPWbuGaWjcrZOpKWeq3Lok7RajWogl+dUviLuW0io/qgldHbccpm4TXICo+Bj8pFILLG6nv2fMJ5KfICu08p+Cmdwy/TzbkdUnlYvRM9r3yHnnRkXB8BxvnfE9cBpNwxONGxa6E0KSPFZIOazFHs8TEkBDTgrKt5Un4BSFKHjd1mHt2AQGeshOJBOhTqE2mQvGc4EZ50pTe4Txm7OF8j3JShetsqlcZv11W1mYLsdk0AxknuHGeKqVlIXl+yjjBzfMzV0+zp05wo9e2+aPmsd7j5jkFN8JG4d1+nDjezBialLhrHO8026wfaffYtUz6VPSY+OOHWZRosU55YyP91aQZEdx42xkq1XfLLiZ9Kh03omTZ6ff1p1Y16rxWPF7Wxi/LwI3hY/hDEdxkl4EbSw8UC8vg0f1jCuDGRr817hXsfQnMqCbrDfnMW8eaNsWlL6BpXFjSk/I9j5qLMKuuIKtEW77b2xdvQ67eO0cZWLQzSh++PMbHcKanp+yLayqJ5+M4dOo2rp4f4V3JdBS40InEbYMp0nybwsxrVJ6l3VhWsxPaCNvff9NukuP/PiS74HGj8LPcTwv/193fQ/bsbmQzC5WyZRtax6fQAUfAzWejOb2pOZ7SV0+lcemuHWZen0AGbRX7Zgukan1Q1Y/cTmxACWNug/hFnajQ7ZB59RJTuXi+kXgUcNI+gop2FI+Z/3IO19fXE08T0R8Tfo7wO33FE6wurqZen1uEL+1ONUP4g0yq7rd9hNXtwHRj0mJt+rblWyCIVwY3BuhtvrE3yFIFN2qN6sel0v+nBm4mcuphCykkQVJ4+l3iYybhGxhtcYKcBiupO5N42THQYqiV454Q1lvUNv+2e/w8gpuazD0bQ4CUPFpxfLob7J8TSoMQOXTLBLhJv0vCxT9JBVwKlcTDcIS3PvHwAN71VQ/5NuunpceMAIAKtmBmhsFYgpsaRHnskB37baqQsLYN77ewFzKa6tv7zH6xjwO31It8Yj5hycX1xhw1XF6HT6kumsCsqGOtQEZrOQ1r0lMu4vS4ecoKf06ac4Kb52SinnI3neBGYXvyvIObDus2y7xtEljUrCWdJHeGflu+M4KU5B9mYcqZk/Gl1nwv4QC48Q7n8ibTUeS2bFvoS5WGKxCcb6xHMTjy4m3dG+OxDNwofdg2/c0kwwBuMOa4ySpoo2FjZlWB1vtQPHg+x0ZLJ04JiVx/mEqVBssybq6MIpRkfUzkySm0KyV9sdRdZUmbJnRWYi36Pn5E5LFZtHtf9oXTat9/Y1WjBrQ15CgxK6dlvhXKGP5kSeFUF1fTRuXRw5u8qgBuLEGeINLAhXT395I9ex4LcKPQqL5/WsZmo8MOgJvBe+IIr6FhTgRPnJYNCNqq1L59/fbou5Qj46QTp/SJhMdT9YtFCpv7akSfX4af4Rj5pCsk3Ia8JUpQwJBEObYNXRjLzhZFBHzC4fD32V73POGGhLa6W8RfSSFviZLGOvpjwpsYjglX77sWfpIR3IhyjSemyeZWE7jR0qgWe/kvwU3yDXYsHIav2cZf9YbTFwjccoKI+oIHlXAq3jkiPvAhWDGhuTZ51kupz796C88huBm6kTvG07psjVDwxOlMJaPHlGPgRnd5O0MadpaFRJVl4O7VhNWW8lvdP0G4e2MmqitbKmHhMaP7hWg/b7opRn6bg5uky9dxK1nUCI2TElIp4CH1I/06sc2q085aBPn/Y+9L4KOqrv+/kwQIyBYQJQpKAIWkbsHSStQqQUWCqCyiggsYpCqICnFPXaO2FdAqWkUibuBSAX8isVoJUjVoseCagFBCXRpQMGGTSTKT+f/fft+bt9w382ZLzvRjgZl7zz3ne+97797vO4uDfkTcmAMUdjs76ylUvzNeIuWFHFiLT0Z+8X8dZ1+Tw0vI8LZzHDruDYi4iTvkKTEgETcpMU1xV5KIGxHyVuRxkzMT//74UrXstp6cAcKJm6WWiy5a4ubSV9/CS0olKXmUhm+3o24/gM49kXuUnChX/K0JHz/wO5zK5CsNU4wtQWyqNcfGnGliStwwv+uIG/l0Hty3Hi1NO+VQKWfShutMptrCoX+Y3TZ9iu7Cly9ciFz54Ov/5g1MHHIvjEW+9WdCo7wjcdPbr2hJjbEPa+68BOc8+oPDzeo0/Pnt23Ht744My3XAdvT/6xkcf+YCk4M8LxZOxI0LOUxTW+JGaMd48YhVuUKCx837nMQNr042ELsmbm7Fv/ZPVXPbiJL378Km/+4R/9p9wAAxzEj9/GclRuaVGN6KutR79AP4fOlFakicf/PfcPEJd+DvVmt41hP49v6RKumia7bzfdx61DsY/u1DOFdwv/nvO7jg2O9w74Fpkk1CSfDj5ZLgo5/E5hUjpYOCUL3qiMvk6lWa/u6uS73C5sSN0eNG6hM9ceMC87gRN9fjFbFEeAf0HtAX3dV104jtr5fh3EvceN1cgje+/zPOVSLIPl+IzJOFGuAu7ObeNnkhM/WIm4c+/Q6zlNw2AlaBRuz8z3doEFL89eyLQb1ZMvc7vDaqAFPF/EK8xM0luPu5U+WD+Y/4uOx+Qx6bEDCwDFVfTZFznOzF2tvyUDSXZ+KOwqz3WI8Zoe+5KJpr5ZGlJ27YEfa8fz8KrumGZz+dhd/KTsD+r17GuBON9zkevZRrm39NtQWPG7P76pRVX+PJc+VS3oEv8VTecNzkkOdIL4eXkOFtxze/8WxFxE080U6dsYi4SZ25iqembZq4sS4HnrqhUkXP/Q1vjT1CXkP/w9ILJuAyJnmIFXHjfJBx63Hza7z+1eMYe5SynPdjzQMzcNafNqvrO//WBXjvzl/LSS3/fxqdb97EwJMfRK3ZFRANaWOxt1KIm3QlVMo0QbDcWT6oB/YJoVICcSMGb1h/2G7cVzT/JlASadO+/+X4x5qbtNAmwUvminHhXjI6EeHyRj21Aq+pYVayx86oF1SixWlaQkNOw+2Ti5ArhtgBGHw6Lh2iEHY/YMWEIkzUee7wYuBAmrn1tjHkmjEjbowifaLxsh48xI3YlNc+q0Uj91+4Ck1XyO4pmzly3Nz1CvbecZJKovk3v4Xp40rwihBGJIgccB5eWPEALhmkHOL24v2bh2KkGovgUu8BV+Gdf96GM9UKLoIXz7mOXjz9Lp6NP91wEc4c1FXSVQjBWfs3PHL7fHx8zZv4fFae+P1nT56J3751OzZXyATN5tfQ4fjbZdCG4dUtL8lVjrZicfuRkCoGx4K4EQI4lQNuOEbuiRuXOLPLJA7EjchZGq6Vc/+4As+VnCzfx/fi/ZLjcO6jnDe90hVoUL1BGvHJPcfgDIG3ifo6MRs/CmxVcclD3Jh5hIZbfQsq669XiQr4t+K1q4WkvErVr76YuPgF/PWygeq9QSA4jjh7oQvixmmuBcyOwuJNVZgo5zHa/FwfDJnm1A8YuWgNlk45RqdbwVlP24TjmRM3/k0vY9JxN4ulz/vN/Tv+feNxqhfO54+eiWFz3IfmkceNNn/W+8fJWPHDoxipELOfPYmOQ+6ynfhwWbyEDG8753UX7xZE3MQb8dQYj4ib1JineGvZJombroNKEQgE0dzcLOPt0+0ThVCploZK+JIgOTFb0rvhgwXoaVcOvP/V+PDDKRh2iGSWf91CdBr5nG5NmRE3zqSNIMItcXM9Pv15EpNn50EcOf5NTRd5/3vVslV45hw5cUrgG8zPugI3G68CJ3bAbpNvt1cPy3ETgulQMmkjnFekUCmGuLGRz4er4eTFfQewM+w0LNwwF1cdKycjFrxkSi8N95JxIG363bgQ6x/4jUqs+b9ZgYn596geO872+ZjwEcGwq/HBjzOl/CTC+qxagC5nPWOwmPdw5SFxY5Ig2Ejc6GzVJZPW9HD0uIk0EbEOociIm0uWfYgXRsssSqAafz1xHG4wvvUUKk59oVWc2rmqBEeNk3JjuTtIn4GnvliAqSwJdPsFGDmfqSJlZpPt2h+mhVKJOXCKsXjWS9j58DBxfTa8/xAOP2eRKuGpL/+DqWJOj3Dixnnd2l+EksfNGWojs/Lfyo+tibiRlkHIJJS1L+75qBK3/VYm/VSvGeeb2W1rt+AeJdRt/79xT/exctJq3vuA8xhhDx03XcLaJgdxY/ARtrbosuexbXGhlCMKwOdPFKDgRmOpdkPFqR2VmNr3SrzG7XHjBKiE2ZNffY8rB0ttRXLorKdtO/YreRVVf1QSKgMs+WLdMZy4kUK3rma8gE7FE5+/gCm/ktfr/n/jTyefj3tdVrsi4kabBct7amkFfr53qEqSIBnJ+wAAIABJREFUfXL3kTjzfuvZM5fDS8jwtnNar/H/nYib+GOeCiMScZMKsxR/HdsscRMMBNEkEDfiniI8VCoViZvh5X/DexM0b5vlF0/ABF1cTAhzmGTBQhhVz/OsQ6X0y9EtcXMHvto7BrmikN14e/ponPeKyfnvmgXY/bDidbMdz3a5BFfbEjUuNvROTRXi5pB84TWyqKn5xkH6zY64ifYwKGHtpLAyI/btRr24EivHyqW20YRNL5bg+Gs+CDdOFWMib8BMfFA1TSVZICQjHn41HlETvdqVitZWDstVDH+uAu9OVEqAb8PisWMxPSy3DQ8GDm1EtwA+rNSJNdx7FeImnU1OzAyrbdq1dXPQLlTKE9KGWSMuPW501aQ+X4z2v/mTydMmhKc3bMZUuSpzw9o/4fBznpXb8cyL1PTcpZX4v/F95H6N2PT8TJw4/X2bpxuH7Dv+hj1354sHgO2vXoZBV6wDIiBuvLhO9cSNnDLdYn7bBnED4KlK+KfJ7hS7qnBj70vk8DSbaR94Pz7+6ko1fG/n32/B0eJDws290M2miWOdOYpLMeKGrSYV+AqPdRwFxS9NZ+pTa3CgWJ6/ho9we69L8FgiiZuBt6CSCWkCdzUqA3Fj0S903kJUv1Gk5l3Z8/59GDbCzpMnfGEQcSNhYndPvXXt97j7NIUgW497uo6C2ZPHXg4vIcPbzvEij3sDIm7iDnlKDEjETUpMU9yVbJvEzbFSOXDB40bab7cG4uZKfPi/6aq3Db55F1fP/QgHDUsq/+qbMWeo5PLQsH4pZj6zGdizHS+//Y3D4nNH3PhwB75UiRuZkDEd4Q58te98meDZjme7XoyrLTVxsfHmaSoTN+kCcSNsUmXPGuPw2pkshOD+TzWPG3kMd4dBHsXspsK+f3gy4kcwdJSQjNgkDkwUZSbPLBnxhWKYlTtb1WrIYd42DWvnodeoF0wM5cEnAcSNYUhl0y7mt5E/qULcCITMYeeINZsMG+8Qbnx3vVouPBLihj8ZMTv1TnPeB3/51/u4RsjTIZYSnyB5Zbggbq4Vh3Mah+/5qxE3MqErijaX3WaIm5JXsOOPBZJ3XkMVbjv0EjhFS/V79G1smimzhEJp92kn40LVQdSbudLPqBcyU5i4UQkZk3XOEjzxIG7eK8UR5+q9gTWt3CQjNtpiVg483F6Bbp3yxkY8eZ6cewV78f6cXBQ5LVpGVFsmbrj2AQP/iHVfF8t5jYCdb9+IfqNfMr3J2su7DhU/34czxZvLHrw/ZwCKzMpZclef4rvPx7MVETfxRDt1xiLiJnXmKp6atk3iZlApgoEAmpsDpvvt5AqVehcPny4TLR8IHjJWZTRvx1d7FA8Xl0vom5VI//WDDp14iRvFA0EgbhRCRgjVORtn/cVsw7gAu8sYjxsviBve/XnT/+DrcBTsiBuN25CEqsRNO8n5nGsDozObVzmr6bDpb5aMOP8+vK0cWI3KmhI3VsmIpTAXt/Yq51m9t80m/DX/YsxivHc0a3nwiQ9x016pKmUynCvixpIgc3mdsuRDNB43/3kLx+aVaHmKVLl98Hz1arWyU8Pq+3B40RJZSY554U5GzNrNIffKRfh24ZliuMfOd27HUefLVaKIuAnjJTjQdLfo7nwan18ke2LUvo0LLnwYZvVgznzlI/x9glDtS0gIzeNxU4DnNr2CS2TR2P42zh3Ilgj23BKPiLsUJm7wHV4bXICpJvfdfour8PVlyvx9hNnZl+BpTo+bifc8jFH9pAzV9V+9gtlzPzKsMQGzC7H8+wVqrhPrHDdukxEblzM/cYPQ71Gx8y4tD9f2CowdcLWYB4fnQ8SNPUr9/lKJ6pnHy41+xN+L8zBWe1+g6+yKuLl1AIoeNhub9bj5Ee9cmYexL/LMZOLbEHGT+DlIRg2IuEnGWUm8Tm2UuLkTQqhUanjcpCZxA4zEW1vuxSg5uN6//jkcV/iUIfHwEbi/8hXcMVTOxfLtGpx13G1gcimbbAAdLho3+30H4ob1tFFGDe77FKHmnfC1O9w1iSHJcKOgma0W/c2SEV80HtMrmfYcxE1YMuLK+eg1RvCMUQg5dzctCUN9bpsd796DvheusBDEg49NG+Unp1ApBzKlhS0HHg1x4ylpw6wfl8QN/rwcTbPyZMy/xxvjRmDiKgMRN/pxbF5+jhw+0IiPHzwBZ9zLMx9CcmOTZMTjRuGa1Vb9OeWiD+795ztS/hShctQJcuUowZLrXsLOR6QcN/h8EToMfUhdU2yOm+dMkhO7W8X61jweN8ZLraXFjwONn6F9upKlk5Gpa2yBCy9cHtxhdNbeuQJ77hki56j4Dm9ceCouCSufbFUZygblsx7Dpr9fqIaqbH/lEgy+rIrp4MJg7sn0QmaKETf4A6oOTle9Hra/fiV+dWmlAbFCLN36PC44Wvra/8nj6HmaUKybr6rUGa9UoUIh7XZU4ro+V+J53QghYMoL2LZIybXzE96Zko9xJs4XYcmI37sfR5xrnwtHb4wb4gbod++b2FB6spr8ePtLlyPvSiM+5guMiBu7C+90LN68HBerxOxbGNV/iqFKodbfnrg5HS9vW4EL5Hri2/82FnkXfxA++E0rUDfvdEh1EL7Bc2kFuI773pDYhkTcJBb/ZB2diJtknZnE6tWGiRvB46YZYqpFw35O8rhZkyTJiXmJmyl4fd05kHP/Wa6qzMP7IUfOBYzd/0PNzibgP+/guMlWbsuKKCePGwZE+a9XvbYKz6jlwJtQu/IxXDTpdWwURR6L65b+EQ+POULdNNW+PgMDr/rU5org8LRwcz1xETf6MRXiJk32uHEzXPSkjTCaGQZmyYgn4ZxHv5eam+2KVDGaPPNkxEr58MiJG523jX8THhl6MW7RvfV1e6AyaW/8ypG4sR9TJW7Se5hOMZfHjeekDTP/bombAbfiX/+eipOU0s27NuLR2SW49VXJk6rfxbfi+flX4RSlCpQYknSxnCjWaZWbJSO+UE5GHCVxM2I+NlecLx7w/R/NR7fCJxhlHsLnjROle94OKWGxdBebjbU/z5Aq6ezfiD/2mIB7xO/drjNzuxXiRs5uYzjgmlxuIaAllKLEDa7H2voSLdfVrn/j0Rtn4TalKtHAC/HH58tw42+7ymCxlaGs182Ut/6Np87tJTfYiucGF+IaXXJYb+ZKr4EXMlONuOmLhz5dg1knatXiPvnLnbiq5A3J427AhXjo+QcwSzd/A1H4gHy9qJDZHK3PehxfMyTcnk8W4sYr78dr8nz2u+R+LF0wBSeKDKtwrQrkzhUGcgeILBmxcY25I26EalcP/ft93HCSjI9/C5674ExcJ5ZDt/+0ReKG2+P2rKdQ/c54jZh9eRxyJ//TElAnuTes/g8eGi6Xptz+Fsb2nxLmGTVlVTWeHCWHvm1/C0U2RJHT3Mb7dyJu4o14aoxHxE1qzFO8tSTiRtyfmOW4STXiRlo6Wmla86UUm+TE4aSNOHr/SXivcpZWklr4LtAEfyOADu2RmcHouPtT3JwzA/NtrwCLcTiuGlPuQiVuTpIkGHPciC8c9TV2hVApyB43HMPKTbw4MCijmcia+TR2/XGoVladR7E9/8ItR/wejzCH2YUbP8PUY3k6a202vXgiTpBqLZt+QiGDt03FPeg7weht4xafFCBuPCVtTOx1S9wAGLVwFV69YoBKlAoT5t8vXIxAZmflYCf8qxGbyqfjxOvWMXP6AD5vvEgmhoVS4b/WSoXPegE7Hz7F3fprWIdbD7/cMQ/K1DfX4amRwgH/O7xSdCau1CWzFipNvSSHdjVi5/uv4aHn/4PB18zGNcpB9PMXMXjoPXJYmNt1Zr6mBeKmS6ffWRJBZpxhVMSNrLbd4Ya1zBsrNdvPfGo1/q9YKxfNrhtkdtDdx/1fv4ILT7zF8s26JNXoofM8Bp/8B0OJZ6+tEMb1QmasiRt7+cqsGHYs9jft8x7GhpcvwSCFtBUnsBH+gHDhh8/fuJNuxlpRovTsC68GJZQK139m/f1rPHSWQt4Jz/lG+P1SG+O9ZfOiKzDkGmM4lX4c3qdQeMiVW+IGwFlzseH/LsVgGR//Z09jyMn32ZQcl7RrC8SNE6FiNU9TVn2NJ89V8gd9g+eOPRXXbrW+/hzHmfoKasvPkqujNWLn2/Nw4ej5+FxU4GhcPO8pPHrTUNnbBtj+8ljkTTbxyuFdWHFuR8RNnAFPkeGIuEmRiYqzmkTciPuTeBA3kW0aZwtVoHQ5bqyqQAk2KBVOrFdRXIkbQY1RJfj0mQnIl1+WmGq280vMnzUNN+sqYIW3ZBPBui3SY03c9JVy3JiQNuLSMAzUIiQnTghxY7N+IiZupoPN8RcL4ubcFyvw5ji5ktT+z/HQsCtwV1TeNhYHsGTzuElC4gY4EjctexX3jj5UR97or7RGbF/2J4yctERKaK1+EkDcDLgHn3xxmVh1yP/5Ipz4m4fCDlP97nodn98pVZsK//yEv199Ci5U4zYiuwcb5aYecROt3X1x44o3cO95vWzWDSCUXb7tvN/jKaeyyqUr0HCPFp7y2aNH4ZQSI8rR6my2HryQGUviRnFJsbjHMSa5Im4Ej7o5z6PynkIcbn6hiJL9/3kbd4yejqfV+zM/cQMU4snPF+JKpcS2xRZk53v3o/Bc8+pNLEHEuw/2hLgBMPL5dVhx2VHysI34pOxMDL/7W1s1iLixgmcyVvzwqJrPCJ+VI3fIbYbnib6vgOWT1bswRSkXv+YuZI94kml0Op784hVMOY55waCQgxkdkMmu6/3r8acho1yXd+ddc7FoR8RNLFBNfZlE3KT+HMbCgjZK3Nyh5bgR90h8xI3xEM8zIT7HVwn2UviJG0mO03kx5sSN2VvN/iPx8MNX4arT+6E7+4A9sBsbVy7BzX9cgjXb7HGQeBX9xpt3G241BSHR46Yv0jvLVaUUFXSvr/WjiMmJXRE3vFpa2c/RP1mJmwEz8c+qq9Uwi+3LZ+KYy4xvwTjsC4OGPG7g6HFjgWsIyL9uLp4uOQMnHcm8IReKAW1ei1fmPYobnq+WEU8scXPu0vflsuI/4e/TT8EF+sQZ6g3v3Idewl9+Pwz9pBzu0mfXVrxy7zRMefo75stI1lr4dZlaxI03NgsonDTjMTxdMgon9WG9sySs33/jedx2zfP4jOOheNvaLbjnVKVE8L9xT/exJiF53umtqeSFzFgRN7vRLi2Le626JW5EwSdficVP3ICRJ/ZCN9bbdddWvPPq07j3xldkDwbmQcjpcSP16IvfL3gcsy45Gf1YDkq8HrfgnZf+gtlKiJbJOkkkcQNcihU/zNXIBqGy1m8n4i82JCQRNxYXe2kFfr53qEryfv5oL5wyW92dmnZyJm4ADLwOFVX3acmkzST5f8Q7d4/C2IfNUqhz3JwS1ISImwQBn+TDEnGT5BOUIPXaJnFz7B0IBANobhJ8hZWPthUyz3ETsqr4ajt10RI3kawLJ2+UyLgknk0vR5v8Alw6qAsaNr+Dt6VkN1wfM+KGq6NloxBCTXXwdegjEzdMQ9kM0YfJACYfccOBA7fykcsSPZSsz+8izce/FiRB/O0lAyX4IrfBHCYO4kZU1mZch4uEP8eNZp+uHLindrvFz85udg774Mzx+eiNn/Dxso9jFKpiposbexzaMj/3O3Mkhh3ZAf4fNuKN91nCRllFbsa1vkC5iBvDUIkJlfLG3vAn5K9w7mXHoDsasWNdBd538rDhvtfFsqFXWMSCuNmF5paf0S7NyHZY4xERccOI63fmKPymD7Bz3dtYa1rdT76vqbC5vPMPPBUXnNILHdCInR9XYG2SrRGnkHKeldjaiRuXM65Cduva73H3aQoxux73divCn3RbkfBrkYu4EUYYOB4P/WUOppx9rJ58DDRiz6a3cM9Vv8fTdmkSeSY2AW2IuEkA6CkwJBE3KTBJCVCxTRI3XY4VPG6U5MRmHjffI7RnDZCppMR3f2BV5zLSp1+ki8HV/tRVYw6NvJYnDxkS8HcnW2ltt8FViRshVMrsY3L4jh9x485enfohXkLGzRhu2jLaeEpgWJBApqo56Wv/uzNxo/VXNvB64sZpfI7LSW3iRpYz0eF8S3Iznp0d7kmbcN2sdTFyb/GySyNuzG3XR11K+vMTNyYyZQjM7mU26LhZYFG09WqtOPG7Ho5jRui6Em/dOBg6iDRfBjpmyCWaHJENoSm4WyRu2rsgbvRiXSlvoZEUah328UK0y2e3I2SeNLB+qeFOPD9ATaG96JCWhXY+vaej2XhNLQ1oCjUgw3eIO3U8a23YQ/Cb6agBK8r5nm0trt/w8/BbwfvP/yM++dsHjjmJNEkeGuNoLV8DIm74cGprrYi4aWszzmcvETfiWdAYKuUhccM3Dx620mqdWAmN5mFpLtOrB6HzZopXd4kvkPSyDJVqroOvfR+kHyInJ3aahRAQOLAeaP5RLAfuzUaAEzu1GWf7MLud+1mFAvJiHvnacNbNUnZEXZ06heBE3ChnEfatq3//+0hL7wqfzyaRhNMaM/2d1ddJd+cB7ByR9Ie36Mdy622lrjVlaFuvKU063xqVhLL/74xWeIum5m/RpdMZ1smJw2AL2RM3tjcpbXx+4saLeeNFJgZjmZ7sHMbhVcNqPfH2dyAhJOImnZ+4CQHNLbvRFBVxo61q3lnTt1NWlgEEbkycRvVMkNNAcfxd2avw25ayxA2/iXHEP5qhks+g1kLcHH9Ul2gmhvoaEDikPdCvK9BU25Dy2HyxbQsmX3aDzo4f99aiuRHI9PF7m6Y8EB4YsCtQ44EU9yJ8oUgSxrgfx7SHW48bvkOBR8pFJSYeD6RYjMHIdBDvNBdad40EsnqLHxKJGyE5MR9xI/BAQYG4aWKJG9EdKIKPCxzlIdwcON260jtdjpo8F3o7ouJM1IWJ0LszuOUFZHFONoQQbPoe7Tr9Gmm25cDZqQ8hNsSNB6QNu0SN+JnNkTikE0aOkxuRjHD1ZD2M11hE6nlN3JhjoHEDipIcxA0HnHzETUTAcIxu1SQe43GO4dTMgQT0Ys2LxA34iRthTps8IW6imELTrhHcmy1VcJoYr3WPh7xWSNzonhPynLXGqfPk2ebtGmsNxE1GRgbSMtK8BaaNS8vISEdaejqaGptSHomWQAsCATY9CUDETWTT2uaJGxE2E4+blj1r4GNCpSKDtzU+9WJhEx9xw8uPGEkIr4gb4XkvEDchlbhh9OZVTl1I/Dgq5w1nXyptlbKeIDxr1464cUsC8YwntYngcNAmiBurtcG/ZnRzYLYht5ukBBE3Yd42yhoR/iTixgCBFY0b4Rrhv2iZlvEai3Mcp2aeEzfhA0rEjRAqpVQosgdWIm5+dp3jJqLpctvJKVketzynieEWlEQNibhJoslwqUryrcfWQNy4nARqTggQcRPhGiDixuQeHgruRfDHl5F2yIkRwqp0S74HROQGxcoWvsO7K14kpFEcVqSNgENL03+R3ikfaZn9TWHR9RXVDKHl4BYED36FtPZ9jSyJS2j58YyMuOGXL1IoJpt0c8zdydVAMbvQXEKmHuD5iD5r6U42hBBs3Ir2XUbC5zNU0JGFKtiwnkhNBz9FqKURaelsdZgIbLR8I+ikt/VY4hqyj5EyTFXkY9nOuQ0cqUDchEKNCLbswSGZv7W0xMzjRmi89+AHaJ9xBHxIj2RRJBlx48X64IWBcyynZvEgblr2ISOtOzqkH8ZlnLDmA6H9OBj4Dh3Se3H1iVsjIm5soHZP3PhDu3FI2pFI93V0nEIhv01TSz0yfGypPMdu0TUgj5vo8IuiNxE3UYBHXVMWAfK4iWzqiLiRN3vGQ2qw/l2EAj9LuUx87WV0nXaGkU1C4nrFwh6XMjmauyNtRBrCBFL2uxa0BHYBoWa06zHOFH6ziBKlEkVz/etiHhNfRk/AF6lrqEFHY8QVe8iQm3JApa5TV5jFnLjh15zvWvBaHkM1hJoRCuyGL70H2nW0SFrNOICwxE1LcA/8+9cgvV1vpKUJSSXdzoKih5V9buzWt3WlidjVzVhWs+ZOhiNx406c5T1AEuNeWEuoCS3BBrRvl4N2Gb1dEzeNgf8iEPwJ6T4hDxJbj5lv1etb8a4R93ZGok1s+3Da4NTMkbhxa4U2oEjqh/xoCR1E53Z58IHvuaCs+QMBqexSRpqQI8LV1epWac72fC9U+IQ5TQyflORq5QafFjSHDohr4pB05oWPjUHBkB8Hgt9FkbA6ArSIuIkAtOi7CPeOxlA9uqcNiJjUl7TwIR5VbJtDv6A5fQ/69siL3niS0KYR2Ll3G4KNaejg69amcXBrfJskbroK5cDlqlLC/t1qm9Sy7xO0/FKNUEvqxxe6XRiJbB/5tpV3g5gGX4ejkNFlGEPK6S0O2+OrXjwhoMWPwIFPEGr6XvDbSSRUHo3Ni1sEw8VQdATaOHfxZSC9fQ4yOgxS29qtR5a4ETq0CBVi/DUQSBy+T6oBxGdVcraKDus0XybatzsKGQ7eFFYeNwImTYEf0BT4H0JoTk6IItYqOmwjHjaJOgreEZnpRyJNfdHjrJzmuRfCweAPaGrZI1BAzh29bkHT5zWizPPDh3ZpXdExjS1o4DzcwZY6BEK/IA0dhCO5cwcPWsRnFA8UjUpE8ix24VoPhBrFg2tHX8+orIoXcSMouSe0DT0790FmO0pGHOWktdnuzcGDqNuzFd3TcpCGdm0Wh0gMb5vEzTF3IBiUy4Fz5pZVvC3cgSwJj9fDkP9FefQPLvMcKhxynZS0mQ97HENyESkzHTj0Mkysnrgxkc0bdiLINbWJ+VL3u6CrrK9isBymZbn2VPOkvxjJBLs161xJylha3CWWgru9a5d7g/06A6Q3nWb5fvirJcmTEgaMMs/SDzzXbXiZepf4qJ4fDM6yiHDPEB7Zihx9Wx5bVDjE+bKfN6drUQ+ttd5hcsKuBUWSmwxPViueXTs8WLq724trxvT+5n4sARdJlNZXv9aMMg3/Vi8G92O7t9o81DISOeZ9FBsc1pGTqTIm0j3PqbF8/Zs2c9aH13aWuOHt41U73RXlDEcEw5rfiyIQlIRdpPujF3clO+OaQnvQ3LI35uOE389jsiCScB4Tq5LghdUeXdHek5C4+HjcCIgFQ43w42cEW90LiMSuh7Y0upDEvwOy0M7XqS2Z7YmtbZ644di/iUCnDnHj/QPX/JDGjuM8pkIQWB74GBFWbawPi/IR15QgcNbN7ErSzj3K1syoIL9cc0KBPZCxGjCHClfEjSTPnFCzOA7ZECqsHDdEUNhIkRI34qAmGNuQWPzETbhc/hw/moXRkzaSjWFzpvPCd3edaTpZrS+O54YDceMVaaOt13Cu0jj33hyQYkfchHvZWKxfDvhZfBWSQY+5A2kjAusducChsmmOLJ5+fG2cbbG6XejkuyBu+O4l/M8AKzsTRdxEtp/hmy2tFRE3bhFLVHvl+lHvM+IFYFeZM1GaRj+uUwXN6EdIlIT4ETeJspDGJQQIAaCNEje3IxgIorm5iZe34XlBZ7Ke4u1x4ybumn/52xM3zptX9kGpyuL0dGK11OkRdoDne4vKa7WaEJh9O+vGy4YZiO3mTIIYiBsnbxv1fOh+k+xcSUohg5zn2BLXSIgbZdNoIdTSS8hWTfv1YUfcOBGGEd4cROvMiBYrjyKecRR54aQS78pXvDysPW68xMP8fiBPpEpcekPbKAcRSVoUa9oIpamXUOTy9fc5VlczmRbjEHETvuCJuBExiQ9pI43k5kWCiztUEjSNj8dNvAwl4iZeSMdyHCJuYokuySYEkgWBtkncDLwNgWAQzU1CngG3G2z79836iU194sb5AGiDn/iT+e/mIQX2lwV7yJOkuvNG4L3otLe3hhApB+LGidexfmtu/QZdPbJawuze00bBwZRQU0FiPTbcXiMM0pbEDSPT9JKyGNOKyLIkAjnXiKP3kdnqiZYAYMPQGD1NbQzHw5oENIa3Oa18g2zluuWuNKauKPkv/OvFkbiRdeGXaGdrjDxuPCRujOS0dI9TrCfixmp2yePG6RrXrlHXkau8osPaEXETMXRx7kjETZwBj8lwRNzEBFYSSggkGQJtmLiRctyY8QrGc6R+u+ySuBEm3OlE7+WiiOKEY+9ZY3VwNRzSuWwJRQaJ7Y4zMsMtyRTlwKiIdToZcHgQmb99NAnFCiOl9ByV3YGdC36milT4nIeTSG5WfPje3cpzww4wDjKQa7p5SBt7LzV7290RN9bEnT6XCQ8p6UQC8s2ZCYjqV/p5c8aBnXmuyRE7OBE33rq1Jy9xY81dEnFjR1yx68fx3tdGPW7i52FjnAEibhzXZJI0IOImSSYiKjWIuIkKPupMCKQIAm2UuLlV8rgxIW6sPEy0d9h8RyJp/u3elCbXCrEnbTgOYmrVJf1hLNxK1guJQ64ORs72nNCGcTHCxl7xNgjzFbIf2zwcSr8KNNdxRUHliG4gN8wmQx7enLRxh4u1p4170sZuZNWryir3kBMZZsoV8oYDcl57uuSvnAtHbcZP3KimhtmskAnsQrcnQfSHVZYAk2zmu0OZkFr6fNlqYtxYkTb2xE04feV2dkzvPao3k7trxnZsDzxuUpm4kW6ZHuIZBrayri3G4B6aud86eNq2nhw3+oTr0V9DbiQQceMGrUS2JeImkeh7NTYRN14hSXIIgWRGoA0TN4rHjX7LbB0apGWP4J9QzsMjv8CYtHT2tAnfGRuTDbMtzN+iM2RFRAd2bw8H4W9q9XNll1XDSX0jnhpRYnbCcLdGwokb7lOLOAFWpI0k150uDMfFrEsT8kf9ivnNCUQr0saK37A47LEudQp2KiVgVMfV1cWPld5UA9FimYjY2lBt7TIhUa69+sL1Z0Wwb+n5iBt361CBOvxeEctKLbHxuPEiMbGCg/BnOBFit9ascFfWWWTzwn0p8OTg4hZm1VAmbqImh5S15YxJrIkb4zVPZwLNAAAgAElEQVTlHJIcCYiJJG2k+5f+uRKJDcnah3LcJOvMOOnlrRen02jx/J2Im3iiTWMRAolCoE0SN10G3oKgmuNGhl7ey5lvNHwIiT8I/8f3PluSyn+4S9QCCLcm/OBt1M2xQpRiu1k0TDhjwme6oFYUG3e9nYyNOnPZN7Lmajmdj43jaCrbHLB0ayUMbfULZ4LNHkr9vOn1scTHQqSzXdr6l4gL3QXGlVtKTRDN4hMGo90hTPvNmkyTDOQjJ8zAsD8E6pd7+P1AJZFMcbaaI+UgK3dyWpS23gUMRrrLQvMC47vjOR+GzUzUEzdM2KAgjm9gvvsHc0/yMjmxea4u91gozx2NuGGfH4qJZnIjva+4gM2haexDcbwiAJKDuDFb1t4TN4kmbaT1S8SNd9dZLCUpLxfUtUlVpWIJd4xkE3ETI2BJLCGQVAi0TeJmwC0IBLUcN3znAx/gSw3ihs8eq3XIHgTYN9Th7W05GJ9VglT3hxr13B4BcaNsSDT2wzC++k+rXDN6u83frpsf/vne7MiHcMvDtdPBjO9+4ilpo54p+XRTiRsXpJ2ei7A6hBjWqgUUpteDWWgfB3mibyKvcaclLZ7GRebRZJZdEk9iczfhhnxzJJJXERM3TgBYr1FtSUj4qABFdxOzGNBbj5vwe0E0OCj3ATOPGzMSx5rM0R+WI9eJ584iLcfYjuHdC5DkI260Ze4thnzPHp4ZjqYNETfRoBfPvkTcxBPtWI1FxE2skCW5hEAyIUDEDUdSWfVYLhI37MfpdKFsxrzdlNktICeNbBefugHX9LbSXP+m3ChV7uXoCeDiUhDPde5x1BM3Br3COBx7+ZqscFLKNLSKS1074sab9aMPj3IiiozUhJVzDB/hIBICyuEujEWzOdDrxDsRNxzzpjvnck2M3MN6DvjMMV5LkYytYKg4ofBeX+7WD0tEaNXM3FaocnFNs2vDdXU/Lqctw+3aO+LGS9JGISZUrwuJDeEEUt8unAjglcM3XNh9zlvxFkq4W8fapW6mnPggcTQ2lqFSyhzpn9XOOtkrnQweNuH7APK4cVxqSdGgLRE3IuDRXm5JMWsujyPJqDPpRAgQAq4RIOImKuJGPZZ6uuF0PYtMBz7ixuKppXohcB7WlPOjTmH2S2YcLx6ULokbvYMHo4CahNjcB8L+QK4QHwaCw5Vu4WCEu8qzbSIAzyohsKw2r2u+dIZ0M75e7/D16Cwr7NDEeMdI6htlmM+J6XUUZouzPna7PKcDniTd3cHT/C28RDqovzmSoi7XjyHBrhL+wrtOnO5Z1vclfUJwJznq77bTZvdj9Dl0vAqP0mxlw9J41iOLUjyJm0SRA+6uHwWdcDKdT47jpWVxPfM9e7W585K4iX24GveVyTQkj5tIUEtEnzZH3CQCZBqTECAECAEPECDihpu4ESKllPdH7JbLbrvG75rtwVy6LLFtdUBwR9po1BVLjBgO127PIgYwBISljam1INtNM9tN2aHI35l5ytiFQ2n2ekXcGEkHc1LC9fpwICh4D+ThxA3/ZOrHMO9nfUjSV4/SelvjY7kGHEgsZ2wtbFa/5iVJ7LFjPbpUnVj2UblXOZ4sefWRRtF4THktSpMuq8A/31Y46uYlDLMI5cvdzOfc+t4m/GKXeNxpLXhJ2oQf3CMhseJJ3GiUiLhCIpw6J4zDf49+LerzGmmKO15KpsqG6xMdaWN4XroCKFFkGo+SRNzwoJQMbYi4SYZZIB0IgdaHQNy2Ca0POkuLdgdqEmKtL5TAIOwunDluQv5taNlXhVCLPyEgJfugbjeryW6Pe/2S+JaUxKq5x5nt0WoNiw4WT3oTtp7A6LEQH9LQIaMv2qf3NpFsTtyEQs34pXkLAqF9HmtD4pIOgaS/bJNewaSbUlLIOwTa+TrikLRspCHdldAgmnCgpQ6BUJOrftSYECAECIFIEPD50tDR1xMd0rrbdt/dTMSNafGSUGAPgruWAqFgJPhTH0KAECAECAFCwBMEfEhHp/a5yAh7oJsTN/ubvkSgZa8nY5MQQoAQIARSGYEMX0d0SzvalQn1wf+gBc2u+lBjQoAQIASiQUB4UdclvQ8yfJ0sxRBxYwiVUlynWw5uQnDvWiBEN+5oFiH1JQQIAUKAEIgeAcHrJjPDePgwJ24a/FWtNANn9DiSBEKAEGhrCPjQM30Qt9ECYdMQrEUILdx9qCEhQAgQAl4g0DHtUAj/WX2IuGGIGzbeveVgDYJ7/0nEjRerkGQQAoQAIUAIRIUAETdRwUedCQFCoM0iQMRNm516MpwQSDEEiLgxmbDOA25GMBBEc3OTmoNTV6IzBLT4BY8bIm5SbL2TuoQAIUAItEoEiLhpldNKRhEChEDMESDiJuYQ0wCEACHgCQJE3JgRN/1LEAwG0dykJR1jvW0EEid4cBNa9n1AHjeeLEMSEo5AIea+uwD5X83EiNmVHgB0J5Z9ORl4LQ/j7zcRd/kiVN2Sh+o/F2Daix4MB2DSwiqU5laj7PRpWBqxSEnv3LD+Dagy0dWbMfmVvXN5NSZjCfLGPcDfiVoSAjFAgIibGICayiJvWoINk4AlQydjngd22N/rHJ4vEY3vtcw5WLJ+MrB0CCY/EpFC1KnVIkDETaudWjKMEGhlCHRM6+UQKlWdEIsTW1WqfwkCwQCam6T8NVoZXgkLIm4Ssiba1qBnL8O2d8chZ0cFpmWPRrlq/SQs+qAUeTVlKJgu0SF85MECbNhXDLzYEUOu+//M4x+WoXoisOT48RAph+tXYduDuai5oz9GP+4N1HMq6zE3fwNKskZEcXBYhOpQMXL9fvgDrF51qDTR1ZsxrewPx37B+oMoRjk6Dp3pDWgkhRCIEAE74sZY4Y9y3EQIcgp1K1t3EHeekomNj/fHkFm1quZhzwtO0l53rwvrY3i+eIKTdO/HYh/yrvJA4H1VOPiHYcj87An0z58JDREPZJOIFEeAiJsUn0BSnxBoMwiIxI2vl6W9uwNfJwSLBBM3c/QeN3J+R3bzKyYn3vchedwkZHm0/kGLK+qw6PTu8HduQOVV2Ri9WLF5DlbXz8WQjSXIKpTeoy6qCYnkgS93Gj8wz1YjNBUo9+XBRS9++QC8IVHcbd69GdPKzHDsXQFCjQmBGCJgRdwYSRtBBSJuYjgRySB64AJsqJmBXD+QuVVPVIQ9L25ajfr5Q7BhdhZG8HqiRNLHNS7u7v324nOwYOM2zBgoAFKDJ3KHYOZW1wpRh1aLABE3rXZqyTBCoJUhIBA3mTbEzc9tlrhRctwIE26oLCV8RcRNK7sSksqcYqyqW4QhGx/Ahvw7Ubi1FB1Pl0JxZrxZhwVjegMBP2rfLkH/74tx8Op8ZMIP/2eS58eMN7dhbn4DqhpyUNAvE/5dlZh7aS3G/0PxuFmADQdnID8T8O/fiPIuQzDT6HEzZi5WP1aMgkMzgUAdqp6ZiRG3VACQ3qxmflaFzOMKkJ3hR90HczG+6AFsNGAokSi1qNyag4LBmfA3bMSS6wowcyVQ9kE95nSvwOjjJ0MMBDt7CaqXF6Hh8SwU3MEKcti8D5yBJSvKMK6fYEwtqnZko7CP7OUj2pSNCsE+QaTBxvzrl2DJXeOQI3RtqEHFn4sx+fFszK1cgOKh2cgE4N9VhfJZI1Cy0gT785+A3uMmBzNeWIWysTlS3+3LUTp2Mp7YKvTVzwn8NSifNR4zX6b3vkl16aWwMmbEjU94eIkffXWpBv86qiqVwnPtpHrOYxuw7Vrgib8CM67vjqXn9MfkfwB4coPheVGDVd8tQFEf4YZVi4pb+mM0hPvmEDSsr0fO0BxkBupQOX8yas+vlL0LTfo8bvS4KWLuo37UrS/HzMISiE8QwUux80ZUZeaKzxfx+XTRaDzwqdEq6d6f+WEFcFyh+KypfbsMoyfOQ/7SaiwZXoey7BGSxyjuxOq6UmSvmYy8ScvD4ZGJLPz1CeDaGej+txHoP0kJQS7Cgg/KMfmk7sj012Ljjizkd96AkpzReAI5mPTkEsy7NB/dM/xo+GwJ5kydiaVE+jgtwRT7nYibFJswUpcQaLMICN42mT7rqlI/B9tgqFTX/nPE5MRNJsmJlZVCxE2bvWZib/gfqnDwvhxUXpGNeWO2YfWoHSjtUiBuUAtvXoYFAtnwfQXKn52HmbsKUfXgnRiGdVi6uByT7yiXPF2GZ2LHhxWorM1E78xKTJuYi1Wq23kxytaV4c5TgHUvlqP8ilKU696gFmLJltWYdGgNKlZuBPKLUHRcvbz5l0OXBKJj5Ub4cwpRdFp31DzcEUNu0UMj6dEdDV9VoGJjJoZdVIicTfLb3/kbELqpO5af0x/j/wEUvibZ+UCXApTqxEjjZX28FJVbtB9q10xG6WJg0vI6LBmbiY3PPIGKzCIUX5qP3vsrpfAs0aZsLFO8ilgbty7DtjfHIfv7dahYU4vM/ELk1pRhxB31mLGwBAXfV2DV97mYfO045O5fjsl9x2OHEfuHK/XeTuK85aNBwL0uG4VjhqH7pxLpZpyT/DFFqtzI8//EfinSCKmDQIeMPmHlwDVvGyJuUmcmo9VUvn/vnwdfvh9V++5E75UyUTG1zPC8qMWc1xag7KIc1L5djvJHZmLeccJ9sxCZyr2xTyYqp49H7krFs3NpeJ9/6An2wqXbsPrSLNS8XYGNyEfRqFzUvyzpIHr8DG6QftufI90nv5qHjkNLDIYrYbI7sG5lJepyijDu135UCB6ogVWoe6EQtfd3RMFdAMQwqN6okJ8nRgRFfS5qwLx2Q+AXQsgOXY4Rx0gvDZRnCKtr9wb2GVII/6fLUVmbg6KL8oE1mrdrtDNF/ZMFASJukmUmSA9CgBCwR4CIGxN8uubIoVLNTQiZeNsoOW4oVIour1ggcOcHB1E2sBKTs0djqZjrpgg7lA0qnEOlzMOFDJ4rxlApltT4yjhmmbT5f3sE+k+cZMg7YB0+ZNRj0pt1WDK8ViZn7kTVvjJZJrCsdjWKvtc8izRczXPc1Mi5eoxu/7oxbYib8uGCLnWYlz8EJTZvT3Ne2IZtl/vlkDJ77MWcEr0rMCJnvHggYMmoemO+nziEqsVibZLM5EUg04S40bRliZsQGvwfk8dN8k5ldJqdvQTb3p2Ehkd8GDIbMN6XHEOlLMKgdP3C2rDPl0Lpfr7jAXQcJtHwrA6TDKG91uGtssfNi/3R/wrBM3EuNjTPQfcVwnMI4suFcbukMUT5DBmjB5AlskrCSB4jHqKswVUi+Z8l/L1fpZpnLrahuNFNO/WOBoHYEzfCOitYx5GvSbi27gLKTHMDSnuQwu6arTVcOaCEa6kAVTEMjY8GfeqrR8Dz+4y431RKfNR4lCLhJKyu36iuxYZYENqe7ZOPQ3XoS5MiJwA2uUwzYbdYZZxjggUzLhE3JpPQLWeOlJy4udnoYS4lKpZDpQKU44but54jIJEk+d9XYPn6BgCZyB8zDrnblTwFcSBuYMx5wI6ZGzFxA8NNWCWobgHmvTAEG3S5fBRg7UOlIiVuKsbUY272svC8QEro1eDuyMxQdFAedPbYhx2IGHtriLjx/EohgXoE+IgbicAh4qb1rh6RML6oI9a9WCkl4M0ZhkmndZQ8VRab5EQzkjBREzfh90n2IJLrkrjRkhPr5WpeNJUobJ4D/FWfhFmdYTnRf0fVazMHwy4dho7/mIbsovKwHHFhug42rhWvDj6tdw2mnmWpRNyUAvfJ+aiML6csgSfiJiXWpDifhcCmGqB3nQV5596SRZWrUVMoFwkR9qVj66IsGiLoUIhFz1Zimpg4Xlhf41HnJk+aoxkKSent/Vby+AT4CE8AypzwEFNE3Ai+Lon5dMuZLSUnbm5GyKCGRtxsBhE3iZmf1jyqmJvg+vxwEwMb5YSKcSBudglu6AWoviULIx4WVJHIpJw1k5F9fmHExI3ovXKp5K4uOsVPXYW6Z4eg9kNg2MANhupZsSVulo+qx4Kh4RWvRK+gUQex9LppKH2mErU6sske+7kbQ5jTeSn6HzNZPDCJB6ixkr11RNy05ss2KWwj4iYppiHBSkj50Yp6h6ux421zokLamDLJiaMmbiZhVd0SFNRoIUWiF0s/yYu0MEriJu8D4Tm0FFDy1ny8EfmnwDLhsJjof5QZIFLFxmE2+ogeN4wXZYInl4aPGQIpStyIHtgMkUPETcxWSFwF23pdRalJjGRze5Txqv9sNer71aFueLannmJuiRs15QMRN44zl9CqUt1zZuvKgZtp23KQiBvHWaQGLhGQK190XqrG34sCBi5C9ZZiZIo5AvJFV9mCrU9g8i3zsHxNrfTGsHMFZl5XiidWbrSo5mQWKpWFilnFKH28Aht1m3Vp81+4fznK7lsGjC1D6diOcnUroweMQ6jUcGDd46VYsL47Jj9YhiI/a5t2yKgVkkVOVJJFsrDJ7vJ/m4zSlez3fuxYtxz5C+sxd1gdlt5ShlUoQMl9M5APOT/B5QIBVYSDK0pRuqIBBdeVYcYpQKXwVkD0KioEPn4CpU/WIPvSyRj2VRnKB5dLIVTDBXKpGIueWYDik2p1oVJh2MsVvSTSLUeyd0suZt41A8O+lzylxhFx4/JaoOZuESDixi1irbC9SIYXovaujii4X7NP3HwOrRFzpeUYnhcScVOA2r9ORsn85agcY15lKjxUiumzVf9cEMmS4Qex/L5SLMN4lN01Dh3XOHu4SHUSlY8kM2er9BxqOL0Ec6/OxUbVNvl5eRLg/1gLy9LPqvwsYxL8i7/LNtfc1RHlw+qw6OyDWH5XKZbtL0TJg8XID0jPkOXzN6D6plzUrSgTnyF5lxaLxQIKZglplunTehCIP3GjHCBFDJWcSsravAtYtnEIiodLMVGad4CBqDEewmXvACWSSutn8LjRtfPWo6H1rIkEWhIjckW0SHgZOazKXRVaRyi89uhS5FWhwOMQPzPiRiFnFDOVUCfj98p1KnqNMp6YamgUedwkzuOme85NosdNU1OzZR4Aibj5iMqBO17Q1IAbATk3AeQkjlq/HCyq2YbiDIn0yK+ow9xRvaHcLAoXVmPV1bnIlGM1uXLcnL0I1W8WIzdTfmgb3rLm3LwKq+8qQk5nyBWsSjHi/HmoFV0ii2Hlvs7aKh0W/Kj190aOkADdX4vld/THeKbkrOTWD63qSRhYco6bsO8bJALmqzKsfuFOFAovVAMN2NHQHb0zZOIGOZjz5mqUjZGqPDVs34HMfpmoEt05hWohy/DE1UK1EKlvzculGP1iDpa8NgfDxJ2PHzt2AL17K8QNMMeAvT48qggL1i/BjF/L26ZdG/HEVUPEKlphc+JZ7C736qKGrRwBfuJGyHHzCeW4aYXrQQw/PWmjmsxeNZEhKkr76p8XwBysqpuLot7yPTUsVFaSor/XGfo8YnguDJyDVf8oQ5FQ7U+ssFeB0rNHY97W8FAtpxw32d/XIrN3jhi62vDxPIwfViJVIhQ+YlLifIbMMUyqnDBeI3uU36UXDgVflaLj1AYse3suxg0UKijuQO333ZHTXcpxM8/wDBGeExufmYHx1y2VwtDo00oQiC9xYxrirYRuG0MzdOFQhhw3RsKH9ZzTha8wB2sjKRCTg3wrWRaJMiNmxI3HIU1q7hxvyT/Ne8drQkh+/rChUgayxehhY+9xYwjnIuKGiJtE3TNoXEIgPgjIb0yh5O+Jz6g0CiHQGhFwJG5CIQj/Ez57Gom4aY1roK3ZJHr25FuF2fKikYOcgbWoFZPUy4mM/eXwHT+NVwC1S3kE4kncCIe9YtRm5UFbYTbEikyaSomNWY8bwyFcDC0pR1ah5rcmHDpLUYasQiE3oZycWJeoVp44lgBK+blsBQbEgriJ6ctC+1yUbmZEW7PCOo49caNUORRfBAsvlRVvNPZFuFAd1xAqpfOYg/zS43gpCXSskxNnOpQDr2+L5cDJ48bNZUZtCYFIEChGWcUczBiVg5r781BwF72/jARF6kMIKAjwEDdKtv0GIm5o4aQ0AoWY82wZSi4dhoMrR6P/xMhDl4Y9uQGVU7NRu64aDTlDMKxfJjY+kochs+mZlNJLxJXy8SBu6pGzUDgcekXcGMJe3BA3nofKuAKbGjsh4DVxEw+vKk/GOBnVoU9Nqj/JxAjjre8EodXvxlAp18SNGmYoeRlBDJuKM3GT1guZPiGMwfxTH6iOFJ6o+iU4xw2FSkU1e9SZEHBEYBgumHw08N3nqPxnDfY5tqcGhAAhYIcAN3ETAhqayOOGVlMqI5CLsy8agi57vsG/3l2P76MxpWt/DD3lePQ7tDPS/Xvw4/ZqrN+wjZ5J0WCacn1jTdzoPQecQ6WMycKzsUws5W1MRiyFamSv8CHvS2NuKtYjx+DRowupSrnJav0Ke0rc/Aar658zeHh5AOGIQixaXSl7jTHrUKwy5dUn9h43UrVbzUtGCY1S80MZw590/4Z4/RV2jz9x08GGuGkg4sa8uBXluPHqwiQ5hAAhQAgQAtEiQMRNtAhSf0KAEGibCMSKuNFy0ujLDzvkqrkrG3XIRa6YLo/1NjCpIsWGwBjCoCyTExvaxTq0o22uqSis9pS4KUJ1aJXBi8UDD5aTLkT9xhVQEmHHZg3FgbiBnINSTgQuXnG6sCjmWhVDCitQJJI10rXZ0NAd3Ym4ERc7edxEcc1TV0KAECAECIG2hQARN21rvslaQoAQ8AqBWBE3XulHcggBQoAQkBDITOsF8rgxrAbKcUOXByFACBAChEAqIUDETSrNFulKCBACyYMAETfJMxekCSFACNghQMSNCTpE3NBFQwgQAoQAIZBKCBBxk0qzRboSAoRA8iBAxE3yzAVpQggQAkTcuFwDRNy4BIyaEwKEACFACCQUASJuEgo/DU4IEAIpiwARNyk7daQ4IdDGECCPG5MJJ+KmjV0FZC4hQAgQAimOABE3KT6BpD4hQAgkCAEibhIEPA1LCBACLhEg4oaIG5dLhpoTAoQAIUAIJBsCRNwk24yQPoQAIZAaCBBxkxrzRFoSAoQAETdE3NBVQAgQAoQAIZDiCBBxk+ITSOoTAoRAghAg4iZBwNOwhAAh4BIBIm6IuHG5ZKg5IUAIEAKEQLIhQMRNss0I6UMIEAKpgQARN6kxT6QlIUAIEHFDxA1dBYQAIUAIEAIpjgARNyk+gaQ+IUAIJAgBIm4SBDwNSwgQAi4RIOLGirgJBNHU3AwgZAppy8HNCOz7CAgJbehDCBAChAAhQAgkDgEibhKHPY1MCBACqYwAETepPHukOyHQlhAg4saGuGlubkaIiJu2dD2QrYQAIUAIpCQCRNyk5LSR0oQAIZBwBLwjbjp06JBwa0gBQoAQSD4EGhsbPVGKiBsTGLP63YRgUPa4CZl73AT95HHjyQokIYQAIUAIEAJRI0DETdQQkgBCgBBokwh4R9w8v/jZNokgGU0IEAL2CFw59SpPICLixoa4ET1uiLjxZKGREEKAECAECIHYIWBO3ISYaF/hJYT074amTyzDgGOnIUkmBAgBQiAZEfCOuElG60in5EJg0KBBeH5xOU4pOC25FCNtUgIBIm4siZsAJOLGfB7J4yYl1jcpSQgQAoRAm0DAlLgJKcG+IfgEFOQHGhE3bWJJkJGEACHAhQARN1wwUSNPECDixhMY26wQIm5MiZsbxVApe4+bbyg5cZu9bMhwQoAQIASSCwEr4kZK06a8gZD+TC3iZg5W1xejNisP01jIn61Gfb9yZBXOY761aJtcU0XaEAKEQFIhQMRNUk1HK1eGiJtWPsExNo+IG0vixsnjhoibGK/NJBUvHAzmorC7ol4DKmdnYcQj8r91hwlvDxFzKusxd7gysDau9n0Nyn3y4eam1aifXousXN1RJ0kxJbUIAUIgWgRaJXHzbDVCU3MBMPc2aPfghjUlGnFj2jZaVKk/IUAItH4EiLhp/XOcPBYScZM8c+GVJic8Vo/ZZ8jns83lmDIxdmcvIm5MiZsbEAhIxI3Vp8X/DZr3VVE5cK9WfUrIkQ4MQzYyhwWBIJk/BBsU8iamxE01ilbmaSSRiNkiVNfnoDxrBOapY8P8DXVKYExKEgKEQCQItEriRgSCPG4iWQ/UhxAgBHgRiCVxw+zRFHWEfeNdQJmwb+NVUW43p1LbBwov7Yq3ZyFPyHmasJd1i1AdKoZAr4ufhkqURGCXSxiib27qsWkUa3j2CC8HxtZFbV8kxM2c1zdj7qndVAVrXumNvJuih2HRBztQPFCRsweVdw/CiIXRy5UkPIHqfVci+593IGv0Y14JFeU88/IXKB60D5V/OBVnrfJUtHth563GXx4oxE8v+lA2dxFKPy9Gr7UluGGW26ubb2gibkxwyjp6ln1VKZ8PRNzwLbBW1crqpi18P6wKvnUF8tth5eFVgaL6YmBjNgpFTxnWO4f13NHeJi+qqUdOXR0Kh+eiZrFPeiCbPLC1b8OJmzKUag9zwwSkp6cju3dvx2nx+XzYu28f9uzZ49iWGhAChEDiEchM74PMjKPCFQkLlQqhoelfKZScmIibxK8u0oAQaM0IEHET+ezqialFNSGMr2NebkYuOLY9IyFuPNIoEuJm0euvo2bCBMzDtVi9+W4Udt2CedmnoyQqna7F6tePwYgJswHMR3XdJOTu/RCzBk3A41HJFTpLpI1A6DV4TdzMeQ0tkwf//5c6SULclFTjuctzsZUhbgbG0OuGiBsb4qa5qRlKakdjs6B/CwL7yeMm6ms7hQQIbzdKUWbIqSC/6VDenoR53DAeOgrBkzsNIkGzUA6xYt6UCA+9YpTDZxLiJP4m3KuEzyatjT5UqgoFNUCeRYiUQNx06tjREfVDOnVC+w4d8O133zm2pQaEACGQeARE4ibdhLgRVZNz3IRaxH81NBNxk/gZIw0IAUIgORBIMHGjhnkCavin6M1dCCn4Qnu5p3jcVIxhQueF/eDCHNRPBzb0LpRC+XWeL6xXjCSrhtlWu0sAACAASURBVA29V/eTEkkuvWyElAbgeCVcldFNN2kGjyJmnyt6hCveOKo+MhG/AigWw2AZueL+uQ51wwuRK+vEpghQX2aa4WU2lri3NsGE6a/glMvsr6U5EDzXtbQI4thfrkb1mArkbS+WXtYq+2xm32+qr2GRR0LcsCIkLxkviBtWqkwIwQviZhZWf/8ghuzcDBw7CPCUuCnCe5V/xBDsQ/fuSA6PGwBjXgth/CAGTyJu4ntr73H0LAQCUnJippaqTomgECq1fx2FSsV3ahI6WmTEDZtUcxGqRVIFetdS8ckluZfmsoSOjbVWbzUW1VQDueXIUR44DMHjFrxjBg7Af7/9Fk1N1iGDbmVSe0KAEIgNAs7ETQghuarUHiJuYjMJJJUQIARSEIEYEzdsKJGCjkJkGEKcdC/1lLY6YsAmVIoJ2xf2iAXrBK9tybs7e4Xeg1tHBKj7TkM6AB7d2HB9IXhfNy6z/9WF8s9F4Q7l5aNA7oxHnUoSQcvVaJp6oAoFoQJUKfkcRUPCQ5rExPUri3SpDDTdAFh63LCyDHJvkombwlxUMzqoc3Y8mzDfOsdlVMTN9NdRf+9p6L51KXynC54yHn0e+QChS45Bw0f3ImvCX70ROnMV6h86w1PiRgyROvwDlH9xEop/lzzEjQYYhUp5s3hcStGImybLnkTcuAS1NTTXvUlgDGK/t81xwxI3xgePJM/0oW2GndlDR/6ODZXilmcyxuGHHybmetq9++fWMHtkAyHQqhEg4sZkA9+qZ5yMIwQIAW8QiDFxo+QhVJRlctxAV3RCaqB4lph5WXPnuHm2GtXIE71EzPPp6HPTSGPqyQZ9QQy9buxBlc1xo3rF6DyG5Nbii8SasByMKqECfaVAnf2iCCndQO30EIp7M7l0rMYSvZCYIh0KJkIKAuMeWidDSWtgRdzMg5ZfSPM4Yr12JIsNxUtkGCImbmRyBXs/RMkgIWzKm4+aP8drMshj4mbOox/hYZmsefts7e8Jz3HDToMYNpWNj+/MwlNveTM/RikUKmWCa9ZR1yMYtKkq5QNa/FvQLIZKBWIzMyQ1CRGINjmxQtwIDy5DkmPZWj6ixewNivbwEDYCSsI6yQPHUEaXE9lOnTrh8MN6oXb7fzl7UDNCgBBIFAKtl7hJFKI0LiFACLQNBBJL3JiF4Os8vBnPF2+IG2EPWQrcJ4XrayREOHFjmh5Atyj0eRbV5L2WCZjDPVHsiBvJa8hkFcpEC4SwJsGzxizZszFhsyVxI5BY2stUbR9uTdyoyaDXFUgE2VWst5H9VRMRcaOQNh6TKwpp46mnjWK+p8SNFCKlVfRVBtmE7kMmYm9Cb1RzcM3auThFLiol5bqJnUJE3JgSNzMRCAqhUk3mkVIicbOViJvYrcsklmwsB86WqRXUlt9iiG6wUnLi2iyFOFGIG6FMnP5thxLXbE3c6MfVlcEN89TRZBvbuQW2f/8c/O9/dfD7/dxdfWlpOKxPf/Q+ehCy+w1C736D0KtPf3Tq0g3tM4XcOR2lPztKf3/gry/jx1APhPwNCB1k/vPvRahxH0Lqn/sQ3FkNBK094biVpIaEQCtDgIibVjahZA4hQAjECYHEETdCNdDQVCY8SLaYDesRPV+yl4k5VVwTN6ahUixRwb4INKmiZKKbflL0OW40wkkIJyoGDEU2pLAmJnRLJGCysUwIfTJ4wYh252+wruKkEjNS+oGwsXiJGx3JxIRuPWJD3MjhWdk7gCr55aijvjJw7okbLf+Ml542akJij8kgdX14StzoVx3rfZNUHjdxuGMRcWNB3IgeN2Jy4vCPD0CwkYibOKxPGiLBCPQ69FAIFaZ+/OknS02yDjkEwwf/CmcMysXesTfhiP55SM9ox635vY+/gF3trZKqhosJ/vQNgju+RsvOagR/2oKWevII4gabGrZaBIi4abVTS4YRAoRATBFIIHEjZGjRhUvJLwOZ0J2GTTUAqpBlIG5Erw8hgbGanNgiLMgk0bGWnLgBNZsArBPKiod7w5jqppsLY7lzhpgRwrTUBMtKCJg0RvaOXOSKxTaYcCKTFAC6cCnxhWgtitWcQUxfQ7iUkkzYMlRK95JVyC+pFP+oQc2mbNTJxUMU+3XJiQulICWWUFMgCdc3vOS7e+JGrvikw92D5MRKvhxWrmdVpQAQcROTuxYRNyaw9jhqJoKBAJrE5MTmn5bGrWiiUKmYLEoSmjwIdOjQARkZGThw4ICqVLv0DPx2wACcOSgPvxs0GL86oo9I7gifl446HYcNPM6VAfc9/gJ+ckHcGIWHDuxGcOfXEomza4v4Z+iXJMzLY3z7IxjCvm1iNnDcnlJmmxUzt2LjWy5XM+RlY7O4ekk+u0HU7Df3HuMLKfRS7+SXRcRN8s8RaUgIEALJiEAsiZtktDeROlkn7U2kVvEc2z1xE0/taKxkR4CIG5MZ6tlXCJWSctxYudwE/VvRdIBy3CT7Aif9vEFgcPYR+N2xg3HG4Dyc0n8gOrZvbyr42fZ90Oe0Ma4GjZa4MRsssHUNmreuQWDbB650iWljM+JGN6DxzZWTNvo4dafWSfc7S1oZ4uEVYkYoeSrla2I2e5bVIJLOwrgqRMRNXOGmwQgBQqDVIEDETfymkogbIm7it9pa40hE3JjM6qECcROQiRuLWRdCpRqJuGmN1wTZJCMgeNZMGPobTD9jBAb1zubC5W/+DuhWZOryYdk/FsSNMpjggSMSOFvXoGXvDi4bnBr17NHDqYn4e0tLC+obGrS2psSNPmG1knhNqszAeKcopUONRI9SRvMRg0pi3Hyu9KVcEl6XqJr5XfVuEQmROtQNL4TYU1dKnvWUUfI6mevHes6oFSbMENPhYUwOKCXVFty59cRNFQqMFTq4ZqP1NyLipvXPMVlICBACsUCAiJtYoEoyzREg4oZWRjQIEHFjgt6hfWcgEJCTE5ui60OwcQsaD6yjqlLRrD7qm5QICDlrrjrtTFx52u9waOcurnT81y8taDhvhqs+sSRuFEVCzX6RvBH/+269K/3Yxocfdhh69OiB3bt3O8oQPPb4iRs5YbVKSoQnCazvV44sObZaHVwmYHShVYbwK6WtStwYCCQ17Oh4Nkki681jVsXMQj+r6g4MWiqxYySjmLAvjfDRh0qVoRhFK/PEShj00SNAxA2tCEKAECAEIkGAiJtIUKM+kSFAxE1kuFEvCQEibqyIGzk5sdVCkTxuiLihC6n1IDDgsMNxzZlniV42HVwkF2YRaGoJYU3hNRAqS/F+4kHcsLoE674UCRzBE0eoYsX76dy5MwTipnb7dtGbxvXH1uPGQNwYcteIY+k8YPSjSwnxJE8YwUvFrISnQtxoSQk1GSJRAsHjRiOH1OoVWB1eatNSP6nUfeGOcrEChu3HMlTKIgTsptWoHlOBvO3FsjcRk5jQ9WS0vg7JTNy0HzolZQAXkp0L9wf6EAKEQFtBgIibtjLTyWAnETfJMAupq4NA3Aj/WX3qm79OiHG+UChkVtApLsr07HudmJxYeGNuVVUqICQnPvAxedzEZUZokFgicPqxg/H7M0dg+OA8NclwNOMt6T8cvfqJ5QK4PvEmbhSlQvt/RNNnr6Hpi2WOeqalpSEnpx927vwR+/fvd2xv2sAtcXMXUJYVXpHAcnDB+2ZYFUrqxjsSN2bEDsJKcVZL3i1WxI2dfrInkG2olJgwuRS4LwtCLhtWJ62kqFS9QSohWozaLCZUyjFnUGTTlKq9kpm46Xb3D0jrekRKQLvvr4VE3KTETJGShIBXCBBx4xWSJMcZASJunDGiFtYIEHFjgk3PPtc6Jydu/A8RN3RlpTQCgzr3xZTTfocrR57qqR3PZh6FPgWjuWUmirhRFAz+7wuRwAls/8hS5+zevRFsCeLHH63Lojsa7Ia4kUtVQsx14yhZaiATN76FOaifn41lvjywPi9qqJRIqkD0ztH5xFgRN4+YhUpJIUy2+jklEWY9bgSdxtahRCSqwscTiBwp1w2TwFnxwDGGj3HC1dqaEXHjzYwSceMNjiSFEEgdBIi4SZ25Sn1NibhJ8Tk8bzX+8kAhum0ux5SJ0i56zGshjB8k29VQiflnjMAXMTKTiBtT4uYaBIJyjhsLl5ugSNx8Qh43MVqYJDZ2CHTJ6IjL+pyN3/U8EcG0AE6+sCe6derk2YCvNmYia9RUbnmJJm4URZs3vyMSOC27t+l079a1K3r0yELt9v9y22Ta0BheJOZ4qUVxDZAnhhUZqko5lvrWl9YGlKTB+tLaZsmJ2QTCaj9L4kYpW16I7qJh8jhm+n25GvXzDe1YMNikydCHOknhXnJjNizMQHhpumv2RjcxraM3ETfezCMRN97gSFIIgdRBIJbEjUm1SEMVxcThZNhDmBZBSJx2rXXkiIibmc+jZeKxGiRbliKt+PGoIVr0wQ4UD1TE7EHl3YMwYmG0Ym/H11umSUUuxC3jIqSd/1C0QgHMR3XdJE3u3g9RMmgCFL9sDwZwFHHCY/WYfYa0E4ZK3MzBNY/l4qlZ04CSajx3eS62vuhD2VxHcRE1IOLGBLaefQTixqEcOBE3ES046pQ4BHwAzup1Mi45shCHpGeqiuw5cjfGDD/OM8XWHWjBvjH8CYqThbgRAAg1H0TTZ6+i+bPXxL9nZGTgiOze2LV7N3755aBnGJEgQsBrBIi48QZRIm68wZGkEAKpg0AbJm6YKo3Cy5PxdSXhRRBSZyJTQtNIiJs5D/0DD5/6P5T/7kpc7ZmV12L168dgxITZGimy90PMGjQB0VFCt+OZOx7C1Q8Cc57eiIcLgcqb83HWG1EqPv11rM6dgBE3AXjkA4QuOQYNH92LrAl/jVKw2+6LUPp5MQYyHjeqBNkb5ycibtyCGl37nn1+z+Fxs408bqKDmXrHEYGjOh6Oa/uNQU6n8LLeglPZwKJMHNkjyxON9gdbUHV2ahI3CgCC143gfSN44dCHEEgFBCTipq+NqiEoqeP2NP9LoCnjZhbluIkb1DQQIUAIuEYggcSNIeRXCwuW8rphYzYKh3eXihOIYdCCRyvrrcp6zTDfix60dagbXih5KJgWNzB4Aynh1qIHsBSyXCg6F5h786o57HSetFpbNTxbnA9mLFY3WS/WC1itksnI1SpnMvamqIdQxMTNcV/g5jFzYuRhci1Wb74bhfCCuNEuQE+JG/a6nv466u89DUgm4kYJoaJQKdd34Kg79OgzHUExVKpZ3eiyQn0+oRy4ECr1r9YRKqW76SqWuglDMJQG5pkBi5LFTl3VSjeGcsC6MAtBSIre0J3sj+T3C3ufiolHDEeaT/C5Mf/UH7oLF5x7fCTiTfu8fMw56Nl3AJe8ZPK4MSoc2PYBGj96Ai37dnLZQo0IgUQhkJl+JDLTj7IZnogbnrkhjxselKgNIdCaEIgxcRMq1sI7FNiUPaotcTMXQzZKHjDiHre3EF49AvN0BAszD2xYsS6XnUWlRkN4tjBGwTopr96imnrkLMzCCGGvrcgViCNjUQLDXl4kYLKXiVUl7YgbXZ49XY472R5DiLSiT+10TcdUXYGREDfPlK9D8TGaxTWvDcOvFniIgMceLBJh0xVANcqPGeOhl5BksxTi5VVol1scTTxu5BApLXzKrUz+9lKo1GHW57nmr/iFedgyoVWlevS5GoGARNyYv5X0oaVJIG7Wtw7iRp04k1hcrkmNgLjhkhveyJq4YR4ywrsC4eExvC48AWuE46Zit07pHTArZxxO6qYGsNqaccTZ6Rh4uPXNwA0Gz3bqjz6njOTqkszEjWCAUB648cMnEPhuPZc91IgQSAQCeuLG3JuGPG6cZ4aIG2eMqAUh0LoQiDFxw4QjibixOW4cPG5qs6QiAponjnhsRbWaG8+Q004hhOxy1rF7foZU0qpAGvPnKS9DK1AkeOHsKBeJGeETXgFSO0fk1lQDuUoRBKPHTbkaksUSRopq+jx80reifhCKK2SjcrZMKqXgQoyEuNHMPAfvrbwXhd2+wfzfXYkSD+yf8/pmzD21G7B1KXynC2FT3n0UAqdm8QD86kEv5MqeQV2Bmld6I08Im4r7x0jcSP/utbYEN8yKfcYdIm5MJrxHn2kcxI0QKtXaiRsrl0T2pi545pQjh3XpZN04Ld01rR88kktkrli1Rkpupbl/8hI34qNNF69rbgv7cKjZVIPsOulhIrL7dXUoHJ4rPSyuMncbFR+gip5J5OXTr1NvlAyYiEPbd+O+pe3pWo8x5+dxt7dr+HLzIeg58gouWclO3IhGhEKi5w1P6XAuo6kRIeAxAhpxYxUCJXjcSINSqJQ1+ETceLwwSRwhkPQIpDBxo/O+sSZHzPfO+vZaZUdhX1uAKmPlSWUeZS99YW9c3q8epShj8uJ4R9zo5bKLSN6PQ/ZASvr1pVcwOuIGkLxvvCFuFNImZrliLizHzw+fCVTehB6/fzPKmVJIm0R52ijqG4gbJUSKsS62yYkPc/C4+TJKnCPrnmCPm2kIBoJosvW4ae3EjcGLRmXvIca9Zq9gyxRLN1HFpVMtSyww8pbumgxxY+Ymya4bxmXSDXEjjF3fTyBiBJ2Loby5UL9fWaQrm8wSPaJbKrS3CqZuo7k15nITXJ545GFDcXmfs5HhS3d99R1ySiNOHtjPdT9jh7W/tKDxPL48NylB3MgGNn/9JvxrDXF6UaNFAgiB6BEg4iZ6DAUJRNx4gyNJIQRSB4HEEjda+JH0IhDqy0Jt32rlcaPzeGH30rweN4w3kCZL2uere3qziVTkG/bR+lApLaxJ/D5/gxrqJe3NZe8EszOA7uxgpkD8PP29XsfRETfX4+t/TkLunipcO2YOno5KOblKk9eeNneU473qYjEZsaceN3I4V+I8baIC27POQpiUfahUWyRujpzGkeNmG5p+acUeN8bSxcKSU5KjGWNcxSRmDDHCunFaPjw04sbMTVIYTucqKXuzoLIaRSvzpLhb5qMjVpTvdQ8WpUSx/OOmcpTUjde/KWB01cuzcBu9DyhVSx9rchUXUs+uUk5BHdLa4bp+F+C3WWoRPs6eWrN9Hfdi9PhBrvsZO/wcaMGn57Q+4kawM/jDZ/jl/xLinxn1vJCA1ouARNw4JSeW7CePG+t1QMRN671GyDJCwByBBBI3snd48WBBsxpUrslG9vYs2cvbmbjReX1vqkFN7zqUy3lwWHLE0eNGBEZ6CSu9mNXve0VPeJGkUfbS5gmLdfklmXNEw5pK1OXDVDdhZDZPpZKIWB8uJY0H4aWqiBWgJSxOrXXtnrhRwqMUO7/xprqUnOBXLm4tCfeiqtQdK9EyVfPeb/DE2wZQQ7qY6Y6Zp1ASLykibkwmp+eR0+SqUs1iiETYR0xO3AaImzCCxhCbqwITA+LGwv3TDXGjEkJfrg5PqGYWm2tL3Ji4jbJxygm+yIXy3n849nIIIVLRfnwn7MPpJxwbrRi8mluErOyjHeWkkseNYkzol59xYOkVCDUdcLSPGhAC8UCAiBtvUCbixhscSQohkDoIxJK4SR0USNP4IOCeuImPXjRKaiBAxI0FcSNUlWpqskhO3BaIGzl3i+SyyYLEMvLK99ERN2I41dg6yYVSFmnl/slL3Ogy8FvZYhhXHyrFJjs2hIKpcLBurYm74LtkdMLdx16BPh17eaLEL+0OYsSEo9Eu3X2oFavAs12ORZ+hIxx1SkXiRjHql+XXI7gjMRncHYGlBm0KAT1xY/LCgfmqgcqBW64NIm7a1GVDxhICAIi4oWUQPwSIuIkf1q1xJCJuiLhhEDBUlTKES6kZ53Xfa8mJ1RwyLkOlBAXC3SSZ5MSM+6c1caO5T4oGCWFdctZ78d8WtrDjhiUnVkohigJM3EaF+FwrjOJ0t+jW7hDcfeyVOCKzp6cjNg2qx1lDo0tUvDTQBYeec5mjXqlM3AjGHXhpElr21jnaSQ0IgVgiYEncmHA4RNxYzwQRN7FcpSSbEEhGBIi4ScZZaa06EXHTWmc2PnYRcUPETXxWWgqMYpVrJ1lVF0ib+wdNxWEdsjxXsTG9CaeMPRxdMjMjlr36FyB43rWO/VOduBEM3L94LEIHGxxtpQaEQKwQMIZK+YwDhUJQOBwiboi4idU6JLmEQOohQMRN6s1Z6mpMxE3qzl0yaE7EDRE3ybAOE6ODwVsmlRKd9WjXBfcMujImpI0yGfuP3o2i04+LeG54ExS3BuIm5N+D/S9cDAQaI8aLOhIC0SCQmX5EWHJikbwx8bipp1ApS6jJ4yaaVUh9CYFURICIm1SctVTVmYibVJ255NCbiBsibpJjJbZSLXpkZaFz50McrUtLT8dPP/2EAwd+cWzbMb0DHhxcjGyPw6OMAwcRxPEXdMOhXbo46mTV4PUTLkTXQ7Nt+7cG4kYwMLizBr8suy5irKgjIRANAplp4cSNIC/M8wYAETfWSBNxE80qpL6EQCoiQMRNKs5aqupMxE2qzlxy6E3EDRE3ybESW6kWh3TqxGVZ586d0bVbV/z888/Yvftnyz4++FB67GX4VZd+XHKjbdSQ/RPOH3FCxGKe7ZaLPief2SaIG8HI5i3vwf+PByLGizoSApEiYEbcmJE2gnwiboi4iXSdUT9CoPUhQMRN65vT5LWIiJvknRsezU54rB6zz5CKqO9ZW4IbZs0DzluNvzxQiG7Clw2VmH/GCHzBIyyCNkTcEHETwbKhLrFAoF27dujd+3C0tLRgx46dECqbGT+X9zkbow8/JRbDm8oUoixyzm2Pow6NLPnxS8FuOOzsSW2GuBHJm6/+D/5/Phq3OaKBCAEBAYG46ZjelwsMIm6IuOFaKNSIEGgTCMSSuDEU/bDDUwjfn16LLLawhmf4u9DDzZhCddapuYYeQtGSPEzjkmOsSsvRyaQSra6X0+8cQ8SyiTNx0w1fDjwGvXd/iV71Svi99N1gWbEG3W9RaDtgBnbfWQCJhgBqXpyM49bwysvEj+ik9gX2oT2EaszKpx2+QBf0RgMOQwuvULXd7JOvwJ9PqMezi1diuvjtsfhy6jlQV9t37yLjvW9cy42mg0TaAB/fmYWn3lIkLULp58UYuLkcUyZC/HsvhdCJZjCLvkTcmADT88hp4qG57ZUDj8EKI5GuEeh16KHo1q0rduzcif37D6j9T+9xPGbkXOhaXrQd6nvsxgVFkeW6eVeI/HJIUNxaQqVYnJs+exWNVU9FCz31JwS4ESDihhsq24YUKuUNjiSFEEgdBIi4iX6uIiWGIiBuolc2oRLsiRuNoGHJmYWH/xpTu/yMxVu3oSYrD3/uCbz+32pcyvIkrq06Ce/9+WYMRxVuvuUJ5N6yBFcN3oInr7oH13PJysQ78GOkULgX3fAnpGMTfobkoy+RNgLR1BABcSORNl0B/FdH3Czs/w2mbwOk34E1b7yAs+u5lPWg0Rxcs3YuTtkpEDQMLSl72/z0og9lcy3aeDC6IoKIm4iIGyDYuA1Nv3wKhAIeTgeJIgQkBITQKcH7pr6+XgydGnDIEbhv0FSk+9ISAtHhw4FBR9rnqjFT7LvGIGpGzbTVuTUSN4LBjeufQ9P65xMyXzRo20OAiBtv5pyIG29wJCmEQOogEH/iRqhiWiy7T6iFMWSPm2Uoln9rQOXsLIx4REBSIDjmolB2jdCKaUjEBzZmo3A4UDl7GbLnF8teCUr/RagOGb+zkCfqAGzoXYhCbMVWHIpv72N1KAXUf7MzbCRumDEbKlGSNQLzhOash86mcvhyaxj9BeM0mxfV1COnrg6FwyUfi5rFPuRdJbAEq1E9pgJ5hYJE1g65L7Tf51TWY+5wGTRxvGlif9VGcUhGvzgsWmvipgPe7Xs88pt+Brr0ABivmuQkbliwOqMJ7WXiJg3voDvy0QSgvTinrjxu+o9B4Ayg5rujkduXJW608RJD3EieNb0aGtCtOxMq9W0xnrs8F1tZ4gaxC5ci4saOuGlukityGMpy+ATippaImzjc4OI2hI1rpfCAHV9XgizxIaE9jNgqVOIDZqHycPNG64yMDAQCAfRs3xUP5V6Nrhl8+XK8GV0vpaFzA86/0OgOyzfS8pMnonO3nmhqPIhdP2xH/Y8/4Jd9Dep/733+PQ4EM+DL7AZfx27yn93FP1P9c/CtWxH49l+pbgbpnwIIEHHjzSQRceMNjiSFEEgdBOJP3GjYMB4ncqXTOoWgYPaluWH70PGoE0kdibgYslHZozKo60Kv9MRK+L5WlofVqJ8/BBsUwujZatT3K5f2v7ahXKx8gxeNImNlEernZ2OZLozKoL9g87AqkWARyS0wZMtdQJlAADHEjd4O2XYdsaPhoe7TDTYKMgrWyaRQHBatY6hUu8Px09F9dcQNoA+V2lT3KY7XHPIj11oXKtWANQ/MwFn/cStOImqGowmLsR+/V7tLoVSuiRu5/8KzZuIqA3Fj7onjVt9I27MhUdMw5rUQxg+qwbI763DWA4Ugj5tQyKSIaaRgu+unhkqJxI2JGkTcuAM0qVvLbP2OGtT0rkO58lZA0Vl4ANw1BNkby8QHl8DeF2/PQt5VzIOJfbDFwNZ7B03BoM58uStiMLwqssPQg/jtoP5cQwRbWrC+dhveq/4S/6jbhZ0//g97d+/k6ss2Ss8+AelHnADpz+Phy8h0LSORHYI/bcHBN2cj1Lg/kWrQ2G0AASJuvJlkIm68wZGkEAKpg0ACiBuZpJHe22ueIvocN8KLwgJU+apQIP6p5Y0x3YvKgOu8TFRvEpZYUeSayPvSmGdH6wd1/2s2s4x8nW1y203lKKkbj1JIe2ntYwyVWoTqGiBPJG7YF6JzsLqmCBW5LHGTK+NjyKejI25YbyPZa8do47PVqEae5M0Th08kxI3kccMq9zMe2boNt0SlrxwqdSgjZFcVbrjlCSzglquERAWxBnvEsCnt4z1xo8hWCJyatQtw/DZuZaNuKJI1kEKlxL8fLnjW1OJ8Na9NLuW4iRrlCASIPPJ40QAAIABJREFUxE0giObmJoQQTtz4fEBADJX6N4VKRYBvcnYxi8+VHygrgPHyG4fwh2UVCupzwgkfj4wcedhQTO17rkfSohOzv8M+nDvhGKQJF4DJ58d9e7GmphqVNV/h/U3V2Of3RzegsXdGB6RnH4f03seh3f9j70zAo6rO//+dhCUskgxhG9wIVSGxiGD7s1ARSdR/RXGL2iq1FUOpW7Es2lZTF4z2Vw1Qt6qYoNXa/rQgtijWJUEEg7YaQDQTFgnIMiDChDXLzGT+z7nLzL0zd2buzJx7Z+7Me5/HR03Oed/3fM+ZTOaT933PdyYip38RX/sGWaNmxQYJS2bVvyJRc2IuJ4LADRcZyQgpYCEFzAY3anCiygRRNSdOANwoMlaEDPHA76eJghtIAKUKuK8CLfZITYdDwI2cHaM4Bez3Z3PBDVDnDpZ2BX5/txy4kbJtjmxB932HACkjZ9/+z/HdQ6wcKcFHyrbBysdQ+PJ6YNID8N14Oj57cSr+50M9NmVoE5ppI881DtzA/gN8e+X3gM9fwYDPTGtyI1RdCI2IhSW2BpsUz20SyqWER2hSrK81tx6VQ8dQqZSGagNOnA6vBG6kWqmwUb7ObeggcJPImUvTOeHgJpA+CUWqaEipVBUqMHl5iVSDzHdpA3rkY+GZt6F7Tje+hpOw1vXdw7jg7BEqC2u2bMLzq+rxftMXMDNRrtvwCeg2/HwB4iC3exKrMn5qe93/wrPpHeMdkYesVYAybvhsPYEbPjqSFVLAOgqYDG5YRkoAbDA4oyxTCpYSCZkzjqWBsiF1yb6yVCoIVFRwRNUCII5SqdCbrVhW+Ti2mw1RbrwKBUMVgFzyJR8EIRNHq1RKCYTiybiZL5RTBXWRHAUybpQZOWJ2vWOZDSVWBTcdO3H3zn1Y2Gc4PI7++HDPpyhjF4Ak+shlUs3/QO6jb2D2jU/jsUnAWw/djstbYhsVGxJDI9NGnssZ3Az/Ad5zfyw0I05Vxk1sVYwfQeBGC9wMFW+ViphxA8BL4Mb402mqB/WbWuibX6DGVxmT/OawvUK6DlHZSC754NOlREq5kvZuHZh4zYnCl5Z99l88Xf8evvom/hKo5NUJWsjpNxTdvjMR3U6fhNwBp/M0zc2W/+h+HP/XHHS17uRmkwyRAkoFCNzwOQ8EbvjoSFZIAesoYDC4CTQGZoqIV2Uj0JzYCWezAy7WI5H1XpnhgGtksdhcWNU0V6PkRyjt0Sg1kv01q1sAiA2RtRoWqxv/hl9JroBLQqNkrSfkj58h5VJyY+HwZsFic+JgJk984EbZd1JZciY3Lw76a4WzGcBauwXBDbukSex7I1/bze06cCnLRt7ReK4Dfw79MS3kKARvlWLf4A1uWNPiUwMeW03PtkmPn2gEbjT2YQCBm/Q4naZGEf7XgtBWvMpmxME3S0WpVNTGbfEt5qKB56DilMnxTTJp9Jtdq7BicyMOHkuzvi3deqLH2T8W/rH1SF0j50jb4P3qQ7S9c79Ju0Rusk0BEdycFGXZwRJHt4c1zDavjVz+/bvBAKsVHgI3VtglipEU4KmAkeCGZ5wpsqXKEEpRDBnkNmaPmwxaKy2FvwIEbrTAzYkVUo8bj3aPG8q44X8SU25Rq8eNFJRG8+Fgrxt1XW/wisLEF8RKpOafeSt65qRX+c9/WzfhxZ3/xoHOw4kvzoSZOYXDBXjTfcTFJniLz0VHw7PoXP9qfJNoNCmgQ4HY4IYZEeENgZvIghK40XHYaAgpkFEKELjR3k75qm2+2eQZdXQSWAyBmwREoykBBQRwYxscURG39/OUqGXzm9ksI2SJAwLghjUnDn/Yr75UKpWSc2Gg0zjATUhmTTAVU0yBTbYl1azh1+Bce2JXbxsh0L4ONxZ//TY2HI77jkAjwtFts1vReegx5sdCM+O0ebq8OP7POfC5UvODNW10oEC4KyCCG7GMUftdS/6qjcBNFPUJ3HA/mmSQFEhzBQjcpPkGZVR4BG4yajtNXwyBGw3JBwy9GV7W46YzQrdudh14Zws1Jzb9uGa+w1N6DcKjJb9Mm4V+cGA9anesgMfvS5uY4g0kb+IsdD/z8ninGTbeu2012v59n2H2yXB2KhAd3DBN5FIpAjfRTgiBm+x8/dCqs1kBAjfZvPtmr53AjdmKZ5a/vJzBMTJuNqRkwSnNuCkcejN8Xi88niilUp7tdB14So5GZjv97WnX4+x88aK5VD6dXV48t2M5Pjr4RSrD4Oa7xzk/Rc9zK7jZS9bQ8WW/gs+VGdomqwXN56MAgRs+OhK44aMjWSEFrKMAgRvr7JX1IyVwY/09TOUKCNxoqK8NboJFUzbY4PW0oPN4I+D3pnL/yHcGKTC8twOPFCdbaJW8IHs7DuKxra9id/u3yRtLIwu5Q89C78seBbr1THlUni+Xo33VgpTHQQFkjgIEbvjsJYEbPjqSFVLAOgoQuLHOXlk/UgI31t/DVK6AwI0ucKPudCP0uBEybgjcpPLwZprvB0bchJF9T07psr46tgdVW/6KNl9HSuMw0nnva/6M3EEp7iHk7cCxV6ej69AuI5dKtrNIAQI3fDabwA0fHckKKWAdBQjcWGevrB8pgRvr72HoCqa85kf5CPmrrfj4XjuefdOYdRK40QQ306RbpVhz4vD2xARujDmM2Wz1rH7Dcc/pU1Mqweaju/DIllfQ3hWht1NKo+PrvPe1zyJ3YOCnLF/jOq11fvoyOv6zWOdoGkYKRFeAwA2fE0Lgho+OZIUUsI4CRoKbGjT5K4AXbCi5Wa2IcLHFmEbMtZdhvnXEokiTVCAZcDPnrd2oPn8vak84J+mLUNgyalbvRUWgO8Mh1N8/AmWLklxgYPrTaDryczg+vAf2S5/gZRSAUXYTD1EAN6jFTdcZXzVB4EYL3DhuEpsTezohcpsQeGOzwde5HZ1tlHGT+DGnmUoFWENi1pg4VQ+DNlVbXgbrbZMtT58bXkZOwUkpW27Xkb04/up0+DuPpSwGcpw5ChC44bOXBG746EhWSAHrKGAwuHGXw7F3KeyqUnjpqm3UE7ixzkHhEmmi4EaENvkANnECN7eibsnpKLtmNoAFaHLdgOLDazBzxDV4MumVinCF5ba3cgU3RtlNZsFzcMuqahRvmIs7ZxqPYAncaOxVf8fP4ZNulYp0HbjPs4PATTLnnOYGFCg54VTcd8bPUqYI62Vzj7MGHV2elMWQCse2PoXoc+0i2Hr3T4V7wWfH6ifQuXFZyvyT48xRgMANn70kcMNHR7JCClhHAYPBjRNoQDmKFtlRtlBSZXET3MNccI0BaoWMGzEzRyzibkX9bGmsPG5Sqfi95lrYBAAUYTz7jtOPipGiHWczgLV2KdtHgkUF7HtO1NpKMB3saxXAOgdKJyHo1zqbZ7lIEwI3z3wG/08B5+YRKD6DF7hRSncr6jbdj1LwADczUbfrEYzdtwk4YwTADdwYZTfZIySCmx8Iryv2sqvHgoll+DxZsxHmE7jREKbQ8XN4fV54OiN/kCVwY9CJzEKztw67HBMLR6dk5Ue8x/Eb5/M42Hk4Jf5T7TR3cDF6XbEAtm55KQnF900zji+5NSW+yWlmKUDghs9+ErjhoyNZIQWso4DB4MZdhNplDlSPa5CgiwhLWuwNGM++F1oqNasO7hktYobO4ib4p0EBWSqBeQoAxEQOHX+VS8riEUGNY5lYplXjdAfhUWCOUxgzdt1c2EuNzxawzpkwLtKEwI0UTs1nR1FhBLhZuBr+n5yO1o8ehP2aZ/gs/o634P7DRI7gRgrLKLs8Vn1ZHR5/uBRYZVz2DYEbLXAzhGXcSNeBa6Tc2GyAt3MHOtupVIrHOc9mGz1zuqPm7LvQ3ZZrugw+fxd+37wY2467TPedTg67DT8fvX70YMpCant3HrxbV6bMPznODAUI3PDZRwI3fHQkK6SAdRQwAdzYV2CyAGtKMD0ATYAmBbgRet5Mkv5s3yqVUAkZN7UBqDKnvgmTl5cImTta44udfoxfG+ynw8ZUbGcZN8oMHWlnBB+KuKyzYZaONN3AzZwlm1D9w3xg699gm8DKpjg9RgEWo+zyWLYEbva/bENVNQ+D4TYI3GjoOkAGN50ejdbEgAxuOgjcGHMqs8hq6YAxmHHqZSlZ8d921+FfextS4jvdnPY873b0OOualITl3fEx2t76XUp8k9PMUYDADZ+9JHDDR0eyQgpYRwEzwE0ZUO9GJaqw1FEpZb7UBMENy6wJZOSov64JbkZpj48ObsajQSiPUj5y9k/o162ze1aLNJ3AjQxtuGbayBtiFGAxym7CB6kGlRsqIPd4PmRgtg0LkcCNxkYNZODGK2XcaHyf3Srl8ewAgZuETzlNlBSYN3IazuhjfoPcHW378Num5zVvTcvGzbH17IveVyxEzoBAe33zZOjy4dhfb0DX0W/M80meMk4BAjd8tpTADR8dyQopYB0FzAE3Qh8b1qgYjaiS+9pIGTcy1BHKlRjEkcudImTcrJgiQqDQ8cxOtWOpoiRLLpUSy6bCS6II3Jh9TtMH3EgNiXln2mQduDH3BBG40QQ3P5OuA2cZN1rXgdvg8WxHR/s6wJ89t/CYezQz35sjrxALz7zN9IWyEqm7m54Da0pMT1CBbkXnodclD6VEkvaVj8LjfDslvslpZihA4IbPPhK44aMjWSEFrKOAWeBGLG8SS5eYOorMGmWz4WYnnENcYu+biKVSitIn5Xih2XA1SoWKq9DmxOpyqdaVrK8NpH47lHFj1nlNG3AzYwncD54HuaeusH5ut0oBMCozxii7Zh2AJP0QuIkIbvRk3BC4SfL8ZfX0G04sw+VDxpuuwWt7PsDrrtWm+7WCw1SVTHm21KH9vSorSEQxpqkCBG74bAyBGz46khVSwDoKGAluUqkCgzgazYxTGRL5RjLghuQjBQjcaIKbG6XrwGNl3KynjBt6DSWswJ++ezuG9DT3KupWz1HcvvFxsKwbesIVSFXJlL+tFUdfuIq2hBRIWAECNwlLp5pI4IaPjmSFFLCOAhkEboRbqMRLxdnjfCHYqNg6+5HZkRK4yez9NXp1BG4ighvxOnCNS6UQ7HFD4MboA5qp9vt164NFozl2b9cpVO3XK/De/s90js7OYd1LLkPeBXNMX3zbm7+F9+tPTPdLDjNDAf3gBnB7/gtovrsZo0X+/buR02+oMcY5WyVww1lQMkcKpL0CDNyM1B1lFzxo9bXAD5/uOTSQFJAVIHBDZyEZBQjcaIKbn0bPuLHZ4OlkzYkJ3CRz+LJ57sTC0bh12OWmSsCybe7Y+AS8fvplI5bwva99DrkDz4g1jOv3PRvfQPvqx7naJGPZowADN3m56kbntjA4w/7sQOAm2qkgcJM9rxlaKSkgKmBD/zjBzSECN3R4ElSAwE2CwtE0QQEB3OQMjqiG27MhJUrZ/H6/VrKLKcEMHMLAjdTjRiMKdh24p/NrAjem7EZmOrm96EpM6D/K1MUt/vptvLv/U1N9WtVZKrJuulp34tjffmZVySjuFCugBW7EjyThb2JuD/s5YN5bLGXcpPhwkHtSgBSIogADN8HyolhSsYybQ75tlHETSyj6vqYCBG7oYCSjAIM2PaOAm9bsBDdTxYwbjwda/MgWyLjZQD1ukjl9WTz3udGzkd+tj2kKdHR5MH1DNTxddAuaXtFTkXVz7O83ocu9Q2+INI4UCCjQU8i4OTnw/zKwIXAT3yGhjJv49KLRpID1FSBwY/09tM4KCNxYZ6/SMVICNxq7MnAIAzd6Mm4I3KTjoU73mIbmDcCCM281NcwPDqzHs9uXm+rT6s5SkXXT0fAsOte/anXpKP4UKBAJ3MiZNWKRlPhQxk3kDSJwk4LDSy5JgZQqQOAmpfJnmXMCN1m24ZyXS+BGC9w4boDPK2XcaKST22CDx/M1OtoI3HA+j1lh7uKB38PNp1xi6lof2vwyvjyy3VSfmeCsz43/h5wTIteS8l6jb/d6HP/nLN5myV4WKBAL3DAJZHhD4IbATRa8JGiJpIBOBQjc6BSKhnFQgMANBxHTzMRZT7gxe2KBGNWmWtx03XTDIiRwowVuhlwvlEp1ejyAVqsdmw1eoccNAzfU6NWw05mhhqdO+DlGtRVgsC8PvXJ6GL7Kg52HcdtGanqbiNB5Zb9D9xEXJzI1oTn+Y9/i6F+uTWguTcpuBULBjZBpY1P0uJFa2jB4Q+CGwE12v1po9aSAUgEjwU0NmvwVgMa13HPq3age04i59jLM57ohc1DnrkZpQSvqZ9tRtlCv8Ro0uYtQG2887Aryq1xc1iFoMkn6ACyE7UStrQTix2BxXY5lyV5xzuxUoMUu29WrD59xiYCbOUs2ofqH+YEAnP83BCUc/sZXs3ovKk6TzR5C/f0jULYo2XX+Dl9umY5A1yhnDXIu/0OyRgEsQJPrhqDdw2swd8Q1nF87CYR5WR0ef7gU+1+2oaq6BpUbKjBw1VzcOZPvq1qOjMBNBHDj9YqlUpEer2cngZsEzjdNAR56bT1OHjFa6J/k3rAeh/77H/g270DfA8cwuKs3euV05yoTa0jMGhPTE78C3YsnI2/SXfFPTGLG0ecvgd/TnoQFmpqNCojgRnGrVKA2yi9m2hC40XUsqFRKl0w0iBTIIAUMBjfucjj2LoW9WPlXeAmuoJ4L8FBtxuImuIfVwl4a7wfHBMENx5PAwE3FdjtKbpaMMig0zREngIoVkPXATc2SJXBewyDFrajbdD9K+23BfMcEzI211KjfvxV1S05H2TWzg1Dk8BrMHHENnkzK7u/w/D1/wC8eAeY8tw6PlQL1d43BhW8kZRSYsQR1xdegjAGrhavh/8npaP3oQdiveSZJw0lOn9uEF28sxlYFuDnNwKwbAjda4GbwT+CVmhNHzLgRSqU+B0AZN0ke+aybXvPfdnTr0VNz3f6uLhz47FMc/vRT+L/6Gn0PtmFIV2/0TALmLNy2BJ+4nVmnM48F23rZ0Xfa6zxM6bZx7LVfoOvbrbrH00BSgCnQMzf8OnBVfxsB3IgQx+35jG6VinBsCNzQ64kUyDYFDAY3TqAB5ShapMh+EeCKC64xkDJcxMwcMUtBkSkjj5tUKn6vuRY2BoBm1aFpygqUSHAmADw21sG9oBRizgrLVmnAeC27LH9Fkd3SuvI/cE36H5X/lhlNQLGclaKAOrPq4J4BNA4pRSkDT/OACimWGqcbRS4XSieJK3EqMo1qnH5UjBTX52wGsFYBaKQjFwZu5DgdS4V11zilmEJjYFlCAuSRFFw5NwCu1OtcjsYxU1AqJfXI8akyfVplmCYCHqxzoHQSuMGjRDJulK9IMUuGB7hRWpWAEHiAm6BdruBGGe6MJXA/eB6QDuAGwJTX/CgfoQiQwI25byIDB/9EvFWq0wO/Vo8bdqsUgRtzNyVDvBUMHIo/vb87rtV0eb048Nl/cOS/jcC2nTjB3Y4h/j7ontNNlx12m9RRb5uusTQoXIHeVz+J3CHfNU2atncfhHfrB6b5I0eZoYAIbk7UXIyYfOOXq6cI3ETZcgI3mfF6oFWQAvoVMBjcsPKjZQ5Uj2sQoYtQ8sNKdRowXqs0SYASLWKGjgAjIJULsXmVwDw7yhAB3LBMlUgZN6F2w8qb1Bk3AUgiCBkCbhaMRaNchqWASAKcQRAuue8DqmSoEvAXueRJC9wwSCXroQI3ITEENGPRMoDEQNkorTKukIybkFIvtoZyFwM/EEqzxq4LQiD9ZyryyKTAjQQsCrb+DbYJLFOG08M5g0UENv0ANKH29Cn4BacwZTMivOJV2sUzOCqV4qmmbluD5IybTlYqJeWXq2bb4PV+jXbKuNGtKQ0UFRj5vYn4bW3yH8p93k4cWPsxjjSug61lF/IPeTAIfdDdlquSelfbfsxtepbkT0KBHudMRc9zjWs0Fhpaxye16Pzsr0lETFOzUQH94MYPt6eRMm4iHBICN9n46qE1Z7cCJoAb+wpMlvuqBEAEVD1lNLM+QiDMnPomTF5eEhe40bJb7PRj/NrQXjFxgBsZLLGDowI3EjAR+urMQZ1zMlYUlyHUnyagkbJrVKVSkn1NcKOIIbw3jpjt0zBOa51qcMNAjUqLwP44DemFkzC4keAKOPd2CfTP4Q2D2H5KAMf5wndw5iM8fsrIpWIArz4/PKIK2BDKphz4+F47nn2Tq+WAMSqV0tCVwI0xh42sAhOvno5p9z9viBS+jnZ8u3Ytjjauh23HbhQc8uDzA1vwIvW3SUrv3MEl6F3+dFI24pns2fQO2uv+N54pNJYUkEql9GTcELiJdlwI3NCLiRTINgXMADdlQL0blajCUkelVDalACUs6yOQkaP+urJfTdzgJoJdK4EbBmWYbqxnj7pUSspKkoCPPEZ5esOgjPBNC4IbGdpwhisytDGsV8yVtTj42AVA/Sz0/+W/kvzBIkObdMu0mYNbVlXjB1L5ndjrJsmlRplO4IbAjXGniyyHKXDdr/+IydPuNk2ZxQ9Mx4fLak3zl4mObH0K0ffnS0xbmm/vlzj++h2m+SNHmaEAZdzw2UcCN3x0JCukgHUUMAfczBfKjcrhQKNYPqQoP5KhjtBQWFm6EyXjJlCGxOwob65SzFFCj1C74TdBhWbcBDNRVDdgKUuu2CbryLhh66uW+tREux0qNBNHzKRxBW6WigRu1CVlipOneeNVPKVS/G+fij/jJth/hu8tStItTZxhEO6pxftNFUIzYq4ZNxK8SstMGxN/2IngZkhEj62e9SZGE3Rl87Mrd1L0UMZNioTPAre/WrAU55RdbdpKH5l2PjY3rjbNX6Y6OuGW9wCdPYWS1cDffghHF1+ZrBman2UKELjhs+EEbvjoSFZIAesoYBa4ERsCB0uBlKBE0Zy42QnnEJfYtDgSuFnI+rjIzX6dqF/pgEO+jUk1J4JdoQ+MPB9olZr5il+TmiMj2Oi4dWV9sJFyAuBmvnSVt9gUOHpzYtV14IFGweJpighuQpotK68R11qnXFolNydWjgk0gA7JzOF1nuMHNyHXYAuBcGhOLPfLUS6Mx61S9yxH17SSgNVWLtk2QOiV6MJJSpPmxLzOhh47BG40VCJwo+fo0JhEFKha8jlOOn1UIlMTmnNnmQOHvt2b0FyaFFSgz9S/IidfuwzFCJ2O1l4Of8cRI0yTzQxVgMANn40lcMNHR7JCClhHASPBjXVUMC9SRZNloRdOdj3xg5vs0odWG10BAjca+gwcJN4q1enp1OxNbLMBHs9OdLTTdeD0AotPgcfrXMgfEDnFLT5r0Ud7Ozsw/ft5PE1mra3el89H7kljTVv/8aW3wbePrnA3TfAMcETghs8mErjhoyNZIQWsowCBG8P36qe/x9Pjgr/77l17Ox7K0jsYCNwYftoy2gGBG01w82N4pevAI98qReAmo18ZBi3uqVXfom9BoUHW1WZ3OBtx/0/OMcVXpjvJK70b3UdeYtoyjy/7FXyuL0zzR46srwCBGz57SOCGj45khRSwjgIEbqyzV9aPlMCN9fcwlSsgcEPgJpXnL+t8P9NwCL369DNl3Rsb3sH8W39kiq9Md9Lj+z9Hz+/fZNoyjy+5Fb5vmk3zR46sr0Be7lDk5UYr5/MLf4ewgW6VirbbBG6s/1qgFZAC8SlA4CY+vWh0MgoQuElGPZpL4IbADb0KTFRg0SfH0COvtyke13/4Jv70qymm+Mp0J2aDm2OvTUfXt19luqy0Po4K5OXEBjc2wR+Bm3QGN6xJZrlrrnT1bbB5qNxEk+ORIVOkACkgKEDghg6CeQoQuDFP60z0ROCGwE0mnuu0XVPtZ53I7dbdlPg+q1+GJ2eZd4OVKYtKkRPTwc3fb0KXe0eKVkturahALHDDMm3Eh8BN2oIbdq3ufWPhWFclgJvgo76m14rnk2ImBdJXAQI36bs3mRcZgZvM29Mpr/lRPkJaV2s9FkwsA+uCa8RD4IbAjRHnimxGUODFDebdcv/JO6/imbt/QnvBQQHTwc0rU9F1aA+HyMlEtijAwE2vWKVSBG5iHofUlUqxm1Yq0LIMKB9WqwY3odfvxlxFug5gVxOXwzXbjrLAbTLSuu0lmJ6uYVNcGa6ACG70/nbWBQ8O+7bBD58OXRTXcbPRIddb6zBgyJAapxtFi5SvQy03IbGz8KVrw4XRi5vgv8qFueza8mSiDLnyPBlTVpibGLhhPyerIV6nDvDOwKz57CgqBq/C3JMuTW4vVRvwNJqO/ByOD++B/dIn+GwNO3PTikVbafJaAubglieK8ezM6cDcJrx4YzG2vmxDVTWfJYdaIXCjoevAQT+Gz8tulfIIf50Mf2zweqk5sTFHMnOt5uZ2Q20jO1PmPA1v/RWL7rnRHGcZ7sVscHP0pR/Df/SbDFeVlsdTAQI3fNRMFbiZU+9GxXY7StAEtwxuGLBZUIqCtPkFNTmN59Q3oXKMA43zpA+MgV/Cnai1EbhJTl2anbgCCnDjj41vBHDT1aIf3LiLUCvBDWUpZOLxJj9TN7hRxM4+oArwYG8tbMUcMSuBm5gbys5NxUjx5ySk/55vK8HcmDNjDxCgzRkADvEENyK0YYillRe4kd4PweDh8snCe6Pw36rs1NjrNXTEZXV4/OFS7DcU3AxBz5zItxO3etYZusRIxm1+v46fngaFNnAgu1XKC09n5A/ZXu8udHTQdeAGbUFGmu3RsxcW/ee4aWujUil+UpsObl64Gv42N78FkKWMV4DADZ8tTgm4UWbUaH2IEX5hdWCpleGGtMalKA/5Sz9l3PA5uWQlcQXMAzdClsq4Bgl8KLMogvCSQdzqSWJqRSCzQpFpEMh6kcGuODIAPwUo43KhdFKxNF/ppxX1s+1omREco/KjElGrRFORNYc6NE1ZgZLS+YjuUwlmlVk8TtS+AFSEZVCoM32UGriHueCaVIriZs7wKPHDE/fM+DNuJD3kNUtnYdVCGy6YHbd71YQ5b+1G9ejM4WPkAAAgAElEQVS9cGIEisEL3MxE3a5HMHbfJuCMEQAncCO+LiCc37KF0plGPfray3AsORn4zJagTb7hpVJD0NMWBdx4sxHcDLhOvA6cZdxo8SOblHHTsRHQlSrJ50yQFWsrYLPZsHidD+zfZjzbvvgP5k091wxXGe/DdHBTezn8HUcyXldaID8FCNzw0TIV4Eb8a6o6flVJgvCX7gq0WLacKBg/wko0rL42PueOrKRSAfPADXutj19rQ8nNEGGHXK4kw9tFRXDfB1Qpy49CSiU1s2UUwFf4eYIg2NDK8lGNYfZDfQrbod1bK+BfBW5CfWqsrdgpZOw4lonrDzwqWC1+IA+MUUJrAVjA8tl5cYMbZaYJyy6RwE3zkltQfO1zHF44Imgp5QZupJDueAvuP0zkBm6UWUfT5eyvAifybSU4zEGFpExIJVLYVIubruOYjaYRVF4OAzeOiOG2ehuTWkqik1ObcTPgOvh8UqkUgZtE95DmaSiw8L1dsA+KdmUvP9la9+/Bry80xxe/qNPTUl7p3eg+8hLTgju66BL4ve2m+SNH1ldAD7jxC6W/foiptLFLAnipkn//buT0G8rLnKF2UgFuVAsKfIiBoT0NDBUxxHigDCz0w6owjsCNmXtBvrQUMBjc+CuEkhH2BHuThPePEXt2rMDkkHIkZQaOHL1sRwV9pYwMNdhhfsajISRbTz1mDuqck7GiOLRXTTzgRtkzJ8La5gGVWoBICW40IFIg1lGKMlILH2QCN4ltXvqCmxpUbqjAwFVzcefMpLo96RKGwI2GTAMFcOMVe9xot7iBWCpFGTe6ThkNCihw/9/+g6Izv2+KIqza8OYxuUhh1aEp6zTDSe/yp5E7uMQMV4KPI89eCHTpaXxoWkjkKM0ViAVuBGgj/CHCj1YhlZbAjdaWphzcpPk5iz88jQ9xEMs1xAbFBG7i15Rm8FXAYHAj94lRNfPVBiqBdUlZFQzQ1A5zoxKhN80BDOgEvq7IyjEW3CjiZrfgKUulAs2OI6wtUmYPgZsYx9m4UinRsTUybtK2VEoukVLsorHNiSnjJuwFM3DAtTozbr6gUim+754Zb23mn97A2ElXmLbOe64qwZ5tTtP8ZaqjvtPfhK1HH1OW5/e04+jz5mX3mLIocmK4AgRu+EhM4IaPjpGshJd5ELgxVnGyHlsBk8ANw5QB2CJm1I1dF6W5qgw0tldolggpy66ED7WOpULvnNDXmHaplDJDRm/GjQgQHHJD2IjgRix3Cl9bSBmUvDFxlEoFGrfH3tS0HRF3xg0rWjOwObFVwA2s0JzYhFNHGTcaIg8ceC18XinjJsImiBk3BG5MOKMZ5eJn9/4Zpdfdatqaan5/E9b86y+m+ctER7Y+hej78yWmLc23z4njS28zzR85ygwF8nIcyMuJUBrJ2moJCTaUcRNrtwncxFKIvk8KZJoCNthzWTETy0qMvbZkbpWSb2YSe7ios9GEvlbSbTlSa+JAPxd1uZTU7FfRnLi1mf2BrgF2DXAj9KoJlGspmhMHMmSigBtFmRdTRnUNdURww0ZqrI31Z9FsqCyNlW/PU41RZOdlyO1TiYAbrT0UMxZ5PNbIuGErVb0OLNygOpldI3CjBW6EjBuv0Jw4QosbeAjcJHPusnbu5TMqcfXtD5m2/rpX/4yXH7ndNH+Z6Cj3pLHofbnxdauydh7n22hf+WgmSklrMlABEdzo6SNDpVLRtoHAjYGHlEyTAmmpgA0FuSHdwaPEycDNEZ/e68DTcsEUVAoVSAzcpDBgcp1WChC40diOQQOuFa8Dj9Hjpp0ybtLqMFshmAlXTkPFg4tNC3V702d44PrvmeYvEx11H3Ul8ibcadrSOj76Mzo3/MM0f+QoMxTQB278YMk3bupxE3HTCdxkxuuBVkEK6FeAwI1+rWhksgoQuElWweyeT+AmArgRMm46PZF6E8Pj2wUCN9n94klk9aPG/z/MeebfiUxNaI7P68GMc/uA/ZuexBTodfF96HbapMQmJzCrbfld8O78NIGZNCWbFWBv5rEybhi0YQ+Bm8gnhcBNNr+KaO3ZqYAN+XFm3ByljJvsPCocVk3ghoOIWWyCwI0muLlGaE4sgpvwglcbbARusvhFk8zSCx2nYP6/dyRjIu6582+7BBs/Mg8WxR1gOk/I6YYTZrwN5HQzLcqjf7kW/mPfmuaPHGWGAgRu+OwjgRs+OpIVUsA6ChC4sc5eWT9SAjfW38NUroBlV/e0OSKG0Or9LCXh2fwpvMN40AAGbmJl3OymjJuUHA3rO31i5T706z/ItIWsfuMF1N5/s2n+MslRt6Lz0OsS83oS+TuO4Gjt5ZkkIa3FJAUI3PAROm5w060nep7zUz7OTbDi2VKHroPbTfBELkgBqyhA4MYqO5UJcRK4yYRdTN0aCNxoaD9oQHn0jBubTWhO3N7xJV0Hnrqza1nPv1r4Os4pvcq0+NuPHcFt59nR1eUzzWemOMorvRvdR5p3NbfPtRHHl83MFPloHSYqQOCGj9iJgBv7H9v5ODfByqGHiwjcmKAzubCSAgRurLRbVo+VwI3VdzC18YvgJvJFFK3e1LRaSGnGzeAB5fAKpVKd2rtjA7ze3WgjcJPa02tR75On3Y3rfv1HU6NfcMel+Hz1ClN9Wt2ZrUcf9PnZq2D/NuvxfPkvtK/idsejWWGTnzRQgMANn00gcKPWMXdwMZDTnY+4JljxuT43wQu5yCwFCNxk1n6m92oI3KT3/uiJ7qwn3Jg9sQBbX7ahqjo4Y8prfpSPaMXH99rx7Jt6LMU/hsCNhmYM3Pi8Png8nVGaExO4if+40QymwIhzzsfvFq8yVYw1//oLan5/k6k+re6s++llyLuo0tRltK9+HJ6Nb5jqk5xlhgIEbvjsI4GbcHDT7+4mPuIabcXvh3tujtFeyH7GKWAkuKlBk78CxbJmrfWYay/D/BRrWON0o2iRHWUx/k40p96N6kkFUrRO1NpKMF0r9ll1cC9wYGmk70dd7xzUuSvQYpdsL26C/ypXRJ1YTBXb7SixaAeA2ODmXGz83WVwrF2EAR/sVCk3+4LZeHScG4v/8AJmxHuGTr4aB249D65/zsZ3P5Enn4cvHrlaOp8HsfKZKlyodhnbywlj8e2PRsPV8AJG7VYPX3TuNNx8yhGs/PcSXHQktqlYI2Zf9zAeO2+AOGzL35H75Aexphjw/RpUbqjAaYAa3FxWh8cfLkU+CNwYIHp0k0MKpVIpBm7CexPDZgM6vbvR3vkl/KDyE9M3yOIOe/Tshec+Pgpbjnm/YHZ2tOHXZUNx/EirxdUzL/xekx9Bt2HjzHMI4Pgbs+Dbs95Un+QsMxQgcMNnHwncqHVkGTcEbmKdLcWHc9UHc/aBtBql7HNvmnxgj7WS7Py+weDGXYRaCdbUOP0od82FvTS16EYXuGEw5j6gynDQFAJuYhzCzAY3IrRhoK81BNyI0MYOYFv84EaCNuxHkTMAbobh/btmYhLW4K7HGjFZ+u87H3sdT+n9QSBBG8FuKLg58SJ4x58EgBO4OW8WfNeNhPO1X+K7u67HgdkXAGv+iMLXtumNlss4llVz4eBW5BcoM27m4JZV1SgG+zoo44aL0nEYcTBw4/Wh0xOhVAqAx7cbbQRu4lCVhioVePDVRpw6coyporxZ+wcseeIeU31a1RkDNgzcmPn4O4/haM1lZrokXxmkAIEbPptJ4IbATdwnaXEd6jaWCdkLyg+V7EP6+LU2y2YGxK2DZSeYB27AsknGNcBWzPJWFGAPwWwWZZaL8wXp/LB508S8ndaVEvgRslxKIebDBOcLUMblQumkYojzlX5aUT/bjpYZwTHCbNmPcg+jZb4o4kFzLWzFQJMTKBHWJb4O5Ewd5Rrcw1xwTSoVMzyEec4g3JTj2FiHpikrUMLgVsi6q1AZzAAS5mvm/6T1SYyccXMy3rtlBsZ8uw04fTigBDcl0+C9AnBuGY7i0+MFN2JWDbZtQfHw04PgRoI5+OQJFP5zO2ZfUYnHzgXe+nMVLt+lR8Lh2HjtRODrXSg+5aQQcFOA9y6+CmNwBAX54JJxI2bbACsX3IsLtw/H+w/8BpPwAfo98Hcc0xMujzFCVo0D778MlN9YHMy4mduEF6e4sHTDWJRPJHDDQ+q4bIjgxguPh10HHv7YAHRaHtyIfyGCxg9r4QfumMa40jl10fuAlPGlRca1eeJbhvBG4Fim+IVJ+SajeJMKvrkoUkDZm+GMFtg5viHk5OSgd+/e6NOnN/bt+wY33P0nXDz1zviXlsSMjrZjmHXRSZR1o0PDVGTbeDa9i/a6P+iIjoaQAuEKxAI37H1LftzedYDmu5sxyubfvxs5/SI30zPGa2JWCdyodaOMm/jOURDc1KDJOR4YWaz4kGq9D5nxrd6qo80DN0qYp/q9Wf69c1FReJZLyO+kmr9vL26Ce1itkMnDfFQgCDW0snxUY6Jk1gjjRoqwJ1BWpVkWxc67BG4UsYi/j0tlUMLv4ZDKrdjXK4F5zG7IZ4JZMrgpRpN/PBpCyq8yO+MGwMDL8O30c9XgRnppLbrmIdwcN7iRJp97K3xXKMBNyP+L4KY/Pnt9Nv4nnv62UmaNMuNGKJHK34DFu4bj5jN5gpsBYsbNmgvwxRPXo/igmeBGLJEC62uDJrwog5tmBnPGwnmvHQ0Xs943BG5MfydwFF4t3SoVucdNp2+PxTNuatDkLodj79IQQCGRecRXh5sUuOG5w8IbgwPOZgBrFTWwi5vQhJKQv3wxDaQU1sAbDdS1tknE1isvD7379Eaf3n3Qu3cvHDt+HMePHceBgwdxxtgJuOeFD5OwntjUN555AG88+2Bik7NkViqybZi0be/cD+9X5p+JLNnWjF8mAze9cvTBEQI3kY8DgRsCNwn/sFB+wFZ9uFV+SE3YOk00TAGDwY2ix00wsyWk9w1bm1BOtwKTWXnd3iB4UfeZEUWQ7YhgRRJGykBR/z7O/ITDD/WYOahzTsaK4ki9d6RYJfssnkpUhZR7BcGNKiYhNAn8jArCJfbVOfVNmLy8JAq4kSDUEPXnEQI38WbcmAtuZpdcg0clWPP2ycH/Tr7HjZRl01/xg8BMcMOyam4MdKuSgmhFczMwcqTcB0qOzYmlo0uw3ICfWdScWENUR+FVArjp7PRo/lXSBpuUcdNk4R434g/ZBpSrG5QJAMMF1xhINbnKNxcFdZfHsZTH5lrUBuxI4CfwphNa+y29KUlnXHjzUaRFKlM8lW9O7L+Dbwat4WAmZB/DfrDrBDcsDTNa07Nhp56q62XYs2cP4fwIsOb4MRw7dhx+RcMkm82GP72/B/kDhuiyx2tQ+/Gj+M2U03Ho2728TGacnVRk2zARj9ZeDn8Hh+5tGbcjtCA9ChC40aNS7DEEbtQaUcZN7DMjfggNzVRW/GFI+r6VG6rqU8GqowwGN4o/EAab7moDlYCCUpY4+x25dpgWKBHPXACgKKAhf3AjRiVnC2nHowY3miWCqkwcfeBGcCyVhEEqESNwwwncJF0qJZ1WVcaNWCI1KT/0Z8EuLP7He/E3VI74I0XKuElVg2IJ4oTeKiXeNkUZN6a/Ewzpf6WYccNKpTS6E7MP3axUqr3TaW1ww95MljlQraq3ZSmNDRivaKYW2ADlX5NUKY/sB7rYob5lhrKmO7wkSkzlDMlqCaRFhqR4KtM3VbW2GqVQMcCN6i8WiiaB6lKpBoxX1OhqHby8vDzd57G9vT3q2Km/eRwX3TBTtz1eAz+rX4YnZ13Ny1xG2elWdB56XfKQ6Wvy7vgEbW/91nS/5DBzFCBww2cvCdwQuIn7JIV8IBXnh5aCyGUhcVunCYYrYBK4kQCeCFvY78HVGLsuSqNi+Vxtr1CUGAXFUJZdCb/LOpYKPV9CM+C1S6WUt0rFyrhRgxv2x9bwG6SC4CZiu4VEwY0Mb6QWBgRuOIEbcGhOzPZGo1RKPqXK7JvkM26CZ1/d78bwHxBp5YAybjS2IwBuOlmPm/AuNxkFboS0TKn+NABmECwhCmkyFrgZIeQHMHujKB9SACjfhFSN0yShA83IFFf/qcCN9ptJcUiTv1g/uKN9X/kGp9z+GmcTUFyLIvkWCIMbn51+9g9x71/WpOQHwvxbf4SNDe+kxHe6OrX1GYDel89Hjv0U00PsWPMkOj9/3XS/5DBzFCBww2cvCdwQuIn3JIWVhsi/Oyh+Bwo0lI3XOI03QQHzwI26B6O6XEo4I8snazYc1ryWW3m+mp1gOfSsN2N464LwzHmhOXHgOvAI4CakN6TYTDi8+bBWc2LVa0L+Y2lEcBNsZqzOwmc9buSr1BUZ//K6Df4d3aiDF/M6cLN63LAFKm6bArZg8T3P4BfxLtwscDNMvEkqcDm90Osm3mCtPz4vZyh62iKXxbd6/5uSRdr8WqkuJoWSXeCmDJDSLZc6KqUf5OreL8EO+Fo9YcQrDQWiP6QVBXtF4i88ERueRWpExjJujAc3QlyhzYelNxRlqVR8fXviP5ypKpdikR7ctwv3XFkMVjpFj6hAXtnv0H3ExSmR49irFeg6YO6VhilZKDk1TAECN3ykJXBD4IbPSSIr1lHASHBjHRUoUnMUiAluzAmDvFhUAQI3GhuXbeBmPqRGxWhElZ01JwsCGhnqsE71wrV8V7nE26Y0Mm7kUqlyl5z6GenmqvjBDYtDTgPVvDUqZB+jZdyEp42q1yvXoYsZOCUw8h6IG+5aiIt/+uuU/Pj473tL8PTca1PiO92cdh91JfImmHvLl6yB75tmHF9ya7pJQvFYTAECN3w2jMANgRs+J4msWEcBAjfW2SvrR0rgxvp7mMoViODmxIghtHr/k5Lw0iDjRroOXOM+cJuNXQe+JzN63AigRkxTDDbOUzbVU6RYNjvhHOISmxZHADfsukAhRVLuAh9SLiV3wpfTPjWbE2umb0pNj4UcufibE2t13pdPdngjNzE104zU5tPOHo/Kv3yUkhcZc/qXh27ByiXPpcx/OjjOHTQSvS6fD1uP3ikJp3Pd/6FjbXbvQUqEzzCnBG74bCiBGwI3fE4SWbGOAgRurLNX1o+UwI319zCVKyBwo6H+kP5XwOsVwU2kx9Plsji4SeWxS9Z3Zl2t+dA/NuDkM85KVpSE5vu8Hjxw/fewc/PnCc3PhEmsr03uSWNTtpS2N38D79epIeQpWzQ55q4AgRs+khK4IXDD5ySRFesoQODGOntl/UgJ3Fh/D1O5AgI3GuoPtl8Ony96xo3H50KbpxmAL5X7lz2+Q5qkyZk7mSDAuEun4peP/DVlSzng2oH7fnwOjh06kLIYUuU478J70P2Mi1LlHt6WNWh7+/cp80+OM0cBAjd89pLADYEbPieJrFhHAQI31tkr60dK4Mb6e5jKFRC40QQ3U2JeB+7x7UGbZxOBm1Se3gzxbcvJwaNvbsXAE4tSsqJtWzbhXx9vwhfP3ATvMXdKYkiF07wL5qB7yWWpcB3w2fbm3fB+nZoO8CldODnnrgCBGz6SErghcMPnJJEV6yhA4MY6e2X9SAncWH8PU7kCAjca6g+xT4HX5xNLpfzaTW4YuGn3bIKfMm5SeX4zxnfZT27Hjb97yvT1fPn5BjTmjEaXH3B/WYfm5yvQ/u0O0+Mw22HP825Hj7OuMdutyp/3qw/Q9s6DKY2BnGeOAgRu+OwlgRsCN3xOElmxjgIEbqyzV9aPlMCN9fcwlSsgcBMB3PgYuOn0wI9wcGODDZ1dBG5SeXAzzXe37j2w4N2d6Nd/kGlLW7t2LTb3Hafyd6TlUzQvuhlHd240LQ6zHfX8wS/QY+wNZrsN83f8n7Ph270u5XFQAJmhAIEbPvtI4IbADZ+TRFaso4AN/bqN1B1ul9+DY74W+sOtbsVooFIBAjfWPQ9nPeHG7InCLTnCs/VlG6qqgSmv+VE+Qv5qKz6+145n3zRmnQRuNHR1sIwbr5RxowFuABs8XWKpFGXcGHMws9HqlF/ci/I7qkxZ+r/fX4l9gydp+mrbuwXORdNwaHPqbrsyQoTcvBNQdMMCHIAd3rxCI1zotunZ/D7a339Y93gaSArEUoDATSyF9H2fwE12gZvuxZPRY8z1+g5HGow69rcb0yCKTAvBWHAj36IqquZEra0E0yNJOKsOTVNWoKSU3feayKO4CVaPv0RchMxR3Uor3CTrwNJoa+Tg08omYoObIdg4YSyGtHyIgbuOBpfa6zTs/94ZELHBHixcvR53JyvEsOtxYPYFks1mLJ65EL+I12b3wdh/6snY6/oUo46Jk2fZS/BooXxT60G8sHUbZsRpd/a4W/Do9w5g8ZP/kOaWYOOvLhdu/RWeQw24+6UPsSBOu8kMF8DN6EYsmFgG5ZUuArhBLW66LuIrOxm3qrkEbjSkJHDD7XyRoTgUyOtzAv703m6wfxv1sFukltc34JBjYlQXnYe/QfNzN+HAhreNCsVUu/1OG4eiq+5D/9E/wpEdn2NLyw509TBO51iLO75sJnyuzM1qirV++j5/BQjc8NGUwI1ax9zBxeh3dxMfcY224vfDPTcnLi8M3PSd/lZcc1I1uOvANhx65Dupcp/Bfhm4CXwcjLlOMeNmm74/3DKQcR9QZS+DLhTDA9y4i1Cr11/M1cYeoAI3sYdn/Yjo4EaENiz/q1UJbiRos/fLFRh1kJeEF+CLJ65H8Za/I/fJr/H+A7/BJHyAOx/4O3Q3bpCgDYNJzTK4kb6GAxsx0J2HjaedjpFHtqD7vkO6AxehDbP6VRDcFJ6P9wo/xEWbAZxxLbz/7zto/fR5DFhr3sUq2oBmDm5ZVY3iDXNx50xdr3LdOmgNJHBD4CapA0ST+Spw6c2/xbV3/oGvUclaZ0cb3vigEW1Df6jLfpenA5v/cjtcH9TqGp+ug4ZO+gWKrn0IPfoNDoR4cFMDtu1vA3JyTQ/b0/xvtNf/0XS/5DCzFSBww2d/CdwQuOFzkvhbIXDDX1PRooHght2IepULc8NAijIzphX1s+0oW8hSFZQZN3NQ565GqZBiEczUUWbwhN+wWoOmMHAj2nEss6HkZoDNr0QV7KXzhf+uniTmcChtKb/eunIu7Nsr0IQSYT57apxuFC2yY8WU4Hw018JWDDQ5gRL2b/94NAQybxRxKW6JFWwnnF1k1Hkw1m5kcNMX7449H2OO7QEGDQUU4GbRiMmY1mcz7m7cCnZMuDxStg3W/BGFr23D7OsexmPnAW9V34vLv9bjIV+AMjhyECNP6M8P3AhQBnC2fAfFRQpwowyp8Hx8e8N4IBXgJlAS5cTS0SVYDhHc/ECuoGqtD8vI0aOm3jEEbjSUoowbvceHxvFWILdbdzy8dCOGDAv8ZODi4uihg1j+3x3oHDwmbnsHP38HO/+9EOzfVnq69y1E0TUP4cQLb9UM+5vP6/D1UfPBzfGlt8G3z2klKSlWCyhA4IbPJhG4UetIGTd8zhUPKwRueKioZcOGfrkluo13gWXcfKUv40aAHH5UjFTAmVBPLCtnRgvsxdNV4EaGIzLQEcYsKoqRwRNSKtVaL0KjQOZPCypksLO4Ce5htRI4YXCnAi32EkzXgk2LmzTBDYtNnXFTI4Gb6cK6x68VYRFkX8snB9eqAEDCGrPkiVkqJWXXBMGNCHQm4Sha+/QVy5qObcbtjVuxKBnN5DIpIePmAzz/q+dw8+nfxgFuJOd9hsPjUICb0FKpjp24e+e+uIHTost+i5sjgBvxe61Y+bdncZF5CTcKtWtQuaECp20KKY+6rA6PP1wKrDIu+4bADYGbZF72NNcABU47ezwq/8Kvv4x7/1682XQUXf1PSypalnmz8+0FOLY7/dPm7WeW4Ts//gNOGP79qGve89+3sMfTJyld4pnsaXoT7R8Yn0oZT0w0NjMUIHDDZx8J3BC44XOS+FshcMNfU9GiseBG9CEBFSErReyDoep9owAsYo+bYjT5K4L9PNgEYcwKTGZZOHuDdtSqaGXciCNEfwhk94hASTlbhEstMxTARf52AuCGZQ/JQEozQ0eyHZ41ZNQ+p4fd+MGNXD61By+sXo8Z/c+G58yh+PCLFShzJ7cmMctmgMIIB3CjKJ+SDbcKZVMdcQWrDW4K8d7PfoFJ+YDznf/FKFY2lZJHBDcDQwGNBG72S02LjQiNwI2GqpRxY8RRI5vxKFDxYC0mXCnlpMYzMWTs7q+/wsq9+fD1Uv5gTtygt+0wdr69ELveXgD23+n2FI6+BIN/OBWDx0/VHdrXa5fhG79d9/hEB3a17sTxf82B/+j+RE3QPFIgogIxwY3igkS3j91mFn5jolHy5t+/Gzn9hhplnqtdAjdqOSnjhuvxSspYWoAboflsqfBX/8wpc2GlUnFk3Ag9bvRn3Cg3PZCFgib4xzVIEEcBWwKlUgzcKEuNQo6OVG6kr1RKnKsFbgIZMQrzqkwZ+euJgBvIWTwNGC+UT01XlWkl9WKw8OT4wY2ccSOVSkkZOfu2rsJ3XVI3YA56iBk3zfjzzIX4VTz2QjJuxMbEwModTbjYAywa/D1MOyH+BsXh4EaGNqnKtAkpiQpk20jZN5JmhwzMtmEu8mwnoqftxIg71Or7JJ7d4zbW5vf7zfutMiRsAjfc9pEMJahA7xMK8Mc3t+CEgsSByxbnRnzsPRNdiK9Zo56Qj+3+EnvqnsOB9W+h7ZtteqYYNia3Z28B1DBgUzAyetPlSEFsW/0aDuYaexV72zv3w/vVh4bpQIazWwE94MYvwZpW33oCNxGOC4EbAjfp+pMkHcBNsHyHfSivBOZJvVnSVTRdcdmQ3+1MXSPZoC5/J44mCW5qhwX7zLAyokAfnAC4gdCXZuy6KD1gVKVOcvgRMm7kUql5QKXULBksA2dMY3j/nQilUgHQJMC7sWiU+vJEKpWSYVGFwwWslfrjCMAJ0W/W0r0T1hwYP7gBZp10Ph4tOsw94yagYEi/m7iU1QQ3vaWeNz3x7smjMNXcsVoAACAASURBVAnxl0uFgRupIXFqM23iUsaQwQRuNGQlcGPIWSOjcSpw3hU3Yfq8F+KcJQ7/Yv1naMw9x/C/qfu7fAK8Yf/sXf0SujztCcWbyKTejjMCwKbXoORv2tiy6lUc6h5sYJxITJHmdK5/FR0Nz/I0SbZIAZUCBG74HAgCNwRu+Jwk/lbSD9xIPVH4L9VkiwaCG0UjXmFRgVIpRS+aZiecQ1ziTVCq5sTqfjVChhPrESNlPGlfLR56HTgrf6oC7gs2J2YZNeUuEQipyqXkcq1AXx5xG8TMKhEkCY2SW+tRv3cssCjYUFmISdWcWLoWWeN68LiuRzf5JJjhLhFwA0hZN1Jlv+rGqYSDHi7eJNVfMiD1uonbnEaPGzHLRrYUf7YNmxkKboI3TQUjNPtWqbi1MWCCCG5Oimi51fexAV5jm0zzjBvA0+VCm2eT7uZksZdMI0iBcAVYrxvW8yae56M1q7E1f0I8U7iM9XUcFwHOmpdwYN2bXGyGGul76hgUjDgP+SPOw4CxVyCne09+fvxdcK5agmM9+Gbe+Fyf4/g/5wBdXn6xkiVSIEQBAjd8jgSBG7WOVCrF51zxsJIO4AZC+Yv4AT5zepMwcPNd3VskZtxspd//dStGA5UKxAQ3JBcpEEUBAjca4oRn3IRWbdkI3NDLyhQFCh2nYN6r69AnX0bi0d2+/e77+MZxoSmxRXPiPeaG+8s6HHc149ieTTi+p1n4b1/70bhi6zVoOPJHnA978UQUFF+AvIHD4pof72DP0W+x6bNVaO9eGO9U7fFdXgHaMHhDDylgpAIEbvioS+CGwA2fk8TfSurBDcvmKIdLKpHR7IXCf9kmWCRwY4LI5EJSgMANHYVkFCBwExXcdErfDQE3NsDj20sZN8mcPJqrW4ER55yP39TUIycn8tXVPq8Hy+s+wqGhF+i2m4qBHQd3BSCO93grcrrnRfyn1+DTDAc1Whoc3/cVtjR/CU/3fklLxMqjWJkUPaSA0QoQuOGjMIEbAjd8ThJ/K2kBbuSrpKVmtxXb7eJ1z5Z+GLgZpXsFYsbNFsq40a0YDVQqQOCGzkMyChC4iQluNHokE7hJ5szR3AQUuPinv8YNdy3UnNnZ3oY3PlyHNkd8JVUJhJE1Uw5vX4evdu6DLzcv4TWzRsSsITE9pIAZChC44aMygRsCN3xOEn8rqQc3gNBId1qxuDhFTxT+qzXTIoEbM9XOdl8EbrL9BCS3fgI3BG6SO0E02zQFbvnDK/jB5BtU/o4eOoDln+5G56CzTIsjWxwdcK7GdrcvoQbP7MpvdvU3uwKcHlLADAUI3PBRmcANgRs+J4m/lbQAN/yXlQYWCdykwSZkTQgEbrJmqw1ZKIEbAjeGHCwyyl+Bbj164vcvNeDU4rGC8W9dO/H2Fi+67EX8nZFFQYF9G97FzmM94laj7d0H4d36QdzzaAIpkKgCBG4SVU49j8ANgRs+J4m/FQI3/DUVLRK4MUpZshuuAIEbOhXJKEDgJm5w4wdsNnh87FapzVTjmszpo7lxK1AwcCgeXroRra0HUf9Nf3Tl6WtaHLcjmhBQYM+nb2JPZ1/dirS//wg8m9/TPZ4GkgI8FCBww0NFgMANgRs+J4m/FQI3/DUlcGOUpmQ3kgIEbqx7Nqa85kf5CCn+TbW46Tp27f0c3LKqGj8oEL9+aNVc3DlzvmGLJHATEdx44fF4AFWhhNTvJtDjhsCNYSeTDEdUYMy1d2PAVX+Et4tEMkuBnR+/gX1d0k/lKE7bVz4Gj3OFWWGRH1IgoACBGz6HgcANgRs+J4m/FQI3/DU1A9zMqXejepL8+4MTtbYSsI97ms+sOjRNWYGS0kQ/+LGbvyogdSGyTh+ixU1wD6uFPeq62VX0FWixS/qxfktXuTDXXoZE1TLqREWzGz+4uRZfvDY1uKeS8Q9fuBKT3o5jBSdfjQO3ngfXP2fju5/I887DF49cLdk+iJXPVOFCDhX+s697GI+dN0B0suXvyH0y+Qz02Xe+gMd+aFcvuPVD9JuxAMfikIHL0LlNePHGYmx92Yaq6qDFs55wY/ZE4ON77Xj2TS6ewowQuNHQ1WG/DF6fD55O+VYpNkjRpJjAjTGnkazqVmDIhJ+h+Jd/0T2eBiavQEvD6ziAyBlO7asWwvPlv5J3RBZIgQQUIHCTgGgaUwjcqEXJHVyMfnc38RHXaCt+P9xzc+Ly0r14MvpOfyuuOakaTODGKOUNLJWaVQf3fUCVXrjAA9wobv5iV7aXu+bGACJG6RqH3UTATRzm02lo/OBGHf3zD7+Bm0/fhAXX/QZ36V2YBG0YPnQGwM0wvH/XTEzCGtz1WCMmS/9952Ov4ym9drXGnTcLvutGwvnaL/HdXdfjwOwLgDV/ROFr25Kxqp47ZjYO/O584KOHUPj4Z/zs6rUkgBtHGKARwY0LS0eXYLleW3GOI3CjIZgIbrzwdLKMG/mRwQ0rlWLXge+jUqk4DxsN56uA44LpGDn9eb5GyVpUBbauWYrWnMKwMR1rnkTn56+TeqRAyhQgcMNHegI3ah0J3PA5VzysELjhoaKWDQPBTcSsEGVmTCvqZ9tRxi4OVYEblmFSjVIhWSeYqaPM4HG+YAu5jr0GTQpwI9wCNq4BtmKxpCPcnpTFsgyokG4La10pgR4BprjgmlSK4uZawYamb8VNY4G5UKwvcPuY6AvrHCgVMpCkdY8Kv6ms2OlHxUhxr0SbUMQOCOveKGUnba9QrFG8+UzO3omulVHnKbrdpMBNQsBCzKrBti0oHn56ENxIMAefPIHCf27H7Csq8di5wFt/rsLluxLXRsy2AVYuuBcXbh+O9x/4DSbhA9z1wN+xIHGzqpkyvFp83W/wC042dZmRMm3Y2VVm1YjARsBihkIbFiOBG42dUoOb0OvACdzoOtw0yBQFBv3gxzjzjv8zxRc5Afw+LzZ/9E8c6RaENx0Nz6Bz/WskDymQUgUI3PCRn8ANgRs+J4m/FQI3/DUVLRoIbgCwrJeKkQo4E7oMlpUzowV2BlcU4KbG6UbRoiDQEcYsKoqRwaMGN8z3+LUi3NG0V+wUgcheEcxAAC7lcDGQJAAVBEu7VFkxctlSA8b7x6NBVf4VXtIkghQRvoxdFwRDAagUMeNGaSvEbkCrYjQpYgisc5Sy/CpkrlFHSYfdZMBNUsDi3Fvhu0IBbkL+XwQ3/fHZ67PxP5/qWEiEIXKZlJBxs+YCfPHE9Sg+yBHcJASvEl+P5szL6vD4w6VAaD+bCCVUPL0TuIkGbliPG78S3Ch73FDGDc+DSLYSV6Dw7Etx1lyDiikTDytjZ3Ye/gZfbWjAsdwCdHz8PDob/5axa6WFWUcBAjd89orADYEbPieJvxUCN/w1DYKbs3Qb7/J34qgv3h6XUgaKlLnCnKl638hZKSoYoehVwyYIY1Zgsgq0hIat7nETzMgJ6X2jsqfoGyOBJgH2QN13RgRQSn8ijGqZ4UfFEBab1GuGgagFpVB1BRTWzSCR0lcNmpxACQNGoeBGZUOGXpHAzXxBy4rtdpTcHARXyqwdMeoo8Ez37ic/MHFwI/W62fIKcu/9R/yBmARuACnLRtlZgCO4EXvdACv/MA0XrotfBi4zUgpuTkJP20kRl9HqW8tlifEasfn9KmIS7/ykxgcybgLgJiTrhkqlktKXJvNXoN93zsU5D37M3zBZ1FTg+L6t2Pz+i3C//TApRAqkhQIEbvhsA4EbtY5UKsXnXPGwkgi46fnD29Hjez/j4d54Gx1HcOTZC433E+aBZdwYDW5Ep4EMGChLmBRZMhGySMJClsqTopZKqcq0GLgJzYxhVsMzUZQxKhsGK7N3wuKRQAtYWdPyyRGygkJ9RQI36liDmUKRwQ3LVBIyktaORxNKpAyjYLZRCg5VRJcJg5ur/gjf9SPg/PuV+O6yBFYUCm4MKpVSRyZl3HBqUAycg/cX/R6T8CHumrGAW+mVPjVrULmhAqfJg+VbpSSIky993fhbpQjchO0XgRt9R5hGpZcCuXknYOzvP0TfU89Or8AyMJpNtTOwZyX1F8rArbXskgjc8Nk6AjcEbvicJP5WEgU3va9OqtUo/4VEsOjdUpc14KZ2mBuVqBKbBisBSwDchJQVaWmmWV6kLpVimSiin0j2xL43jmVSrxwBwDiwlJU+hdgXMoTGNEa+xSlQ8gXhZiuE9d/RCW5UDZ0VpVsLo4AbCUA59gINxeKtUzHjNe1kqx0lCm6SKpNiIYSCGxjUnFixXHW/Gw6Cp0OZFIdlJGMiz0bghsBNMieI5qadAqfdUI2TJ89Ju7gyIaD2b3egedE0uJtWZsJyaA0ZpEAv2xD0yhkacUVC3qiUyOruWq++KdFgHfLv342cfpFjM9h9XOYJ3BC4ievAmDiYwI1RYhuYcaNo3CtEHyiVUpQuNTvhHOJCLSs1UjUnVpc3CU16WTZLoAxJ62rxkObEUkNiEcxo2BOATgUce4tRLJRBKcqJNMCQqlxKKN1qQUXg+nF1k2VluZSYGRQF3MjNjKWSsWCZkxPOZgdcUq8fubxM1ZxYukJc+J5jqdSrRzwr4fGm/urwxMANh0yTMHADQHHbFLAFi+95Jvlmv8PEm6TkUjmx1w2n126yWUecwkilGQI3GupTxk0qjyT55qEAAzcM4NDDT4GDG99Fc810dBzYyc8oWSIFOCkQC9yI3EYs+yVwE1l0AjcEbji9JLmbIXDDXVLJoIHgxqiQudlNn6a93JaU5oYSAzdpvigKzzQFCNwQuDHtsJEjcxUYPO56DP/J/yKv8BRzHWegt13vPoUtL/0qA1dGS8oUBRi46a0z4+YgZdxE3HYCNwRu0vVnAoEbo3Ymm8HNLLy7/2ZsHzgKM4ySl+yqFBhxxhlYXPs8fjhhIilDCsStAIEbAjdxHxqaYB0Feg36DoqueRCDx0+1TtBpFGnbvq3Yvuwh7F3zUhpFRaGQAuEKELjhcyoI3BC44XOS+FshcMNfU9FiNoMbozQlu5EUoIwbOhvJKMBulIp2q9QhulWKpZbTrVLJHDKam3oFhpbdgqLyB9Gj36DUB2ORCPbUL8L2ZfPQ4d5tkYgpzGxWgMANn90ncEPghs9J4m+FwA1/TQncGKUp2SVwQ2fACAUI3GioSj1ujDhqZDPVCvQ56UwUlc/DwO9fnepQ0tr/sV1fCFk233zyWlrHScGRAkoFCNzwOQ8Ebgjc8DlJ/K0QuOGvKYEbozQluwRu6AwYoUDPnBgZN961RriNadPml7soxhzKf4DDfim8Ph88nZ3aN2/YAI9vH9o8m+GHj38AZJEUMFCBE8tuxYkX34E+J5YY6MWapne987gAbTxHD1hzARR11ipA4IbP1hO4IXDD5yTxt0Lghr+mBG6M0pTsErihM2CEAgzc9LCdHNH0YW+DEW5j2kwtuCmYLIIbTwRwA8DTxcDNFgI3MbeSBqSjArl5J+Cki+/ASRf/Cj0KHOkYoqkxffPx/4E1ID60+SNT/ZIzUoCXAukMbmzd8ngt0xQ7fm+7fj/desIGm/7xaTAynvVl9N6x7iaZfDazYH18Xk5G9bhhNzZVo1S+F1kRrHg9doToZ9UJV367oo0BoLoaO5ItPgKRFY4K6OlxM+U1P8pHiE63vmxDVXUNKjdU4DQpjkOr5uLOmfMTiEqy01qPBRPL8LlgQWnbiaWjS7Bcp+WznnBj9kT1ARfjZQbm4JZV1fhBQXw2BdeX1eHxh0uRL8exqRY3XTc9qVh1LkkcFuJfXpN6vcF1qb4eiDUuj7oHE7jRkMpRcAm83lBwo+hzY7OJGTferQRudB81GpiOCvQsPFmAN+yfnO7W+nDFQ8+Dn7+DXe8+iQPr3+JhjmyQAilTIJ3BTcpEIcekAClACsRUwChwE3Rc4/SjYqQTtbYSsI+fUZ/FTfBPK0ZUuEPgJpaKafv9WOBGhDYhsOOyOtwysgzPVgOa39e52gBgCIAbCdpwgA2ibZcIflTgI1FwMxbOe+149k15cRIIAoNOKzCeQaF9MtDRKYDeYXPrcEtzGZ59U+mzDKc+UYcdM8vwubQ+MID27mQBMu1XALaBCYO12AH2tJ0cPePGl5o/QKc44+YS+LxedHo8UqlUaHNiAjexjxaNsJICfU85C6yB8ZAf/hQsGyfTn8Nf/UcANvs++mumL5XWlyUKMHDTyzY0ymqD72NmXweeJVtAyyQFSAFLKpAKcFODJn8FimW9mmthK54OSNBG/nLryrmwb68QQI7qa6XzKePGkmcNiA5uRJAS7YO/CpDEo4EAG8YCrQXIF+BHGT6f24QXb3TgYxUgiceoPFY77oQhkxAXQrJ/1D4E24OVmUOJxB17jrYfRSxfV+DFG4vVmVEcQFikyAjcaCjjKPgRfF4fOoVSKfYQuIl9tGlEJijQa1ARBv/wp8I/vYeckQlLUq3hm0/+gf3/+QfYv+khBTJJARHc6Ct7JHCTSTtPayEFSIHkFDAb3MglVFIGjlQaBQZpSucH4I1Wxo2YudOK+tl2rJjiRvWkgpiZOclpQ7N5KxAV3MiZHK2tyC8QS5CCpUeAnDGTSKkUAxAX7q2Fc3QFfiCBGwhZMsAhBnMEdwlkx0COS8q2UQiWHLgJwkpBg2axfErIcpk5P6nMI717KpesKfcgWFoW1EpZ2ibYJnCjV2I+4wRw4/Ois1POuAmxS6VSfIQmK2mrACubGnKeCHAKRk5M2zj1BHZs95f45pMl2P/Jazi2u0nPFBpDClhOAQI3ltsyCpgUIAXSQgGTwY0EagrkLBtIIAf1mGsvw3ytUil5jqAXgZu0ODYJBqEL3AhwAmKPGAmynCr1vVFDBH1BCMBndGOwxCgE3AgZN1CDEX2W2ajI5VYJgxtN+NOA0YpsJGMzbuT+PK3qbCS5BEzVI0ipVOyMKf26ao+kjBsNXRwF/w8+n4/ATbKni+ZnhAL9R1+C/qMuFv6xyk1Ux12bcWjzGhz8/N+UXZMRp5AWEUsBAjexFKLvkwKkACmgpUB6g5vwLBtQxo2FD3L0UikRGBRvUIAb1sflP+OTKGmSIUSIaCwr5KUioXxK6CUjgRuxV0scAkswQ2seN3AjlEQp+9o4RahlUI8b7XI0ScdoPrmVnkXWn8BNRHDjhafTE1okJYxm90d0dn1DzYnjeF3T0MxQoN93/geFYy5D4ejJOKHonLRZVJenHazR8MEv3hNuhjq6Y33axEaBkAJmKJAR4EbR30Ho7cDKBtij+Guz6usKYcUPN+IXgiUG6ltdIs01Y3+CPlhMFWixB5uUBmOP3LxUvkFGvT51n4xYzUyNXadSazEjoGyh5FGxr7FiZFqUu9QlI9Ku6mvsauwiBeuqGKX/F89epP2LcA5V/Ux0Nq41YX2iCyvGnKg4JoOb0AybqKVS6mycYiqVSnST02ZerObE6huNxHKcHWG3NyVW0hS46UnucRMoc5JuhkqgxCdaz51EwU2k25tU2kTMekl+q8NKnwRfLbhccbMX8yKWrEmZUZKEiWRExRMxgRsNtYYWXCzdKhWhVAo24Trw48KtUl3x6E1jSYGMUaCnfSjyR0xA31PPRt9TRgv/sK+Z8XgO78ehrWtxeMtaHNr6MVqdH5jhlnyQAmmrQCaAm5r6OjhLyzBf+GAjww0GJ8ajQc9tLOLHajS5i1DLSg6YHedkrChm/50GT+CDuuJDOvvQNqMFdrkx6bgGsUmp6pmDuvpilJWK16EG11eDJidQEjY+xWtVron9931AlbAfMZ5ZdWi6bywc66oCvT6aUBL52uRY9oz4fkiMDKhVQoo3or8I53BxE9JufYE1WDHmRDfcbHAj/ZzSak4sLCEIzRhsrkKl0MuGPa2trWCtT6jHTaJ7nfp5McFN6kOkCNJYAQI3GpvDwE3wVint3fN0fUPgJo0PNoWWGgW69xsoQZyz0WvQcOQVngx25Xhe4Sno1sced1CeI9/Cc/QA2L+Pfr0Bh7asxeGta9G276u4bdEEUiCTFcgEcBPcHwW4YR9uxwHFI8VGhbEyNoTsHBmEqCBHuux+SMZNCLhxD6sNZhpphqwAN6q1psv6IDRXldcxp74JFQ4HikeyD54hmTiqkCVdlgHlkgYMilRst6cRuAmNEahzVsAxpBjFwvKkHiVhW6GEbYpTnnbrUwaeSMxpBkp1vySMBze6Q6GBGa8AgZuM32JDF0jgRgvc5F8Er08slYr0ePwM3HxFGTeGHk8ynkkK5Ob1FQBO936DIi7L7/MIkEaGNZm0floLKWCkApkEbpQf2IUSIcdSMQslWvaGXE6l+vCsLCWKBg2M3JlQ2+GlUoErgCN+8A/aqHG6UbRIKkNSNSxNg1IbOaMo0HQ1pKyIfV8zowjC1cYCpIES+oi35giPwqaZu6X0FR5jMZr85XBJZWGshGr8WpsGaNI+h8ryt3RYn1rXRGK2MrgZrftYdfk7cdS3CX74dM+hgaSArACBGzoLyShA4EZDPUf+hcJ14B4P63ETchW40OPGhk4/63FD4CaZw0dzs0+Bbt26oaurS/iHHlKAFOCnQGaAG7FEYOw6RX8bRfaGWELASqhqUeSuRqlWloMAMxxYGlpalTbZKWpwow2mWlAhl1EEgIX4QRovaIEBdZYLv1OVoCUGaK5yCTfkQJVVImdxhKxvUZGqXEwr60gFrBIMK6lpmplRUPcrks/q9gr4p0XIEItwDlO+vmjixIxZ3Q9HMKUDQia1H1wns4wbAjdcJSVjERUgcEOHIxkFRHBzSkQTh31rkjGf8Fyb3+8PJyYJm4tvIoGb+PSi0aSAXgV69+6NAYWF+HrnTr1TaBwpQAroUCATwI3mh1dllo2ufikaGS1MvyjZHjrk5TgkHNwEy4G0y1OCwCrY0Dg0IH29VjguI6opxTqUukfYA2VjadmsupE006wSmKdoeGzWUiQ/kWJc6qgOZNlEzrhRBKupQerXF1VO3TFbOOMm92zdJ6oLLOOmmTJudCtGA0kBUoCXAgRuNJQkcMPreJEdUkCtwAl9+yI/Px+7du8maUgBUoCjAtYHN+obkpg0cj+bYElJpHIn9V/8A31w0q2USNjvULAUIXbl2VCtg31D0mFUUyCzI/UZDpHL0vTcmhVYriLDSglL0uNGMClKVRaYYt2RyrkinMO0XR9bZkIxE7jh+COdTJECpAApEKZAT9spMTJuVqdENcq4SYns5JQUMFaB/Px+6NO7N/a49hrriKyTAlmmgPXBTZZtGC2XFCAF0kQBG/Ip4yZN9oLCIAVIgWgKELjRUIcybuhFQwoYo4DdXoAePXpg375vjHFAVkmBLFWAwE2WbjwtmxQgBZJUgMBNkgLSdFKAFDBJAQI3BG5MOmqZ60ZI4x/TKDRinK9aZoxmkpqShFz1qtVkM4aU7PrVyctLULYwZKB84wf7siKlW3WzheK61kAat7LJoCpFPP49LSzsj5ycHOzf/238k2kGKUAKRFSgF4agt82hS6ED/vWARuN9XZNpEClACpACGaUAgZuM2k5aDCmQwQr0yIleKnXES6VSYdtPt0pl8CsigaUxUFI5xoHG0MaJEigJ9FvQZTtSc0pdk4VB2uBmDurqi1FWOl0Yo2yiqDlecYtE8Gre5GMbOHAgunw+HDh4UP+CaCQpQArEVIDATUyJaAApQAqQAhoKELihY0EKkALWUIDAjcY+UamUNQ5vukQpgI/tLowd1wJ7sQhG5AaUWOeAY7sdJTfLX5OusIUTtfJ1tcomgM1OOIe4UCtk79SgyQmUSDaVmTFCo8blk+FeUAp2Iy4U9iJm3CgEC8KYCKBHA9w0jHOjaJH2rR49e/ZEYf/+Mbekv92O3Xv2wN3aGnMsDSAFSAH9ChC40a8VjSQFSAFSIKgAgRs6DaQAKWANBQjcELixxklN4yhFCFIF11WK60qlkqIqVEK+6lV11W0AjDhR566GY5lNhDssS+cql1R2pQA3qq9riKEoYYoNblgJ13g0SOBIdc2pooRKVSo1D6iYsgIlpepiMDkSBm7YP3qew4cP6xlGY0gBUiAOBQjcxCEWDSUFSAFSIKAAgRs6DKQAKWANBQjcELixxklN4ygD2StogntYLeyl8yFDmhVTGNRhGTfhV90K17fOAyrvA6oC/XGU5UhBcKMsbVJKoQVdooMbFkc5XLO1M2eYvXLXXGENwUe+4rMFFf4KFLPLaFnGTwSIk8ZbRaGRAhmrAIGbjN1aWhgpQAoYqgCBG0PlJeOkACnATQECNwRuuB2mbDWk6gHDMllmu1A+QyybCvueXB4li8UybxIEN8x2JapEgKIqbYrQnFgoyXJgaWgMyo3TaD4sryFYKjUHde4KtNhLIBeGZeve07pJgXRRgMBNuuxEFsRx0Rw8NakVd9xTG/dix0yrwu2TitC+sRbzH6tHS9wWaAIpwFsBAje8FSV7pAApYIwCBG4I3BhzsrLIqrpfjBuVYwDXMrGvTfB7DHZUY+y60EyVkAyYOEql1A2G3ah2LIVNgEVa4EZPY2ExxkDZFttDBRAKlnrJGTiht2hl0abTUkmBNFOAwE2abUgGh1OxwoWaCS14+ITxqIxjnUULGtE0rQAN761Dr3GTUeyshP1i7fLbOMzSUFIgSQVs6Jd7tm4bXejEMV8z/PDpnkMDSQFSgBTgoYAIbk6NaOqI90MebuK2YfP7/f64Z3GaQM2JOQmZJWaU4AasobC7SGourAQ3TAx1uVSg3Eh1TXfk5sTKsqjQ5sStzU4ADVKWjwa4UTZAlvdF6Gcj9tgpFTsch5RAhWTWKGzEd1NWlhwEWiYpkEIFCNykUPyscl2Bt1z3wrHXDqwei7EzWc7MZNz7eiWmDnTB6XHA/cJ4TH+5CDcseApzL7Kj5bUqlD+0AjUb21CyrBfG3wfgtNtRPTsPK25z4YbVU9GrxY4xRS688mg5/nbSU6i5uRT2/StQOXkuVuBeLF1dhKUTpuNvv1+KpjGNKLkaN2jgfwAAIABJREFUWLp2LNrdRRhzghNPT5uKp7dm1UbQYrkpYEO/nNG6rQngpmsTgRvditFAUoAU4KVAD1sMcOMjcBOmNV0Hzuv4kR1SgBQgBUgBHgoQuOGhItmIqQAD+LftRflLRVh6dSPGjrlDaKrfNGEd5i7Ow5z7StFyjx1lfRvgntmGp+e1YPK8S9Ey0wH3PdLNhF/MwVM3joX9aCNqbwPudVfC/nIllh4twLp7gEr3HXA/WoWWq6uEnmuOy8cF/yDC/tAxrgG2Ygj92tqfrMSKMVWYg2r0mvBwzPBpACkQrkAouLFFFUkEN5RxQyeJFCAFzFeAZdtEzbjxrTI/KACUcZMS2ckpKUAKkAKkgBUVIHBjxV2zXsz3rm5Dxf47ULlsHOb+uRTOq4ej8XfBfmtySW3tJBdeuaQA7e0A8vLQ8rINgT5pArgpR/mUNlTbV2Cysmfar+rgnic17A+U6kIb3MjZrYqSXuspShGnXgEZ3EQHNnKcBG5Sv2MUASmQrQoQuNHYeSqVytaXA62bFCAFSAFrKkDgxpr7Zq2oq9Bw5HYM2e4C4zEYUIS8lZeisu8reLpvNeylr+OVLY0Y8mc7po9qQtOoFSj5/lzgtCK0bG3BvavdqHBNxfDrVqDorjo0zm7H7Y56VCjBzWmvYNt/h+Bpexlef6IRTRPq0WtMQQDcvP7SNmz7fr2YcSODm3kNaLuqCb1GUbt8a52ndIk2FNzoybhxUqlUumwfxUEKZJECBG4I3GTRcaelkgKkACmQmQoQuMnMfU2nVRUJIKUBJWPuEG+DYpkus1sx9TY3qv82FUUM53QDGlip1PI5qFtdhfF92cAWvPKzEkz3PoXGlypQ3A1At1Y03DceZY9dHXJLYRHmvNuAqgkFQLsLK+YNR/nCyajZuBRTT4OQwVOw9xUR3HimwtEO5AVs0R1V6XRerBMLgRvr7BVFSgpktwIEbgjcZPcrgFZPCpACpEAGKEDgJgM20apLOO0GVExwonbjVDSunArXbQ5c+rLRi9FzU6LRMZD9zFCAgRv5VqnY5VJiqRRl3GTG3tMqSAFrKUDghsCNtU4sRUsKkAKkACkQpgCBGzoUKVNgylNo+PNUjCkAWpZV4tKfPS1m5Bj6PIXGliLUFl2Kpw31Q8YzXwEZ3MSGNkwLAjeZfyJohaRAuipA4IbATbqeTYqLFCAFSAFSQKcCBG50CkXDSAFSgBRQKcDAzRjdmhC40S0VDSQFSAHOChC40RB0aP6F8Hp98Hg6I8rt8e/Hce9X8KOL85aQOVKAFCAFSAFSID4FCNzEpxeNJgVIAVJAVIDADZ0EUoAUsIYCBG60wE2/Mvh8DNx44Pf7w0bYbDZ0dn2D475tBG6scc4pSlKAFCAFMloBveCGvaMd9K8HEP7eltEC0eJIAVKAFNBUQAluYpdLiRk3TXSrFJ0mUoAUMF0BAjcakp/Yrwxen1cAN5q/29qAzq79BG5MP67kkBQgBUgBUkBLAT3gRv5DxEFsIHBDx4gUIAVIAUEBGdzEhjZsNIEbOjakACmQKgUI3CQIbrz+Qzjq3Qw/vKnaO/JLCpACpAApQArAhlz0tg1FHgZEVUMGN258Qe9ddG5IAVKAFBCwTTeckHOW8F/iEwvgdOFw1zqC33R6SAFSwFQF2O96PWzfQXfbkIh+j/hWmRqT7Mzm16pRMikUPRk3NthwxNsMr/+wSVGRm8gKUMo/nQ5SgBTIXgVy0RP5thExBZDfVjtwEMewEzbkxJxDA0gBUoAUyFQFWJ/KXrZT0d1WqFhiLHADdPr3osO/RwfkyVTl9K7r/7N3JvBRVWf//03WCWFJXImiEkRrItgmikqsIsGNUGyFaqu4YdC2Qv1Xg1YlYtVoXQK2itrXEmxRtNUCfbVEhRJcg3VJXBMXJODS4EbCmkkmk/m/996ZzJ393pl75y7zm8/nfYuZc57zPN9z7p2Z333Oc+KzVGqJ7Ugg3QlkOPKQ54hdSJ3CTSRNwCHo8dLNqN+7K6knl6L5CHV09FqcSd1CvWatiuCFY3Ce9BJxYthVC1WadJVPa6Tx1Q6l1zpSZjfeXDjEtR+vlbKxzNwqNEI9ZlEDmw7lNgZb2mnyfEFZLSRBfMnGUEUXgPx5yADc8KBHUT/TN1KxdvWMJdbaEd9TfokF3Ey4o56RamXbalebVnFb2443oYVszpiFH0IZyFEl2vgbD8CFAW+vzoElctMI76P+m1Yi4wajiPStVbKavG2doZvHvMNh4+/Iwm8Argeli83hyEImRsRtvsvzQtw2ejSwRMaNFoGLN9OUfXeRxkr0lpkyN1WD9Qs3en2d8EeeBLwgfU5mT4w1AtmgoQLtE5071UhT1UFckuZdWanCkNw4StO7I48ipy8UXlfyonCjhJL52hiYyKovDIf/UUriwyT7/VF+HXmVXUYKnLX7F1tvKp9bKeDNJvEJOCCtb80Wefwhrdwi4ZtBonwj95Pub0q/bSU6dqSJ8j8R8Uk2XDvqVrMo3Gg5H+qG17e1nT/fjJszCjdxMm6SXdRGCDfJ+my+/noJNyGTH0jrSQhB8I+mUPEmxCSFm4QYp2cn+QdEYh8WaqQzYQTxZ7LwDzUdzT45Fs24UYOVwk10WhRu1KwkrdpSuNGKZOrsULhRxXpQuEnss1nVWDF+4KdeuJHFK7u5Ss+GUsFCHTnTtqZwY9qpie2YcWucwg2FGwtcNHoIN6ETry7bRtr9FmnxRLAbiTCFGwusO7O4qMcHRGybFG7MMvfq/KBwQ+FG3YrRuzWFG70Ja2+fwo0qpoqEGz0+w4O99GsnqXnWElm0ESUbCjeqlo8AjBk36pCZo7X+13S0OCncULgxxzUQ0ws9hRt1go3fzcjCTVAyfWyuFG4ssO7M5KIeHxLRbSa/McVM7Hy+MOPGhJOi0CVulVIIymzNKNyYbUbi+0PhJj4jWYu4wo0en93hHhoi3ETYJkbhRtXqEZUuCjcqmZmieWqu60ihUrihcGOKSyCeyiHtYtLy9uab+AS3R8UWbhQ886BwY4F1Z2cX/R864R8+vp3q9guewo1155TCjUXnjsKN9SaOwo2qOYsp3KTux93g5nzdh5R/kEb4/sCMGxXLR+LnVVh7UIVhEzS1c30bAa/uF1rUOaRwo7lwIxkMMqvgd7w2V1kqCyFr47EyKzpm3KgVbgYRx9ompWDCKdwom3q20olAvGwb1rjRCbyuZrlVKjpe1rjRdelFMU7hxgjqyY2Z7sKNih9kg1/1IvVRYSe5CQv6zZFwreS4PkTfHiXvqj7jJrWc4oaZ8ga+U6XsJt4k+4Gb8nlQM6Cxa5bCjQ7CTdTyJ2rWRUJtKdwox5ZYxk302jZyuY7CzeA88FQp5UsypS1jCTe+pwnCFwkFSzmlbiczGDNukqFnbF9m3BjLP+HRKdwkjM6wjmks3CSkekTPXk3lFOqfceP/AI1TH09Vxo2xP4BTOT+Rx/Jl3BiYvaEfA3NcF/rFZ5zltBRuDhpeCU+/B253X8TfJdJ9J4kbStwfO0qP7FO3MNQmj6izbmRrYzNuYos1ci6DH53xYTHjJj4jtjCAgL+6jZBxQ+HGgAlIakhm3ETHl+wDwKAKZkl8PQj20O7p5EktZxN3trMgla7CTTLXomY3hITXvL7Cjex7gWYiA3/YS5Pty7jRjGvCS0iHjsZfFzoEZbjJ9BRuhlWi39MPt9sd+YmyuEtAqwUXruLolZET5nFidXcNX5ThDkgM/be35BwMnY+4Kpu48U0SbyKJNLK/DU5AfJvBIpuW8SVHR/PezLjRHKm+Binc6MtXX+v2Fm6S+0zWVLiRPpCSf8XcapG8efNY0AKWeaLxf3EM/15gJh8T90WsJmi3KYuHI26R4VgGUgUr+jj+Ig2JJA1Fthr6V+G/E40zVr9EbcabUKu8T+HGKjMV8NPYNbvLs8EQZA6vgd8wD0qhcBMxtyb+73rVk2Jf0UZA4S9KnCy4oGemChlL28+CR47lR3wfwy95reJTGFIqm1G4SSVtDcaicKMBRMNMGPixqm/M4lap5L4saS7caBZxcnFp5oYuhmwcm1efzGldpkGVUTv/kFQCIpE1m0gfJb6Etokn3AiFbuN/B5VbjX1fjSTeqPWbok1sYna+3lJ1Xahdk8m2NzYuCjc61LiRLwm9smuCb7zhi1DlvTvZVaxr/0CmTbKnSqnYyiTIRREfp6mzoQSMPD4l7S3VhsKNpaYrkGvIrVIWmzjRXdsKN4JsI25fTvwLU7LJLYnI/lZcQ9r6bNftEJEe6GhLzkhryX7TMtL35MdO5B6TSJ9EPI1+PfllRL9wI7VU6FfEZr4/JpLCExSaXe8BicxfpD4UbrQimTo7xq7pXZ6m1IUqG8nGGTe+26c60TvhSQjcb4MHlAs3Cm/dCfuQqo6Jb5VS/5U7+g8gCjeq5pvCjSpcxjdmxo3xc5C4B/YUbnw/QRwZiYORn/SY4Aei+k+RpNy1SWdjv+DqCtG2GTeBHGfFP/x1BW0F46nMKomUsy3K9iKogHCjZrtbFP+TTVMcFI4SvOlaYeqT9jFdhBu7rQHj4klL4aZo2OQ4xYnV3PAiXLUpEm2C9fQQ4SZwH1equSd9+9HXQKLPgFTUtPE1jZ0ATeFG1TxTuFGFy/jGFG6Mn4PEPaBwE50dM24SX1eJ96Rwkzg743oGvm0Z9+NE8+h1C0VJUWM9Bpc9th18Uiv7vqt4SK1Em1SKV5qvDsMM2vJaE2nK14PixWjYPKgb2Nh40lO4GTo5hcWJ1S0Hta0jZ9z4bgW+e7ixS0xtRNHbq49DxTNSxQIDhRtVM6qYqyqrbKwbAQo3uqFNgWEKNxRuUrDMVAxB4UYFLNM0teWPSU0PHQmdqkjfTrX/4Rr7mbAX0q4mNU+O/duhQn9oq12K0b6dq//WHmvkpHdtqQ0rFe2TKoqdCgfVjpGaa0GtV3ZqT+FG8xo3qV0e4cKNFNDg321zslQiSbvRRZbEf+BQuFG1wincqMJlfGMKN8bPQeIeJH5fS3xM/XtKn2YObpXSH7XmI1C40RxpCgyaUrhJUgPw3UV0oBdPtEjScZnHsb99+r/sqxRukt4OJf/FoV2soRNlS9HG/2tNkznQYWknZDKWcKPf+kjIVYt2onATU7jxotf7NbzePgtNb4hwYyHP47ma+CUfPMnKj/BU8wEYz/vo7ydeuyfxMVPZ065nb6hl6EAmcjBC/P/mfVG4Me/cxPeMwk10RtwqFX/9aN+Cwo32TPW3qKtwk/gXOd8DySQMaI4u3vrW59tdeOEAmaSjFo8qRcS47VC20jYG16GSbXaaL1odDcbKMlO7MHV0UxPTxsWzy7NekwjUGjG0OHGRwq1SOz3vwIteeDGgNj62JwESIIEIBBwowBHIhFMRHTd2oxddBt2DjPtgUgSHjSIQSI3YnFr08X4cqfRGg2VtR8oqKbK5ikWQgVzkOkbCgSzF3AbQh17vNnjhVtzH9A2TvvaSNpBCRPr5Gm/LlPIg9fPRWj4o95YtlRIww9pS6muC7VR8BigdIdMxAtk4NGbzXQMUbsIBOYB+bxf2DnwKLzxKebMdCZAACcQl4MS+yMfBcdsJos0ubDFItInrHhuQAAmQAAkoIuBABrIxzHGMotbAAHZ634UX/QrbsxkJkAAJkIDVCQjifiYK4YzxWbFr4N+GhGn6jBu391v0DHTwR5Mhy4ODkoB9CeSgAMPiKOpC9LvxuZhtwxcJkAAJkIC1CQhbZYc4xiALI+IG4sZ29Hi38sFhXFJsQAIkQAJ2I5CBfMcpED4zIr0o3ESpcUPhxm4XAuMhAXMQUCrc7MJW9GGHOZymFyRAAiRAAgkTkISbYmSjMK6NPnzrE264TT8uLDYgARIgARsRkD4rToID2RRu/ASU1LihcKP+KqhcvB5LxrVi3hnz0aS+e0iPBVj53izgyVLMvC2CsYuWovm6UrTdXYE5jyY9mGRAM5vFqLx2ARacV4Eipwud7c1ofGgRFm3oiOnoBQ83o7akDXUnz8HjGoUU3UwZqu+oRfX0EhSgGx0bm7Dq4Vo0vAko9yPOHOkegzUHoHBjzXmj1yRAAiSQKAF/xk22Q4FwI2R8e7lNNlHW7EcCJEACViVA4SbCzFG40WM5V2Jlx3rMGL0NjZcVYdoj/jEuwNKXa1HaXoeKK3xyxE0r0XYesGL8TNwe1ZUlaNlVDTyah/IrAYT2+fUabL6jBO03jsG0+zWK5+r16FpcjpZrCjHl3sRt1jR2on7qSLi+aEdHtxNFRxWjAB14/LwxmLU6ut2api7Ul7VgfuEULEp8eAU9K7H0vTWoHudE95Z2dLoKUTx2JJyujbh9WAW6FPuxFG3eauARB0ovUzAsm4gEKNxwIagnUIn6tUtQ9v48TLkmeVkcsLIwHuOzJQrYBavaMAsrUDoj+ieO1FXiUiKz0/3JKjTcIYna8V7Kx4lnie/bjUBAuNknbmh93m8o3MSlxAbxCWj8uRHn4abyh37xPR+8yyf9QHMi6hofwIyspuCHylevQMtlxWi5rwJz/qzcH7YkAb0JULiJQDiecCPUwhZTVVnjRvn6nL0GncsqUbDbie6X56CoqsHXtwbru+pR3jofhZU+OWJZG7yzgQZHKeYoHSGRPkpt+9tpItzUo8Vdg6IN81BxxgOQcmzKUD27CA2PNMb0KGXCzUVr0Lm8Cl0PlaP0ylbJp7EXoHrCRjQ80QHlflC4UbvEhPYUbhKhluZ9Tl+JzWtnoHhbI+YUTYP/7gqEC+PKxAPrCuOBlRDhsyXKMlna7kU1GuAoifeJI93TSlwuuPx1YbOccKIdDeeVYs4zsdeh8nHSfD2nYfgUbtJw0o0OOdrnRgQBRtHnRsgD09A+c5/ejPrx7ZhfPA0PaBS78u+j0QcsXtyCtqtL0LowDxViBn8lVnyyHhcMDf081chpmiGBpAgIW6V+GHWr1O6BdUlZT7SzqYsTC8KNG99iL4UbxfNb3diJpWUtuP2NciyY3IHaYRViNs3cpzuxZPpIoN+FjmfnY8zZJWjpmYsyJ+Da3YqGYeWYJ34YlKP7jS4UTyiGs78TTYtbUHTdNF/GzZIofWQZN9Prsf6+alTs5wT6O9H853mYcp0glEg/UJxvN8M5rgJFWS50vlyPmVW3wydZBGL0CTcd6zpQPLEEzv5utD5ajYqrGlH3chdqChoxbfwsaRvY6SvQtqoK3fcXouJGOSbpi3/h6mkomhFBqBk7FytW12HGaOk4aNeWVag9ZxYe2IQwwaTq7vVYcrngM+LG1P7EC3CdcxYKnp2G0oulJ/KVy9uwZmo3Fu1fgVq5i79ej677KtBxTynKrwvfvhX6QRndDylW5yuNwLhKkW3Hs3WYdt4in2ClePmkVUMKN2k13ZoEK95fTy6Aa2g3moIyGsPFi4TEA8sI43Kc+gk3QVmEY+vQ3LoAJRvnofCM2D9HEmKvyQqhEbMTEISbPMcYZDuUZdy4uFXK7FNqev+ifm5EeEiZyL0rkT5qoWkh3ABVWNmxBjNcDZhSMgdNYvwVaL+tFBULY5cwUOsv25NA8gQyMSQjhnDjoXATxFgQbfwZNxRulC6/BWjeVYfiDbNQdP9MbF5bhW0+Zbvy2pVYsnAGir9oRMOyRZh3TzHqNtZhwYnAxkcb0HBxLRrEm2glnF9sROOGDjhHOdF0RReqP/Fvw6mO0se/rcmnnu/XjsZnWoGyKlSN68LjZ4zBrHW+J6jd0nuu4kpU/bAA7ffkofy6kPh8fhT42jonzkDl6HY8UFKOeVe2wHt1AVadMQYz1wGVT27G+qnbxK1FQaIIilH/RhtqjhO2IW1E87omrHqiAQ3++jbHzcXKh6rh3LgSzc5pmHfRRBS8vwh5E+aHCDfFuGDxUsyfsA2NjR0ouWAuZoxzYdXFRZj5aEhMowrQee80uG71oqZgFaYUz0QTpK1rVdtuR97EYA+Baqz8fClmjHJh2/vNaN7QhIblt6PRtxUg+INSgR+ubdj4TBM6i6sw4zhXyFY5pWsofdpRuEmfudYm0mqs6VyK8tbb0VK2AJWbapF3srTlJ0wY/6IaPZeXwQkXXG83IG/CPIhPQcu60dxdjIrRTri+bUL9+R2Yuc6/FdVKwngs4aYK9U1LUD2hSIy/840GzKucD0E+F39gZG1EY1YJKvdzwvVFI+qmz8SiTaEzFCmLsBgrPtmMGdv83OOMI8/sOW4BVj46H1WjhCcVHWi8bxZm3hb2yECbZUIrpiZA4cbU02ND56J9bszFms+XoGqU8OSwA43XjcG0kpawz40lb/Sgemgrmp0l4gNR16YVmLusCHX+EgUR+oRm3BT/agXW3DoDxcJzSlcHVi2chlkPdQChD2vhQvujczHzysfDHvpJ30c70LSpGBVHOeHqbsWKKysw75k6NH9To+xhJYDiW5vRdlMJmq+ZiY4r1qPauQrTimeiMcY9Wt3D07kov6Ib9Y31qD65GGLI37ai8cFa1N7TxIeZNrzC9AtJEG5Ojp5x41mr39AxLJso4yZwrJQg2AgvBxwQ9hjv5RMPZYvjpmb03FqMpouLMO3RUMFAwVapiFuUQr5Ahz4Rlvd5X9hGUIVtt+WhYqHgch2ady3AyGenYMx5F4TUYYnxlNZv87pCTLlHKFYsbCmqRIdoVxKnJJuQRJEvAj+ggkGVYe7D9Zg7tRzFIwvgFDJRNjww+CMi6KeHrJ4MYtWWGbsCmz+5AC6xnkyULUriPIxEoyAuwcdkMDU0ZCrHXoC6u+fhgpPLUCxmKXWj/YlaTLv4AcxQ6Yfz0TEYc7Hw1ELaJlawWmCkRR0OZcvPaq0o3Fhtxgz2V3Z/XTRdEoz9GY1hwvi3lWi+YwEmYiMef6QBs25skAThyU5se6URTR1OjHQ2Yc55JVgzWJ/KSsJ4dOGm8vHNWH9+IdqfbUQrylA1tQRdT0zBmAuaJOHmKJfEoLMYVeeWwfWsfEuv364vi/CpWaj1bYsqnDAPdb8uQ8e9pSi/pgNxxxkUbiqxtH09qkd3oOmpjYD4IKADDVWlmGPMAzODF3J6D0/hJr3nP+XRR/3cqETNk0tQd24xOp5tQMO987BoVF3Y54Z0z+yW7qe7R6Jg2yJM66gJ1IHsDu8T/NBP+s5c1i08kO1E0eQqTCxolT67Qh/Wig9b/Q8mg0lJn18F6H6/EY2tTkw8txLFHz6AMWXzMLdV6cNKwaYv68a5Dd0jC3zZNsUx7tEKHlr6Hwj7Hp42z+7EiunAxtVN6HA5MXJiBYperkbpZbHLJKR8bXBAkxOgcBM2QcE1biThJiDaSM37vN9SuFG4tOs29mDBuA40rm5FNwBnWRVmHNUhZapsSoFwg9CiwvIxS9QLN4PFiYMFkgUv96BubBNmXQcsWl6OlqAtC9FglaH64QYsubxEyvJ52bela5Qg6Pj6dDeJBYmDhZtizF2+BnXnlqBA2lUlvtpjCTcIZD7VYBFWTGgJqYcRxcexlah7cAUWnA4xo6d5trxIsho/lG9dULi0bNmMwo0tp1W3oAbvO0XT8LhYs0AuUsffKhU51dzKwrgftTz21rAMQ/FzaWSjmIF4gZhx8zjGHDFLfPJZH/SFXz51vmzGoNl0Ydsztag4W9gCGp7JGDaOX7jx1Zfovn8Myq/qAMYuRdsn1QgI3botGRo2IQEKNyacFBu7FPNzQ8FWqYjboEL6hbYJ+qy5tRk9N/keJApCtfyzqyv0O3v0eomhn18XPN2JFZM7pGx3NQ8rhbkW20+Ec9PjmHLELDSpuUcreHgq+dqO2y+ei1oh+58vEkiIAIWbMGyhwo0D4eJNr/c7CjdKFtzYJWhpn4syvwgh69MqfmGdEb84cbIZN98KmTEVaPNnyvgybsStW2dXJi7c+G7U3fc6UH4NALEAczk6XgEmjo0mihSjeGwHOoJS8OvR0lMD5xMONJZ5UTN64+CNXf6hFCTc+AoI9zwxB3MWNqBpk/yDLfqHnFRrqAMbMRHFrZGeKAsTFMHH6SvR+XQl2q4pRON0mXCjyg/ph1TpywJ3/Q80V7I8zdiGwo0ZZ8WsPknZg2VfNGLVG6IsjrLpM1CyRXri2IEUCDemFcblsSPsc0Z+by0JKU4cvW5CyL3VXwthMHMxnHfUcfxbb0OWVvcGWaF+sy47+qU5AQo3miOlwagE4nxupEK4CaubJru3vpe4cIMgu2ofVkr376LVvpNQY96jV6l/eDp9KdqerEaJ72Gr69v2wPYwrlYSUEyAwk1E4cbj6Yfb7Qa8gmgjE268gMMhZNx8hz3cKhV3mRXf14LNvy7w1ZPxNxfSDzeLTzinHNGCBV31qNj0AGZdtwirhFov4o23EI1XVaP2/ka0KhZuovWR9vJW7l6FultXAufUofacPF8Rz1CRI95WqUrgtQdQ+2AzCs5fhLqpPbLYpHGqRgIdT0XeDlT5cBvWzC5CxzMP4IHVbehCMSqvmo9qX+2X9qu8qNlvFWZNnomNh9RgyfJ6VA2VMm5ca7uwZGIHHrhsPhY5a9C8vBKd91aIopGUtVOGjpgZN35xqQoj0TFYjyd0EmvWdqH+5C6xxtCSlzuAglLMuqoGVaPasWh8OToeVOdH8SaJe/fJ81F/ubxyf9zlk5YNKNyk5bQnFLR0fy0L79vfGjWjMeZT0EFLKjJuTCWMy1AEZbBMxJrOFahoD4giYibM6CbMKpqGykjCTUmz+F6wxBz6eeGrnwbfE1pcoHycsOyohJYAO9mEAIUbm0ykBcKI+7kxPVQ48dUBk9XnSjrjZrFUF/LxI8ZglvAg05/dIjwI/Txx4aZ4+WZsPr8bi7LLMR+AsoeV/kkLEW5i3aNVPbSUL4piVJ47ESPHVmLeVdWYiMYInzMWWER00UACFG6iCzd9bp9oQ+EmsRUa+qU2YKV4WRs2z3aKokfL1Z2onzoSg08aT1+KtqcFVbpdOhJciXATp0/xtWuwfmH+fVZTAAAgAElEQVQViocKJzAJpxvVYoqY2q5WuKmAa4sLI0cXCKXF0LG6FmNm+I4xF05qEooSn4sQoUr+Y2IuVjxRixk/GBnYCrW7A00P+U65unolNt/hK9bW341t3QUYmSUJN4uuXoPOu6swcrfw37ejaONK1Jwo+AG4tm0DRo6ML9z4Uvln9Pt/aESY2en1WHN3NaqOkmyLr2/b8bi/cJxKP4q+6IBzZLEYb/drizBz4nzp5C2+IhKgcMOFoYxAMZa0bsbcoSHXsl+wEOu3lIlPEOXCuPiFe2gj5l1ZiweeaQ07rU4aO5JwY3ZhvAwLGldglmsF6lZjUBCXCrb7vsBP7sGqW2uxEjNRt3AG8jZIWYcik9Ed0nu7KzH/jmqUvB2pRlmEbEYxvb5s8ChZ8YdCtHHe86K6wM++XBL6szbigVuXoHloJebNKMLK86dFKIqsbEWwlXUJULix7txZy3MFnxtvLBBPVep4aBbmL16Fpk0+4Ub2uaFYuIn2WePLxi9+U3gQ2o6SK+sw9zhfCYUw4SjOVqnJwMb7a7HkjQLMuqMOVS7ZZ6KYCR/7YWVg/kKEG/gexka6R0+Ualwqf3hahgVNK1Gd3YSGh5vQITwQvWYBqmJ9F7fWwqK3KSNA4SYM9UFDJ6O/35dxI2bbULhJ2Xq09EC+D0T4tymYMBjfhyUe8tVVMKGL6e4ShZt0XwEK4z99BTavvQDwFdgN9JJnNM5CWWOwMC5m/V1eAueHDXCUzFEm3FhBGB97AeofrsNc4cQOYWtufzdaH5qF8qt8hR/H1mDNujpUjZby1F1bGlF7uiSSiD9CRm5DR9ZISdzv3ohF51VgfliR4Eg/IHxFLeE7hSTGOKHsMX0JWpbPRZlPIxd8qjt3Gm73neCncCWwmQ0ISMLN4SqOA++AFwM2iJwhpJSAos+NFtR01qNqZDeafDUdQ+9dSoSbeJ81Vfe1YMWvylAQer8Oe1gbR7iZ4EKHaySK9/OdTnXjGMy8109VqjsW82Hl4ASECjdA9Ht0JepVPTyNUA9S/kA0pYuAg1mbQCaGOE6JfqrUwPOGhGfoqVIHDT0Vnn4P3O4+n2RD4caQVWCpQatR11iDuVOLfdXohRKXJnvNrsOaa+aianQ7bi+rQG3YUbcm8zdN3aFwk6YTz7DjELCAMM45JIEECVC4SRAcu5FALAJ8WMn1YTsCFG7CpjRYuAk9DtzrOw78W+zxbuUTD9tdEIkG9BssXTMJaF6Om25fjc5EzejZ75qlWFMBvPboTbjtf03poZ7RW8Y2hRvLTBUdTRkBCwjjKWPBgexIgMKNHWeVMRlKgA8rDcXPwfUiQOEmgnAzyZdx44bXl3MjNJKfLiUVJ6Zwo9eypF0SSFcCFG7SdeYZd3QCF+PWh44DWp/G/Q//G98QFQnYjACFG5tNKMMxnsAlt+KhHwDvPHM//tTETw3jJ4QeaEOAwk1k4cbjgbvPv1VKahIk3OBb7Bn4jBk32qxCWiEBEvARoHDDpUACJEAC6UWAwk16zTejJQESIIHECFC4iSLc9MPdJ2TcCC9he5T/Jf27D99RuElsxbEXCZBADAIUbrg8SIAESCC9CFC4Sa/5ZrQkQAIkkBgBQbiZFKM48XOJmU2yl8HFiSfB45GEG/+JUoF4KNwkObfsTgIkQOGGa4AESIAESMBHgMINlwIJkAAJkEB8AhRuwhgdNDSScCM7WYoZN/HXFVuQAAkkRIAZNwlhYycSIAESsCwBCjeWnTo6TgIkQAIpJCAIN6fGyLh5NoW+BIYyWcaNfKuU5CS3ShmyLjgoCdieAIUb208xAyQBEiCBIAIUbrggSIAESIAE4hOgcBPGKDzjhsJN/IXEFiRAAloQoHCjBUXaIAESIAHrEJCEm7HIduwT1+k+7zdweTfzcIy4pNiABEiABOxGgMJNYsKNeBw4T5Wy2+XAeEjAaAIUboyeAY5PAiRAAqklQOEmtbw5GgmQAAlYkwCFGwo31ly59JoEbEmAwo0tp5VBkQAJkEBUAgHhZt+4lPq8XzPjJi4lNiABEiABOxKgcBM2qwcPnYT+/n643f5TpWRbpYQaxQ6gjxk3drwaGBMJGE6Awo3hU0AHSIAESCClBAThxilulYov3Li9X6PHuxnAQEp95GAkQAIkQAJGExC21UYvTrxnIA2LEwvCjae/H32hwo10sBQcDqCXwo3RK5fjk4AtCVC4seW0MigSIAESiEqAwg0XBwmQAAmQQHwCFG7CGB2c7zsO3O2G1+uFw+FTbPzCDYBesMZN/MXFFiRAAmoJULhRS4ztSYAESMDaBFIh3DidTpSX/QDNG1+zNix6bxoCVVOnovFZY57wmwYCHdGMwMSJJ+Lt1rfR43JpZtN+hjLhzIiecbPXY8z1aOhx4KPyJ6Hf49sq5fUCMuHG4VsBFG7sdykwIhIwAwEKN2aYBfpAAiRAAqkj4BdushRulRJOlVK7VWq/fffF8ccfzx/aqZtW24908UUXYvmjj9k+TgaYGgJVU8/C62+8iW+//TY1A1pyFAo3YdM2Kv8U9Hs8cLv7APjSbIT/FTQcsbWDGTeWXOx0mgTMT4DCjfnniB6SAAmQgJYEUiHcaOkvbZEACZAACRhBgMJNFOEmuDixv5GYfCPWuNnO48CNWK8ckwRsToDCjc0nmOGRAAmQQAgBuwo32Ueegcyxk9H74iJ49/ApOhc+CZAACSRHgMJNuHAz9GT090fIuBE0G1G4cfiKE38OL6v6J7f+2JsESCCIAIUbLggSIAESSC8CqRJuDjjgAHz99dcpgzv08kZkHzUV/Z/9B7v+eGLKxuVAqSFw+Jgx+HSzsG2PLxJInsABB+yPr7/+JnlDtrZA4SaKcBMr44bCja2vCQZHAgYSoHBjIHwOTQIkQAIGEEiFcHPEEUdgyuRT8aeH/5ySCB25wzBi4edwOEeI4+289zh4vngrJWNzkNQQuL3uNiyovSk1g3EU2xP4xRWXY8MLL+Djjz+xfayJBygIN5PhQHZEE3s9jYmbTqKnscWJh/5QlnEjRCGvb8OMmyTmlV1JgATiEKBwwyVCAiRAAulFICDc7BM3cLf3GyRSnDiuYY0bZB95Gob+Yt2g1Z7GBXCtv0PjUWiOBEiABNKJAIWbsNkeNfQkn3DjFkUb/6FSgw25VSqdrhDGSgIpJUDhJqW4ORgJkAAJGE5AEG5yHWORBQXCDb5BbwKnSqU6SOfptcg767bBYfs/fRG7Hjw11W5wPBIgARKwEYEsOB3CceA5EWPaO7DGkFgNzrg5STpVqk84VSpwGnhAuPEXJ2aNG0NWBwclARsToHBj48llaCRAAiQQgYAdhZuh1f9Cduk0eLZvQeY+o8Wod94zDp5tH3ANkAAJkAAJJESAwk0YtlFDK3zCTayMG+FUKQo3Ca05diIBEohKgMINFwcJkAAJpBeBVAg3x4wfj6qqqbjzrrt1h+vIckr1bfL3Q/+mF5A1Vsq06Xm6Bq4XF+s+PgdIDYGVT/0dM8/9WWoG4yi2J3D9ddfi2eeexzvvvmv7WBMPkMJNDOHGl3EjtBBOk/K/xOPAuyjcJL7q2JMESCAKAQo3XBokQAIkkF4EUiHcpJJo1uGnYtiVG8Qhe1//C3KPv1T8t/ujtdj98JmpdIVjkQAJkICNCFC4iSDcTAzOuAlr4UAvtmPPwBc8DtxGlwJDIQEzEKBwY4ZZoA8kQAIkkDoCdhNunJW/Rd60O0WArud/h+xx5yDz4O+L/73j92Mx8O2nqYPLkUiABEjANgQo3EQUbjxijRtpq1T4i8KNbdY/AyEBkxGgcGOyCaE7JEACJKAzAbsJN0Nnr0b2uJ9goPtzuNbVIevQE5BzwmUixb2r5qL31Qd1JkrzJEACJGBHAhRuIgs3/R643RRu7LjkGRMJmJkAhRszzw59IwESIAHtCaRCuDn66KNx1plnYNHie7UPQG4xIxPLv+rHRcOABTUvYdFbK4CMTCx95kFc6D8068MGOErm6OsHretO4M8P/wmXX/FL3cfhAOlB4Jqrf4O169bh/fdZwDz6jFO4CWNzyNCJQceBh8Njxk163EIYJQmkngCFm9Qz54gkQAIkYCSBVAg3QnwZGRkYGBjQNdSs297Et7XHYkQvcOPs5Vjc8Sp+s+Re3FnqxU0P5WNJfz9W/SILI1c5UCol4fBlUQLDhg3Frl27Leo93TYbAYfDAa830k4Xs3lqpD8UbiIKN55+D/qYcWPkyuTYJJCWBCjcpOW0M2gSIIE0JpAq4UZ/xDXYsOs2ZHTl4ZQDgBt+fCvu3VGK59ZVwfHPp3DO15eILuw9shOusY3MutF/QjgCCZCArQhQuKFwY6sFzWBIwNoEKNxYe/7oPQmQAAmoJWAX4aamqQs3jdyK4oHvY/vhvbh+8lX4A04XhRs8cj1muO8T0fSN/BpfVL2PusIpWKQWFtuTAAmQQNoSEISbyXAgJyKBvQP/MoSMw2tgrpSwVSodM27yZz2GzJHjDJlwDkoCRhDoaVwAd/saI4aOOiaFG1NNB50hARIgAd0JpEK4OfTQQ3HyD3+IFY8/rk88y9rgPacTtYuPwIM/OwTbx+zA9ZXX4Q8A/vS3/8GleBUFD+2LjAOOwh8vAS7KegnzCyZRuNFnNlJidX7N1ahfpHPNpJREwkHMQGDWBefjlVdfxdatn5nBHZP6QOEmbGLSWbjJKZ9l0oVKt0hAewK7l/6Iwo32WGkxSQL5P38E2ePPSdIKu5MACWhBYGDHl9h599FamIpqIxXCjTD4kUcegY8//kSHWJaizVuB1w67FDX/7z/AmcD24m24fsrNonADMevmpzh1qDT0x58DBxS0oW740RRudJiNVJk87rhj8eabb6VqOI5jcwJHHnEEPv5Ej/uTncAJwk1ljIybZwwJlhk3BmAXMm4o3BgAnkMaRoDCjWHoOXAMAoJwkzPhUjIiARIwAQHPV20mEW4cIg03vkavdzMAfYsMq0EvbJGqn1wQoUsn/jLxdxg8dyg3H0POXoy55wLzd72JgqMnqBmGbUmABEggzQlQuAlbAMy4SfNrguGnDQEKN2kz1ZYKlMKNpaaLztqcgDmEG0m0Matw4/ct/8LHkVN2PgYq+9E9dhOuP/1eX8ZNYJE4a/+ArdPy8PQtX+HiukOB/j6bryCGRwIkQAJaEaBwQ+HGR4AZN1pdVLRjFQIUbqwyU+nlJ4Wb9JpvRmtuAuYSbhy+jJtPVWfc5OXloby8DK++2qwb8BE3foqMfcfAc1IPdhy9NSDcLPgdXD8q8o27E48tHo6rAOz560/R9+5K3fyhYX0J/GjaNPxrjbnqBOobMa3rSeCkigq0vv029u7dq+cwFrdN4YbCDYUbi1/EdD9RAhRuEiXHfnoSoHCjJ13aJgF1BIwXbgLZNkDiws0+++yDE46fgGefe14dAIWtMw8ux/BrpHonfa1PoH/TCxF7OvIKkPeju8T3el97GHuf+oXCEdjMbAQunHUBHluhU7FrswVLf3QncNaZZ+KNN9/Ed999p/tY1h2Awg2FGwo31r1+6XlSBCjcJIWPnXUiQOFGJ7A0SwIJEEitcLNvDA/lNW7UZ9wkELqqLrkVv8KQmQ9Kgsz638OzfUvU/s4pNyJjn8Mw0LUVO+pGqxqHjUmABEggfQlQuKFwQ+Emfa//NI+cwk2aLwCThk/hxqQTQ7fSkoDxwo0848ZfnNh8wk3++X9FznEXw7v7a/Q8e1PMtZL9vTOQfcxMsY0ZP4fTcqEzaBIgAQsQoHBD4YbCjQUuVLqoBwEzfmHMQQGG4dC44e7CVvRhR9x2bGA9AhRurDdn9Ni+BFIv3AQLNaFkpVOlEhNuRo48ENu2faXLZA2//iNk7n8k+j97HX3/aYg5hiN/P+RV3S626X3lfuxdLVS84ctqBI4YOxafbNpkNbfpr0kJjDzwQGz7Sp/7k0lDTsAtCjcUbijcJHDhsIsdCFC4scMs2i8GCjf2m1NGZF0CdhFuhB/Zkyefiof/vFTzycgsGo/h898V7fa9/ST6P1kfdwznGTchY8QoeL75CDvvPCpuezYwH4Hbbr0FNy282XyO0SNLErji8jnY8MKL+OSTTyzpf2qcpnBD4YbCTWquNY5iOgIUbkw3JXQIAIUbLgMSMA+B1Ao3+8UNPJmMm7jGE2yQe+LlGHLuw2JvV9PdGPhOyAiK/couqUL2uB+LjXb96TRFYk88m3yfBEiABOxNQBBupsCBnIhh7h142pDwHV6v12vIyAAOGToRnn4P+txuAJHccKAX27Fn4At4MWCUm5qPy+PANUdKgyYnQOHG5BOUpu5RuEnTiWfYpiSQOuHmCGQhVnFiCY8ZhZsh5y1F7gnV8O79TqpvM+CJO5cZw0bCedYtktiz4R70/Ou6uH3YgARIgATSm4Ag3JwWQ7j5X0PwULgxADuFGwOgc0hDCVC4MRQ/B49CgMINlwYJmIcAhZv4czH8ug+QeWAp+r94E30b/xy/g6+F86xbkTHsQHj++w52LvqB4n5sSAIkQALpSYDCTdi8M+MmPS8FRp1+BJQJN0vR5q1GyYcNcJTMCUC6ej26FleiYPAv3Wi6phBT7pX+sLTdi2r/tv3QvjFQszhx+q3D0Igp3HANkIB5CBgr3IQXKnbjq4SKEx8zfjyqqqbizrvu1hRu5gFHYfhv20Wb7ndXwv3RWsX2s48+G9ml08T2u+6vQP+WjYr7sqHxBJ76+99w7s9+brwj9MAWBH573bV47rnn8c67Ur0sviIRoHATRkVr4WZpexeKHw78oMOyNnSNbkBh5SLt1uSyNnhnl/jstaPBUYo5Ksdhxo1200FL1iAQT7ipaepC/eRONG0oQmXRynDhZiFQVzgFYVeycD2e04n54ns1WN9Vj6LVDpReFp8LhZv4jOzegsKN3WeY8VmJQFzhJtL3LzFAn+gv/jtY2A+N34FM5DpCt0pFPl0qUeFGL+Y5Ey4V63IJL9cL9Rj4Rnlh0YyCUXCeLh0d7lp3G3qeW6iXm7RLAiRAAjYgQOFGnXDjBRwOB1ze7djjVVbjJhHhJqxPvKW2rA1tKA3+YUjhJh41vp/mBOIJN348ooATKtwIX9YnNgeLOb4OQvta1A2Ks6H/HQt7qoSbpe1tQEkpZDlE4W4JWUVXdKBQnmlkqjUjiWKVgbSnuD+QBt1XFZswTi1wq0yAHzQU673EYFG4SYwbe5GAHgRiCjdBIr189BDBXhR3ID1Ui+BkbOEmWMCRhBvhCGZz1Fgc8tM/IXfiL+Dt6Ybr2Vp4PUJ9SOWvvKo74MjfVzxGfNcfT1DekS1JgARIIO0IULgJF27yJ6Lf44Hb3RexNrEDDriE4sQaCDeiQNPZicrJQraM9ESmcbrwlF/6JdK9YT4KKxH040T6W/AzfuGHYfWWwijCjdS/vDW8nzx4Ztyk3dWf9gEnLdwMZrkB7Y/IMmoskHFjlHAT8V6V9EoUfiRVo6MwjhAlH0eVcJO0g6oMULhRhYuNSUBXAtGFmxj3HeH+EpSRGTvz0oGsCBk3/rDMLdwMr3kHmQcdA8+Xreht/pPqucg+Zgayv3em2G/nou/D819uk1ANkR1IgATShACFm7CJHpV/YuRTpYRsG/gybkTh5ktFp0rFyrgR62DAVztD9kFfItteFfy0PvLTXWlLh++xs7+ehphx04yWsplRnhQHh07hJk2ueYY5SCAp4SZUBFhcjhZZjRthS6R/+2KQqBOHv3EZN/K0ft92S1HcAFpGVkpZLbJaPRFr+Aj3nIkAjipB5yMONE8M1PkRGUC2pdNnK56d3s5u5H7oz16K9kMp5O8y9gGhWxZfdxPm3wrUymIbbCfeNzvRObkSgpzunzv5fVx+vxXeb57o3w4bgaG4Va4aaC1CpXCPFsaOtL1Oti4o3PAmRQLmIRBVuPF9Z2vZVolKXz0z+X0kNCNTuNfN7Iz8AC26cBOtxo36jJtxRx+Ns846E/WLFmsGN2O/sRhxg7Q1yv3earg/fE617cx9RiN3yg1iv55nF8D17ztU22AHYwg0LH0Y1XOuMGZwjmo7AjXXXI21a9fhvffft11s2gUkiPzRT5XqGUjDU6UiCjc+0UYAL2bcOLQSbuT1bwI/PiATbkKFn3hPrAfbj5d+JCn90UjhRrvLipasQUAz4eb/CivKBdYgQdZfqNgv0JpWuAk4NniPeU8owBwQpIS4Kjb6BBjZNrGgvw/W9pEFKstuCbp/hWw3i2xnKdq6itEgiB1Xr0fb9EaUhtUHkws3svYie2FLWAOKQ7c6icWl/bEJgksFmn21wQa3NEQS04X7asgWuUhbWwNxSk/a/RmPgzHGqHdE4cYa9w96mR4Eogo3PoE48B1LuI/MRKc/czpke22sLbMB4Wa/uFDNtFUqp3wWhO+Owsv14r0Y+PrDuP5HapA3/S44nAXo3/wSdj0wKSEb7JR6Avn5+dizZ0/qB+aIJJC2BCjchE291sJN6Ie1/It70Jf4JDJuZD+5ArUYxktFkFcW1Us/tuIURqVwk7Z3gbQNXEvhJvA0tWTwy7v/hCmIIkERVkapbyCfAOMyboLrxYhPjp+pCq5x46ubVYfa4K2Z/npaW6qDCq8HZQL6Mk0g29YZJkJHseMXRjquCCn0PghOJtxEPO1rJYoW+sQff5+grVKy/kG1wQIikD8LUtjKGrotNSDcRGAobnUNbOOKJ7wL7lG4SdtbEgM3IYGYwk2IUD34ObClOoLAqyTjxlrCzZBz7kfuD+cBvbvQ01gLb78roRnM+f55yDpyith3x++PwMC3QkYRXyRAAiRAAsEEKNzoLtzAd6rMYAHNoO0GXZg5sgAF4i4n2akDvic5kWrcRMqgkW83CE75F06v8tXI2RZynHFI5BRueHNINwLJCDdBNWKCsjeko8DlKfGigFHWEneLjMDfKOGmpqkNVc+UiseZD4rNgnAjq9OgJONm8MQ8eXaMTJSWCzfidrIomTtBJ++JtgCUQcq8CVuo0TNupKYRtpgmKNxMiZFx0zg9AkMKN+l2W2G8NiMQb6uU/GTBIOEmSNRRWuPGWsLN8KvfQuaocrEuTe+rDyQ88xn7HwHnqfPF/j1P18D1onbbuRJ2ih1JgARIwHQEBOHmdDiQE9GznoF/GuKxw+v1eg0Z+f9S67XOuIkVh+rTo3SEQuFGR7g0bUoCyQk3gfot4Ue9hpx2pKCuiR9Q6oQbmf+Cf6uLUO8rttzd3Q201kkZNwvLISjLorYcpcZNuFgsSCvymjLd6EaLdHS6PyMmQo2byHb8wkusI9Wj17gZrCkjz8QZrHHjPzFLecaNIGzJhfKgGje+7amiDO9nSOHGlNc+nSIBpQRiFyeWHfwQJOBHOFUq0jZSnxPqt0p9CsCjNASx3WGHHYZTTv4hHn1shap+0RpnFB6GEbVbxLfdH/wv3G2NSdkdcvZiIDcf7o/WYvfDUrFivsxN4Lr5Nbi7PvxRirm9pndmJXDhrAvwyquvYsuWrWZ10QR+UbgJmwQKNyZYl3SBBFJAQKlwkwJXBodIlXCTypiSH0tWgyZ5Y6a3wK1Spp8iOphGBGIeBy4XqOVZ0wKfoG2bvoLvUbilQrgRhh47diw2bdJmG1LOD36G/Iv+JkbU+9J98Hz1QVKrIqf8AmQdLtW32XHLQRjY2ZmUPXbWn0B5eRlaWlr1H4gjpAWBsWMPx6ZNgijNV3QCFG7C2KRSuDHT0mTGjZlmg76kggCFm1RQTm4Mf50cpUXWkxvNHL0p3JhjHugFCQgEYgs32jAKEm7i5Ju78TV6IYgv6jJutPE0YCXvx4vhPOVqePv2wvVsLbx9yRWpzTywBLmn/EYcYO+qeUltvdI6VtojARIgAXMQoHBD4cZHgMKNOS5JepE6AhRuUseaIyknQOFGOSu2JAG9CaRUuPHuHzcc8VQpEwg3w/7fa8g69AR4tr2P3pfvj+u3kgZ55/wRjiwn3B88jd3LfqykC9uQAAmQQBoRoHBD4YbCTRpd8AxVToDCDdeDGQlQuDHjrNCndCVgF+FmyJAhOLa8HC+/8krSU5kx4iCMWPilaMfd9i+4P3gmaZuCgZwJFyNr9ElAfy+6bz4QXtcOTezSiD4Ezp7+Izz9zL/0MU6raUfg5B+ehJbWt3nEfMyZp3BD4YbCTdrdHBmwRIDCDVeCGQlQuDHjrNCndCWQMuEGRyILCk+VSiDjprCwEMdPmIDn165Neiqzx8/A0EtXinZ6X10Cz3/fS9qmYCDzoPHIPWmeaGvP3y9D3+uPaGKXRvQhcMH5P8fjT0h1jvgigWQJnHnG6Xjjzbewffv2ZE3ZuD+FGwo3FG5sfIEztFgEKNxwfZiRAIUbM84KfUpXAnYRbrScv7wf3Q3n5Gvh7e9FT+MCoHeXNuYzMjHknPuAjCz0vfMU9iw/Txu7tEICJEACtiBA4YbCDYUbW1zKDEI9AQo36pmxh/4EKNzoz5gjkIBSAqkSbpyO7ynMuNkGl9fY4sTD5r2CrOKT4PmqHb0v/UEpSkXtco6/DFmHnSBuk+q+aT9goF9RPzYiARIgAfsToHBD4YbCjf2vc0YYkQCFGy4MMxKgcGPGWaFP6UrATsLNQUVF+G9ncsdsO4YegIJbvhKXg/vDZ+F+75+aLo3MUWXInfhL0eaeR3+Ovrf/rql9GtOOwJFHHomPP/5YO4O0lNYEioqK0Jnk/cn+AAXh5gw4kBMx1J6B1YYgcHi93jgHIurnF48D148tLZOAmQhQuDHTbNAXPwEKN1wLJGAeAuYTbr6Cy/uJ6uPAx449HJNPPRV/XtqQFNzso6dj6GVPizZ6mx+E58t3krIX2tmRmYu8GfeJf+5781HseeJiTe3TmHYEbvndzbj5d7doZ5CW0prAnOrL8OKLL+GTTUJGIV+RCVC4CeNC4YYXCwmkBwEKN+kxz1aLksKN1WaM/tqZgF2EG63mKG/q7XCediO8A2641jSXF1cAACAASURBVNTC6+rWyvSgnZyJVyBr1LEY2P0Vdtw8UnP7NEgCJEAC1iQgCDdnxsi4WWVIWMy4MQB7/qzHkFM+y4CROSQJGEOAwo0x3DlqbAIUbrhCSMA8BMwj3DhEKG4INW7UZ9xoRXTYlS8g6/BJGPjmY7heWKSV2SA7WYccj5wTq8W/7W6YLh45zhcJkAAJkACFm7A1wIwbXhYkkB4EKNykxzxbLUoKN1abMfprZwLmEG4k0cZo4caRV4iCOumoXvdHz8P9rk5Pd3PyMeTHi8Vxel/7M/Y+dYWdlxhjIwESIAGFBCjcULjxEXCeeq3CRcNmJGAPAsIXcnf7GlMFk4MCDMOhcX3aha3ow4647djAegQo3FhvzuixfQkYL9wERBvA4cu4EQrCelRBP2b8eFRNPQt33n2Pqn7yxtlHTcXQyxvFP/Vt/B/0f9GSsK14HXNPuhKZB30fA12fYUfdYfGa830DCPz9icfxs/MvMGBkDmlHAr+97lo8+9xzePfd9+wYnkYxUbihcKPRUqIZEiCB5AlQuEmeodUt5Hz/XKuHQP9JwFYE+t55Std4HMhC9OPA/cKNfKuUeuFGiwDyzvwdnGfcDHgH0NO4AN69UvaNHq/M0RXInXCJaHrXQ5Xo37RBj2FokwRIgAQsRIDCDYUbCy1XukoCdidA4cbuM8z4SIAESCCYQLhwI8+y8bc1XrgZ9st/I+uIKRj47lO4mu7WdRodzgLkTb9LHKP3lfuxd/VVuo5H4yRAAiRgfgJZyIlRnNg1oNP21ThgWJzY/CuHHpIACehAgMKNDlBpkgRIgARMTCC+cBNa4yb1GTeO3KEouG07kJkN98f/hlvnLCRhunJPvgqZI4+G55uPsfPO75l4BukaCZAACaSCAIWbMMrpWpw4FcuNY5AACcQmQOGGK4QESIAE0otAdOEmPPNGOlVKvXAzbtzRmHrWmbinXir6q/aVfeRpGPqLdWK3vv8sRf9nb6g1obp91phTkHOsdNrprj+eiP7P/qPaBjvoR+CRZUsx+7I5+g1Ay2lFYH7NNXj++bV47/330ypudcFSuKFwo27FsDUJkICOBCjc6AiXpkmABEjAhAQCws3+Id5pJ9wkG7bztFrkTb1NNNPTWAvvnm+SNRm3vyN/P+RV3S62c224Gz3/+m3cPmyQOgJ5eXno6elJ3YAciQTSnoAk3AA5EUn0cquUVwLjFWr5Sy8HHHA5tmOP90t4MZD2S4gASIAEtCNA4UY7lrREAiRAAlYgEFm4iVTnBgmfKpUsh6GXP4vso86CZ/sW9K7/fbLmFPd3TroGGQd8D57Od7Gz/vuK+7EhCZAACdiPgCDcnBVDuFlpSMiscWMIdg5KAiRgNAEKN0bPAMcnARIggdQSCBZuIgs2fo8S3SqVTESOLCdG1G2HIztPPN2pr/VvyZhT1Vcohpzzg/PEPjvrx8PTyW0UqgCyMQmQgI0IULgJm0zWuLHR+mYoJGAxAhRuLDZhdJcESIAEkiQQEG4OiGspUeFm9OjDcMrJJ2P5o4/FHSO0QdbhkzDsyhfEP/e+vgyeramrNZMxbCScZ90ijt3z/O/gWiv9my/jCVx/3bW48+57jHeEHtiCwMUXXYiXX34FHVu22CIefYIQhJupMTJu/qHPsHGsmjLjRvBZfA7icKAX3CplyMrgoCRgcwIUbmw+wQyPBEiABEIIpEK4EYY8fMwYfLp5s2r+zsrfIm/anWI/17MLMbD7K9U2kungrLwOGfsejv7PXseuP56QjCn21ZDAD37wfbz99jsaWqSpdCYwZswYbE7g/pRezCjchM13xIwboZWv3I3DpsJNxohRabH2B3Z8kRZxMkhrEqBwY815o9ckQAIkkCgBSbg5ClkILU4cbjHRjJtEfRP6Da1+BtmlP8JA9+dwratLxlRCfbO/dyayj5kh9t1xx+EY+E69+JTQwOxEAiRAAqYiIAg3VTEybp4yxFvzZdz4MQhFim0q3OTPegw55dKxi3Z99X/6InY9eKpdw2NcNiBA4cYGk5hkCFnFP0zSAruTAAn0d7xiGQiCcJMrCDcOBcKNdxt6EzgOPGEYGZkoqOuCI3cY+j99CX0tKxI2lWjHjIJRcJ5+k9i955lr4XqhPlFT7EcCJEACFiZA4SZs8qJm3Ay2dKDPhlulKNxY+Dqm67YhQOHGNlOZcCD5P38EORMuTbg/O5JAuhPwfP4mdv5hgmUwpEK4GZqfj2OPLceLL72sikvW6JMw7NeSCNb7xl/h2dKsqr9WjZ1TbkTGPoehf/NL2PXAJK3M0k4SBH7y47Pxz/99OgkL7EoCAQKnnHIyWlpasXv3bmKJSkAQbqbFyLh50hB25s24EXFQuDFkVWgwKDNuNIBIE7oSoHCjK15LGKdwY4lpopMmJkDhJnxyCgoKMGHCcVi37t+qZk44jjvv7EViH6Ew8MCO/6rqr1Xj7NJpyD76bNHcjt+NxMCu1NbZ0SoOO9n5+c/Ow9/+bswPRTtxZCwSgdNPOw1vvvUWurq6iITCjfI1wIwb5ays1pLCjdVmLP38pXCTfnMeGjGFG64BEkiOAIWb5PjJew+dvRrZ436CgZ3/het54050ytxnNHKn3CC6tnflXPQ2P6hdkLREAiRAApYgkIUc/Ch6xo3374ZEwYwbA7Bzq5QB0DkkCYQQoHDDJUHhhmuABJIjQOEmOX7y3gW3bYdjSCGEmkF9bz6qneEELDnPWIiMEQfD/fE67P6fMxKwwC4kQAIkYGUCFG7CZo8ZN1Ze0LF9Z8aNfefWLpFRuLHLTCYeB4WbxNmxJwkIBCjcRF4HBx98ML788kvFiyTr0OMx7P/9R2zf99Zj6N+srj6O4oEUNswe92NklwgnqgDdNw6Ht3eXwp5spgeBo446Ch9++KEepmkzDQmovT+lISIAFG4o3PgIMOMmPW8BjNpcBCjcmGs+jPCGwo0R1DmmnQhQuAmfzcMPPxyTT52EpQ3LFE917slXYchP/ii2d627DQPdXyjuq0fDjP2PgPPU+aLpPX+7FH1v/FWPYWhTIYHfLbwJv7v1NoWt2YwEYhOovmw2XnzpJWza9ClRRSVA4YbCDYUb3iBIwDQEKNyYZioMc4TCjWHoObBNCFC40WYi8y9+Cjnf/6lYCNj13EJtjCZpxXnWrcgYdiDcHzyN3ct+nKQ1dicBEiABKxGgcEPhhsKNla5Y+mpzAhRubD7BCsKjcKMAEpuQQAwC9hVuHHB7O9Hr/VjYEKb7Gii45Ws4hu4Pz9aN6H39L7qPp2SA7GNmIvt7ZwD9fei6Pg/wDijpxjYkQAIkYAMCFG4o3FC4scGFzBDsQoDCjV1mMvE4KNwkzo49SUAgYD/hxjE4sakSbjIPLsPwa1rEcftaHodQI9AMr8wDSpA76TeiK3uWn4u+d/5hBrfS0geHwwGv15uWsTNoEjCGAIUbCjcUboy59jgqCUQgQOGGy4LCDdcACSRHwJbCjfj72AE3hIybj1Rn3IwfPw5VU6firrvvUQQ3t+JXGDJTOnLbtf4ODGzfqqhfKhrlVd0BR/6+6Gv9G/Y8dn4qhuQYEQg8seIxnD/rQrIhAU0IXHftfDz3/PN49933NLFnTyMUbijcULix57XNqCxJgMKNJadNU6cp3GiKk8bSkIC9hBtftk2Swo3aZZB/4RPIKfs5vHu+QU9jrdruurYX/MoaOxle1050Lxih61g0TgIkQALmISAIN9MB5ER0qdf7N0NcdXgNzL3jceCGzHlKBuVx4CnBzEGSIEDhJgl4NulK4cYmE8kwDCNgXeHmgMjMfKKN8GaiGTdqJ2PEzV8iY/hB6P/sdfT9p0Ftd13bZxaNR+4P54lj7F46De72Rl3Ho3ESIAESMAcBCjdh80DhxhxLUw8v1Ag3NU1dqJ/ciQZHKeb4nVnWBu/sEt9/tQe/p4fDtJl2BCjcpN2UhwVM4YZrgASSI2BN4aYEWY79gYglQ2Q1bhLcKqWGqCCMDJ//rthF2I7Uv2mDmu76t3VkIG/anXDkjUDvfxqw98nBb2n6j80RSIAESMAwAn7hJjeiB73eJwzxzP4ZN5EEgKvXo+uKDhSWKPgAWtaGrtENKKxcJE2Q0HdxJQqEf3/YAIdgI7RNnKnMn/UYcspnGTLhqRpUuXCzFG3eapRALs4If5uJzmsKMeVeQBR2ilZKrPkiAY0IULjRCKSFzVC4sfDk0XVTEIgv3Pg/4wPutj/iQOll0n8vbfei+ihZKP7vVTpF50AWch0lyML+Yh2bWK9EM27GjxuHs846E/fU+743xhgk94Q5GHLen8UWrqa7MPDdZp0iT9xsTvmFyDr8ZHh3f43umw9M3BB7Jkzgr48swyWzfRdNwlbYkQQkAtfWXIPn1q7Fe++9TyRRCVC4CUOTkoybZW1oQ+nglwTRCUXCTQ3Wd9WjsgDo3jB/ULhZ2t6F4ocFQUF4vxa4tRBTxoeIO3EuAwo3AUDCl7aKziYUTS7CSn/GjTA/C4G6wikQv/aE/jdvMySgAQHbCzdykTlIGA2Bp1J4lveWsuVEGRuINYYG8yWZEH4EVqBZnp2XhG0KN0nAY1cSUHSqVOxrVvwOsDEg5OgNNRXCjZoY8i9YjpxjL4K3Zzt61twImPDkIOHUq9yKX4ph7XrwVNOceqWGs9Xb5ubmore31+ph0H8SsBABCjdhk5UK4Ub4YVG9pTCqcCM+7YEvcybScgr6UbMUbV3FaPALCv73tlT7snIgij3lrQGhJ5JJCjc+KkI21MRmOB4uRtdimXAj/jhjxo2F7m6WdNXewo0gLFejo1C2/TDaLCUl3LSh6plSMTNOv1fIfVfDgSjcaAiTptKSQNyMm5gPXmQPwHS9hwSmJiDcRKlxI5vFRDNu1CyEEbVbkVF4KPq/eAt9Gx9W0zVlbR1ZuXBO+z0cOfnofeV+7F19VcrG5kAkQAIkYAwBCjeGCTeDT4T9Kbi+jJuVqI7/pEexcNOMlrKZUgZOnC8gFG78W858Yo2YGSAXboSlIkuv1jl12pgbAkc1moC9hRtpC0LYk2x5Fk53E+YLIrT8HifbWurPNAxsZQivNVXTFCrcSJmKRauFJ+jBWYn+mlWBDEbZNS760oFqmTAuZTfWAQulzEegG03XCP8tCFLNqJBl3ggCfS3qUPhMVfhW1hgLjcKN0Vchx7c6AUXCjX97uXAVyzKYgUBms8jBf0/SEYqZhJvMA47C8N+2i9G633kK7o//rWPkyZnOnXApMkdPxED3Z9hx22HJGWNvEiABEjA9AQo3hgg38kEHtzlBqlMD+RcI2Q8W+f7r4Po10TNuhB8lQf1i/VhI+xo3IU/ZQoUbcS4QKEgc+t+mv9jpoBUI2F24EeVPsX6EIHiEC8qD98PBrZ4lQRmFS9vbgJJmVMizDEMmNmir1OCPLuk+2dxajgox2zH4vinZbUCxf6vpoNAd2s6/LVX+90AmUftgNqX/b4LNQJZRuKgUviop3FjhSqWPZiYQV7gJcl4SayGrcRP8HS1OBrQGIAThJmewxk1sg/1iceKPhQ1hqkYuLh6NSaecgr/8dXnMfjkTLkH+z/8itnFtuAcD325SNU4qG2cdMgE5J0p1Bnf94Xj0f/5GKodP+7FuvP63uOPOu9KeAwFoQ+CSiy/Cyy+/gs0dHdoYtKUVCjcGCzcysUAQbq7oQF3nTOkprb/wcKSFF5RxEyw4hP7wWVlUHz+DB0DaZ9wEFYyWQ5d+YHZc4cXMTvl2M/lTfFveHRiUAQTSQbiRsMrvW8GFQkWxGb4aXfJsFbGfT/AZL53wFvyk3Gc5LOPGN5H+bZBCQfGgWjt+uytRtFC27VTspk64meOvVSZstRSLzcNX6DywmOKJ6RRuDLjwOKStCKgTbiAe5iBukY542IC2NawigRaFG/iLE8eaCgdE4QYfqRZuBKuCeNPRsSXmXOf/bBlyjp8Nb88O9DTeCAz0m3ZtCNukxO1SWblwNd2JnjU3mNZXOzp2zDHj8e6779kxNMZkAIHi0aPRsSX2/ckAt0w2JIUbQ4Qb+YkFgz88ZMWJxfdH+rYMxBVugk+VGrQ3KO5INW4qt8WomUPhJpxypIybczqlbRxCa/H9crREyBow2VVOdyxEIH2EG+lkNqHWV/NEIdtFqnszuJXKL9xUBmfchE5lpHphkbNaYmfc+CSfQHF3ecbN4PanELFpMOtHXrtH+jdaAYh1dlTU9fEFR+HGQhcsXTUlAbXCTcxTIiNum9Y2bGXCjXTaVDLCjRKvR9z4KTL2HQPPl63obf6Tki6Gtsk5YQ6yDp0AzzcfY+ed3zPUFw5OAiRAAvoSoHBjiHCj76QmZj3tM25CsUX4shZ8Wk3krR6J0WcvEpAI2Fu4Cakd4asTJb+uuru70bm6MJBxI2QeyrPh/HVnvNUoEYBFqD8Rfp0KNWh8p+3dKysy7svaEcH77USot4PBU6q60d0NtPhqhgW2fPlr3PiKLgv+hom8lZDOuQqvyRO69inc8G5AAskRiCfcBIu7IVulrl6PtumNKPVlPcc9LCI5V8Xe8YUb/xHhQsbNfxPOuInnasa+h2PEjdLWKPd7q+D+8Pl4XQx/P3N0BXInXCL6sfPuo+H5qs1wn+gACZAACehDgMJNGNfAqVJ9UZn3oQt7vF/CiwF95sUAqxRuDIDOIUkghIC9hRtOtxICFG6UUGIbEohOIL5w04XBAyIEOVVe3yZ0G2UKDiKILdz4RRtJ4klUuBk2bCiOPfZYvPDCi1HB5ZTPErfNCy/Xi4sw8LVQS8fcL0feCORV/R7IyETPcwvhWnebuR22kXczzvkJVq3+p40iYihGEjh10iS81dKCXbt2GemGyccWhJuzAeRG9LPX+7gh/ju8Xq/XkJH/L1V/VP4J8PR70Od2A4jkhgMUboyaneTG7f/0Rex68NTkjLA3CehIgMKNjnAtYprCjUUmim6alkA84cZsjgeEm3jHgScu3IwYMQITjjsW/17fFDX8Iec+jNwTLwd6d4v1bbz9vWZDFdGf3IpfIvPgMni+fBs7F5dZwmc7OHneuT/Fk0/9ww6hMAYTEJgypRJvvfUWurt3mMAbs7pA4SZsZiThpt8n3ESeuD50M+PGrGs6hl8Ubiw4aWnmMoWbNJvwCOFSuOEaIIHkCNhLuJFn3Ag1bvTbKjX8+o+Quf+R8HS+i95XHkhuElLYO2vMKcg5dpY44o7bizGwnQVOU4ifQ5EACaSMgCDc/DhGxs2KlHkiH8gEGTf9cLvdUfJtgF4KN4YsjGQHpXCTLEH215sAhRu9CZvfPoUb888RPTQ3AWsLN8FCTShpvYSbjMLDMKJWEjzc7/8v3O2N5p5kmXeO/H2RV3WH+Jeep2vgenGxZXynoyRAAiSgnACFmzBWh+SfgP5+SbiJ9qJwo3yJmaklhRszzQZ9iUSAwg3XBYUbrgESSI4AhZvI/A455BB8/vnnEd/M+cHPkH/R38T3el/6AzxftSc3CSnunfvDXyOzaBz6t7yKXff/MMWjp+dwpaWlaGtjMej0nH3toz7kkFH4/PMvtDdsK4sUbsKFmyEnwOPxbZWKUOLG4QBczLix5GVA4caS05ZWTlO4SavpjhgshRuuARJIjoB1hZsD4waeaMbN4WPGYNKkU7Dskb9EHGPIzAeRW/EreN09cK25QfxfK72yjqiEID4Jr+6bD4B39zdWct+Svi6sXYBb6263pO902nwELpt9KV586WV8+umn5nPONB5RuIkq3IhbpSjcmGapauEIhRstKNKGngQo3OhJ1xq2KdxYY57opXkJWFO4KUUW4hUn1q/GzfBr30fmSOE47Q/Q+9J95p3cKJ5lDDsQzrNuFd/d+49fonfj/1guBjpMAiRAArEJULiJINwcD4/HA7e7L4pw44BLPA78vzwO3GLXF4Ubi01YGrpL4SYNJz0kZAo3XAMkkBwBCjfq+GUMPwgjbv5S7ORu+xfcHzyjzoBJWjsnXY2MA46C++N12P0/Z5jEK7pBAiRAAloREISbn8QoTvyYVgOpsmNoceJDhgjCja84ccyMGwo3qmbVBI0p3JhgEuhCTAIUbrhAKNxwDZBAcgTsKdxIRYulrVIfAvAkB0nWO+eYmci/RDrWuffl++HZ9r5mtlNpKPt7ZyD7mJnikN03DIW3b08qh0+7sTIzM8UH3XyRAAmkigCFmzDShwyZECfjxl/jppMZN6lapxqNQ+FGI5A0oxsBCje6obWMYQo3lpkqOmpSAhRuwidm/PhxqDrrLNx1T33Ym0N+ch9yT/41vP296Gm8Aei1puCRMWIUnGfcJMa35/GL0ffWoyZdofZwa8WjyzHroovtEQyjMJzAddfOx3PPPY9333vPcF/M64Ag3JwTI+PGmHuesRk3+RPg6fdtlYowc8IzD6k4MYUb8y7syJ5RuLHajKWfvxRu0m/OQyOmcMM1QALJEbCfcBM4IlyPjJvhNW8j86DvY+CrD+F66d7k4Bvc2zn5WmTsNxbu9/+J3Y8IP3D4IgESIAG7EKBwEzaTh1C4scvqDouDwo1tp9Y2gVG4sc1UJhwIhZuE0bEjCYgErCncHK2iOLF2W6UcQ/dHwS1fi9zcHz4L93v/tPQqyi6tQvbRPxZj6KoJCF6WDorOkwAJkIBIgMINhRsfgcwDS9PiovB81ZYWcTJIaxKgcGPNedPSawo3WtKkrXQkQOFG+awLIsfQyySxpvfVB+H57zvKO5uwZWbhaOSedoMkRLU/i71/vwwDu7aZ0FO6RAIkQAJqCVC4oXCjds2wPQmQgG4EKNzohtYyhh05QyzjKx0lAbMS8PbtNatrYX45xKeo+mbcjB83DlOnnoW7Q2rc5J29CM5J1wAD/ehZcwO8rp2W4RbN0ZwTL0fWIceJb3u+aMGev19meUHKjJPy6F//gosuudSMrtEnCxK4dn4Nnn9+LWvcxJw7CjcUbix4cdNlErArAQo3dp1ZxkUCJEACkQmkQriJxn741W8ic9SxGPjmE7heCC9cbNU5y/nBecg6Yoro/sCO/4qZN+6PnrdqOKb0Ozs7G26325S+0SkSsCcBCjcUbuy5shkVCViSAIUbS04bnSYBEiCBhAkYJdw48gpQUNcl+u3+aC3c765MOAYzdpQfD44Bj5h50/fmcjO6Sp9IgARIQAEBCjcUbhQsEzYhARJIDQEKN6nhzFFIgARIwCwEjBJuskuqMHTOGhFD78Y/wfNFq1mQaOZH5mEnIHfCbMAhFSru+ddv4dpwt2b2aYgESIAEUkeAwg2Fm9StNo5EAiQQhwCFGy4REiABEkgvArGFm+CTkaTjwNuF6i2qII0pLsakSafgkb/8dbBf3o/ugnPydYDXK9W36ZGyb+z2yjjgKOQePxtChpHwcr24GD1P19gtzJTHs+DGG3D7Hb9P+bgc0J4ELr3kYrz08ivYvHmzPQPUJCoKNxRuNFlINEICJKAFAQo3WlCkDRIgARKwDoFUCDcCjcMOOxRbt342CGbYVa8h67ATMLB9M1zr77IOsAQ8zRhehJwJs5Gxz2Fi776Wx7H379Xw9rsSsMYuAoFx48bh/fffJwwS0ITAYYceiq2fBe5Pmhi1nREKNxRubLeoGRAJWJcAhRvrzh09JwESIIFECCgTbqTMm358mVDGTahfjtyhKLhjl2Tzk/Xoe/vJRFy3VB9HTj5yJlyCzIO+Pxj3nr9XY6Brq6XioLMkQALpSoDCDYWbdF37jJsETEiAwo0JJ4UukQAJkICOBALCzYExRtFWuBEK9w69Qjplqe+1P6P/8zd1jNBcpnOOnYWsMaeITnm2fSCeONX/2evmcpLekAAJkEAYAQo3FG54WZAACZiGAIUb00wFHSEBEiCBlBCIL9wE6twkmnEzfPhwHHfssWjasEGMKW/q7XCedqP4757GG+Hd811KYjXLINmlP0L20dNFd7x7vhVPnHJ/8IxZ3DOfH1evR9fiSmDDfBRWLhL9+2nT53hq8qgwX7tlbcwXCD0yK4HKyafirbdasGPnTrO6aAK/KNxQuPERyJ34S10WpHBSAV8kQALKCFC4UcaJrUiABEjALgSChZvgYsShMWol3Ayb9wqyik/CwPatcK2/wy4oVcWRNeZk5Bx74WCfvU9djt7XlqqykQ6Nl7Z7UT2yCU3bKlHeKRNuZs7AP1auCiAQxZ0irHSUYk46gGGMmhKgcKMEpyDczACQG7Fxr3e5EiOat3F4vV6v5lYVGjwkfwI8/R643X2I5ITwkepCN/Z4O+HFgEKr5m+WP+sx5JTP0tRRYd/wjrrRmtqkMRKwMwEKN3aeXWWx5U3jKR3KSLGVEQSE04f40pZAQLgZGddwosJNkOGsXBTeJRXl7d/0Avpan4g7rl0bZB50jFi02JEzRAyx59mb4Pp3nV3DTSouQcCZKRNuQo0J71dsdKD0sqSGYWcSIIGoBAThZmYM4SZwamAqIVK4SSVt31gUbgyAziFJIIQAhRsuifyfP4KcCZcSBAmYjoB399fovjlWHRbTuWwJh1It3GSNrcSwX60X2fS+vgyerf+xBCe9nMzcZzSyj7sEGSMOkpi8sgR7V/9ar+EsazemcCNk2ywE6gqnQNpIxRcJkID2BCjchDFlxo12y4wZN9qxpKX0IEDhJj3mOVaUFG64BsxKgMKNPjOTKuHGfxx43pm3wHnGQjEYIcNEmNd0fzny9kHOhIuReWCJiKLvnX9g71Nz4O3Zke5oBuMPFW7GjTsa77//gfh+vGwcQiSBeAR4HHg8QsL7FG4o3PgIMONGyQXDNiSgLwEKN/rytYJ1CjdWmKX09JHCjT7zngrhZkxxMSZNOgWP/OWvGHblBmQdfioGur+Aa91t+gRlRasZWcg99iJkjj5R9L5/88vY++Tl8HzzkRWj0dznUHGm9sYbUHeHsLV3Kdq8FWhmbRvNmaeTwdmXXoIXX3oZmzdvTqewVcZK4YbCDYUbSrorkQAAIABJREFUlRcNm5OAfgQo3OjH1iqWKdxYZabSz08KN/rMeSqEm0HPHRkovKcfcDjQv/kl9L21Qp+gLGw1e/wMZB91phjBwDefYM+Tc0RW6f6KmlWzrA3eic1wlLAkcbqvEcavNwEKNxRuKNzofZXRPgkoJkDhRjEq2zakcGPbqbV8YBRu9JlCSbgZhyzErx+UbHHirDGnYNjcF8VAet/8KzwdzfoEZXGr2UechuwfnCtG4XXtxN4n56DvnacsHlVy7kcTbliUODmu7E0CyglQuKFwQ+FG+fXCliSgMwEKNzoDtoB5CjcWmKQ0dZHCjT4Tn0rhxnl6LfLOkrZHuZ7/HQZ2duoTlA2sZh0yAdnHXwJHRrYYjVCwWChcnK6vUOEmOzsbbvdDaPPOROc1hZhyb7qSYdwkkCoCFG4o3FC4SdXVxnFIIC4BCjdxEdm+AYUb20+xZQOkcKPP1KVCuBk/bhymTj0LD+48E9lHniYKNoJww1dsAhkHfA+5x10MR/5+ktj17zqxoDNfwKPL/4KLLuYJiFwL2hC4dn4Nnn9+Ld597z1tDNrSCoUbCjcUbmx5aTMoaxKgcGPNedPSawo3WtKkLS0JULjRkmbAliDc5IZslfIOvu0IGlTaKtUGwJOQM4V39wGZ2ejf8ir63liekI1065QxvAg5x12EjH0PF0PvfW0p9j51ebphYLwkQAKGE6BwQ+GGwo3hlyEdIAE/AQo3XAsUbrgGzEqAwo0+MyMIN06MH6xxExBt5ONJAo5bFG6EI5jVCzdZoysw7Nevinb63npMPDWJL2UEHDn5yD72QmSNKpfm4YNnRPFmYNdXygywFQmQAAkkTUAQbn4KIDeipV7vX5IeIREDDq/XG/lzKxFrKvsckj8Bnn4P3O4+RHJC+Oh0oRt7vJ3wYkCldfM253Hg5p0bepY+BCjcpM9cR4uUwg3XgFkJULjRZ2ZChRv/KOFZNw648UXCwo2z8nrkTROObwZca2/DwI4v9AnIxlZzys5H1thTxQj7P3tdFG88/33XxhEzNBIgAfMQyEJ2DOGmj8JN+FRRuFG+fAe6tmJH3WjlHdiSBNKcAIWbNF8AACjccA2YlQCFG31mRplw48+4SUy4GT9+HBzn/wOf534P3l1fo+c51mlJdDazS6ch++izxe7C99y9T14B98drEzVn2X4rHl2OWRddbFn/6bi5CFx3bQ2ee441bmLPCoWbMD7MuNHuQlYq3NQ0daF+MtAUWpV+WRu8s0t8DrWjwVGKOdq5R0skYDoCFG5MNyUpd4jCTcqRc0CFBCjcKASlslkqhBvBpYI798KRnQfP1tfQ+/ojKr1kczmBrDEnI+fYC6U/9fdiz5OXo++tR9MKUmZmJjwe9Vv20goSgyUBTQlQuKFw4yNgzFappWjzVqNoQxM6J5eHHCcovBc4YlAUd4pWwlFC6UbTewCNmYoAhRtTTYchzlC4MQQ7B1VAQI1wIz2Q6Yz8wOXq9ehaXInORxwovUzBwDZvkgrhRjjaethvXhdJ9rU+gf5NL9icqv7hZR50DHKOvQgO53BxsJ5nroXrhXr9B+YIJEACaUqAwk1qhJtlbega3YDCykXSeL4vLQXCvz9skMQI4W9XdKBQiTARai9SZkpomzhL3Bjhxu9UsEgzyGghUFc4BSI1gY/8v9P0kmXY9iZA4cbe86skOgo3SiixjREElAs30kOZEkTOlF3a7kX1UUA7hRtxGmMLN/5TpZLbKuU8dT7ypt8jjuf69x3iFh++kieQuc9oZB97ETIKRonGhGLFA92fYaDL93/dWwP/3t4B797tyQ+aIguO3KHIKByNjH2KkbGP9L9CvP5/uz9eB9faW+DZJhTL5osESEB/AhRuwhhru1WqBuu76lFZAHRvmD8o3Cxt70Lxw4WYcq/wfi1wayGmQIlwE9kelrWhDaXBT66sLtyAGTf63wA4gtkIWEq4kQvQCL7HpZJr4H4afVT/D0WhhfxeHNRDEMAnNieV1SdkGdSiLiDSJwCCwk0C0NglJQSUCjfC9VbR2YSiyUVYGbrFWbzOOtE0shJFq5lxE0248SL4GHBB3hFeiRYnPuDX6+EeXQnvnm/R07ggJeslXQZx5O2DnAkXIvPAo+OGPLCzM1jY6dqKge1bMLC9Q/w/b9+euDa0auDIcvpEmGBxRhBmBIHGkb9/3KE8X7djz6M/Z4HmuKTYIB6By2Zfihdfegmffro5XtM0fp/Cjc7Cjc98kIiyFG1dxWjwZ5L433umajDjRvyRAV8mTqTlGSLKCD8WqrcURhFuIIpH5a0B4SiSSdNl3IhO+p/ayTKT0vhyZej2J2A14aZteiNKxUxC4VqtQLMBdajiCjcqRWy1qyzu+D6DEe/TEQajcKN2Btg+VQQUCTd+AfThYnQtDhVu/PeJBhR31VO48U2cPONGOklKLtoECziJCjcFt+8Qt/T0f/YG+v6zNFVLJn3GychC1lFTkTlkHzjy94FD+N8h+wAZWaoYDOz4MiDsyAQdQdzxbO8APG7l9jIyg7NkCgOZM2LWzPAi5baElr27MLDnW/H/vLu/QXZJldjf883HknjzZas6e2xNAjIChxwyCp9/zpPuYi8KCjemE25WohoVG+M8hYog3NRPFjdeBbZeiW2a0VI2U8rouTf2UjCdcCNu/0Jgf3zof/N2RwI2JGBp4cYvSEfaCirbzunfHhHIgukeLEwuz4yR2glZhtUo2laCkpFNmF84BSW+bRaA1K/jii4Ud3aicrJQyDzC1oxo2yxD/RR+aPq3q8r89WfoiAJNyDjtYh0P6d4rtttS7dsWKwnmQrYlupswf3UR6v2F1v3bY6OsXwo3NrywbRJSXOFGvKZ8Yo3832L8UsawlGUj/7dN4CQRhl+4ycSBPivB26PkphMRbjIPLsPwa1pEM31vP4n+T9Yn4S27KiXgyMiGI39fOIbsOyjmZIiCjvA3n7DjCM2sim39/7d3LnB2VHWe/91O305I5NGAJBGiCQFNGgOBEBBmBZImgCx8RgcfzPAmiKzrroPR3fmsrMsozuOzSMYZnVFMAHFGUWRwB2R4mIAKiELCa9OdNZEASegACd2BdKfftZ9Tr1t1b91bp+qeqlun6nf95CPJPfU///M9p+re+t5zTk0ObDeXuU3usWboCJkjpI41S8YRM/YMmkPmyKZqljPG9sMY3ANjaDcm9+2GMfgmDPH/+97E5NBuYNK/EbF3g+bJPX/APiFvtj8TqU4WJgESiEKA4qaGltqlUnZ42Rk3tywHPEuqxBIo56lKvrXgDX5Bdn/9XWQdK7uGPGviRtzAXdTnnSXEL3pRTm2W1ZOAbuJGbDBqaQtHmFiiZVun9QS4Vet7cP59XZZcMZeH1rkm9gJd3v293D2/ej03eyJe7VIk7wzFukuVHEnjSpOAGUJunfDNilzT2wMs7AI8MyG99fhm3ATMoHRGImfc6HlOMusKgcbixrP0W5znVeLGf27y89w7rpIWN1PP+HNM/2Pr4ju8/m8xuYdLEbJwXrtix5U7QvAcBkvuHIrSAZ1K0zQmxsylcqacEf8/tAeT+2w5M/QmjLHhyPX55M1bL5szb8Zf/W3kODyABEhAhgDFTQvEjf/Ljful397j5qa+i8L3SKgrbjyxF1kbIt8z++bwGTwAsiZuTGn1sT7zF3Z3c+JbTsLG6keGy4xzliEBTQjoJm6cpVLmnhbmTEHP8kabuSWP7X8Xs086uwHPTBWzWNC/m//2AM73iKCgZUmB4sTZCL66373LOKo3g3fEjbnEwxFSZnKVmT2OfPJcg+vVbz1V5xBXnlPcaHISMs26BBqKG99DErwhxPlzD2bfIjYrrn3V3XOqQP0gxM1ULEJ7QjNuyos+hndd+a+YNrgDbz3wtQKR1bup9cWOEDyHu0+zcltpGJUZMx5BY86eGdoNY/htpUBOXnISntmwET55M7DdkjcvP6m0LgbLP4Hu7uXY8MwGDOzdm//Gxm4hxU0LxI3/qVLulxbPU6XMX5DtZQH2c6j8eVaJm8CNN90y9pT9XQ32zMmiuDF/ra8sQ3BunsKWfMU+F3ggCWSAgK7ipvLUN79oqUHqXOd+c7r/SXui4PXr4O6Z4y5v8scLnnHjmc0Tup+Ns8fYNqys3pOnzowbpw31BE2YOHLef+DCgL3IAsYcl0pl4ERkCoEEQpdKeY+qWSrlfZMzbrw0khY3oq6DTrkU7+1aii2b+QSgvJzejtjBtINsYbMn1aadeOJiPPvsc2adPnnz9muWvHnp16nmw8r0JnDWmWdiw8aNeOedd/RuSKLZU9ykI24S7UQ1wVs740ZNGxiFBHQnoK24cUTr7HtQ8s1YsZZQmcuMFojeCd7PxhLYC+1HCItiAxjARtxUNePG2SfD3DsmZCaMOxZ8MwEq9XuXokIsoaqzx40zG2ih+zRAQBwrZjR2ipk9dnzfHjdis3ln1o6zPKtmuVbwaKW40f0szm/+FDfJ9G0a4kZsRFvuujCZBjAqCVTLm3det+TNHx4jGxIgAWUEyijj4wCmBkYcNW5XVlOUQCXDMKyN9VvwSmSPmxa0I2qVFDdRibE8CagnoJW4Ud98RhSzHy++HR1LryQLEsgcgUjiJnPZZzchS9wc71kqJXIN3rQ2zubEIhrFTXb7P0+ZeWfeiH10xIbF3Aw7Tz3MtrSWAMVNDX+KG3VDUux8v/emueoCMhIJ5JwAxU3OO1iieRQ3EpBYpCUEKG6SwV4rbuo/aagZcTP7w1di9550l9MkQ4xRs0DgqKOOxI4dO2tS8cmboX5z5s3Y7x/OQsrMIcME5s6di5dffjnDGWYhNSFuPtFgxs1tLUmSM25agJ0zbloAnVWSQBUBihsOCYobjoGsEqC4SaZn/OKm8eOh44qbuR88BfNWXIcnf/NUMo1g1MIR+Mh55+LfH3wosN0+eTP8NgZ/8CmMbX6wcIzYYHkCV1x+GX7968fx0rZt8gcVriTFTU2Xc8aNurOAM27UsWSkYhCguClGPzdqJcUNx0BWCVDcJNMzFXEzK7SCuOKGS6VC0bKAYgI+eTO6z5p50/NzxbUwHAkUiQDFDcWNTYAzbop04rOtWSVAcZPVnkkvL4qb9FizpmgEKG6i8ZItTXEjS4rldCPgkzdj+y15s+nfdGsG8yWBjBAoo73BUqkxg0ulajpKTGIdxgAGjT4YmMxIRzafBsVN8wwZgQSaJUBx0yxB/Y+nuNG/D/PaAoqbZHqW4iYZroyaLIH29naMj4+HVuKVN5gYNTcsHnvx3tDjMlHA91RK6ymZ12QisRwlQcYROpPipgYWl0pFGD8hRblUSh1LRioGAYqbYvRzo1ZS3HAMZJUAxU0yPZOEuFm1vh83LwPWf6ET3auB405ZhqPP+ywefvgR/Pm3VuNvlky3GrNvM/5ixWr8XTJNY9QECHznru/iyvf14Y7TbsR1vvgr8OAjH8dZ77L+cWDDTzHrc48kkIEV8qorr8Dtd3xfKn77/A+j46RLrbKTE+bMm9EXfip1bMsKXb8O/bechI32OWSeU7PvQWkh1Y2yPvEwfnDKFzDzEzdi1UE/IeO6gCluatBQ3Cg7HUFxo44lIxWDAMVNMfqZ4ob9rCMBiptkek1W3BgAxrEDI9gEYKJOMmvQY6zE7EfXo2/ZSeizbzqdPW5MaXP4s5h28Z3JNIZRkyNw8fXY9fkF2LVhM2YtORg/84kbS9rMeuwzWPz15FJoJnL70WegY8klbghT3jz342ZCJnqsEDU34CZ0Lv+GXY84t07Hk5x1o4w7GUdFSXFDcWMT4FKpqCcPy5OAegIUN+qZ6haRM25067Hi5Etxk0xfy4gbIW3Ea7y0AyNGI3Hj5ChuMi+qEjd347lHDsMdnGGTTEemFdUUOFXi5ss3YtfsJxKdYaOiee3zz0THSX9WkTf/cglGN/5QRWjlMWqlwiqs678B+Ko1i42v5gmQcVSGFDcUNxQ3Uc8alieBxAhQ3CSGVpvAFDfadFXhEqW4SabLw8SNI21QsmfcxBU3/7IBw4v24rHDFrjLaTbfn90ZGsnQzkHUAHEjlk99aLeYibMAh5hNDFpKlY22tx9zFjpO/NOKvPnh5Rjd8INsJOfNwtx7BZV9bcy/z3aXH2YvYQ0zIuOInUZxQ3FDcRPxpGFxEkiOAMVNcmx1iUxxo0tPFS9Piptk+ryRuPFKG1G7uVQqhrg57tRlWPWjh3DVvDE89s3rcd5dAIJmbiTTREZVSaCm3+y9bVDZryiNJXHXrLwaa9bGe4pN+zHL0HHixRV5c9dVGH36DpWUlMSy9oqyVBg2r8f6WSdxxo0SspUgPsbbfof1ne8n47qMhbj5JICpgSXGjLWKe0cuXMkwDPezSu4QdaWKvMdN+/tOUwfSjrT3r+Yrj8mAJJBXAhQ3ee1Z+XZR3MizYsl0CVDcJMO7nripljbNiBuxx82X1m+t2t8m+/uiJENc86h1xI1vf5sUpFypVEIzt2vtxy5Hx+JPuZ0x9ONrMPK71tx4So0IsZHuV4CbOrvh7HojdRwLyRMg4xBWFDc1gIoqbuTPKpYkARJIigDFTVJk9YkrxE1b53v1SZiZForAO//UXaj2ptHYIHFjSptSbe3j2IkR4/822JzYOSZgjxtzqdRLno2JKW7S6F/lddRbKvWiZ9lbCuJGRbvaj+1Gx2Ixg8B6Dd19LUae+p6K0IpjiP1tbsbse0voulpxaIazCZBx+FAQ4kbIznozbtaEh0igBGfcJACVIUmABLJPgOIm+33EDEmABEhAJYFqcRM008aprylx03U3nvvNHwHOvjZfvhHDFyDgsdIqW8dYygnU2ZzY25fmI8PxhBZPDysfezbKiz9RkTf3/CeMPPkd5diiB7Se0LbQPrD3dkqb6AzDjiDjMEL+9yluanhxxk20IcTSJEAC6ghQ3KhjyUgkQAIkoAMBr7ipL21KgOE8Djz6jJujjz8N81Zch8fnnGI+UjrrG9jq0G8ty7HObBpzX5sl0620Xkle2lxwwX/E/ff/XAmG8vvPRvkEj7z5189h5IlvK4nNIHoQWHn1Vfjlr36FrVv/oEfCLcmS4obipiUDj5WSAAkEEaC44bggARIggWIRcMTNFMwKXB5l/qNtdMzNiSEjbvwMxR43R5x+GfoHBooFl61NjMDsWbPQt2uXsvjlD6xA+fiPu/GGfvZ5jPz675XFZ6BsEzjyyCOxc+fObCfZ8uwobihuWj4ImQAJkIBDgOKGY4EESIAEikVAiJsOHI/2UHFTwji2xxY35a4LiwWWrdWOQPkD56B8/EVu3vv/zxcw/KvV2rWDCZNAMgQobihukhlZjEoCJBCDAMVNDGg8hARIgAQ0JuCKm9KsqlbYuxN71k9R3Gjc0UxdikD5A+eifPyfVOTNfV/C8GM3Sx3LQiSQbwIUNxQ3+R7hbB0JaEWA4kar7mKyJEACJNA0AVPclOwZN260yvIo658siRNX3Bxy1Acwd8V16O3tbTpfBiABQWDpySfj6WeeSQRGecF5KC/6WEXe/PwvMLz+bxOpi0GzQWDF2d14ZsMG9PdzOWf9HqG4objJxvnKLEiABABQ3HAYkAAJkECxCASKG8N5Frj/meBxxc2Bs+dj7tnX4fdbthQLLlubGIHFJ5yA555/PrH45QUfQXnRRyvy5oEvY3jdXyVWHwO3lsAZZ3wYGzc+i3379rU2kUzXTnFDcZPpAcrkSKBYBChuitXfbC0JkAAJ1IobZ7aNX9oIUmPYjtGYmxNzjxuONd0IlBeej/IH/7gibx78CoYf+ZpuzWC+JKCIQBlT8CkAUwPjjRtrFNUTLUzJMAx3RW+0Q5svzceBN8+QEUiABOIRoLiJx41HkQAJkICuBCriZrb79CirLRQ3uvYp81ZHoNx1PsrHeeTNQ3+pLniESJP92zD51svWn/5XIhzJoo0ItB06F+3zz0Kp1Ibx7U9jou9FAqtLQIibixuIm++1hB3FTQuwz7jkn1GadnBNzaPP3InR5+9uQUaskgSKR4Dipnh9zhaTAAkUm4Albk5Au+FsTlwrbBxCY6XtGDXiPQ78PWdchTd37y42bLZeGYE5c47C9u07lMVrFKi88AKUP5ihp6IZBib7LYkz8ZYtdOy/m2JnYHsqXHSsxBE15flnmsJG/N15CXZDd1+Lsd8/omPTUsi5jLYG4mbCoLip6QTxcTqMAQwafTAwmUInpVOFEDcdJ11SU9ngnZ+kuEmnC1gLCXCPG44BzLj4dkyZczJJFIzA26tPBsZHCtZqNlcQ8Iub+tJGlI0rbt533CmYu+IzeOqp3xI6CSghcN655+DBhx5WEksmSLnrArQfuxyljhkyxVtbZnLCkjreWTrmTB17xs7ena3NL8XaG4maoDSMsWFT3oxu+EGKWepSlSNupgUmPGHc2pKGcMZNC7BT3LQAOqskgSoCnHHDISHETcfSKwmiYAT6//s0ipuC9bnTXOtx4CegHWLGTTLipu2g2eAeNwUdYGx20wRKbWWUZhzm+XM4StPF3w/HlBmHAVMPjFbHxFjwTB1H7rzdFy1ehkpHETXG8NuYfL0HE7s2YcrMLkyZe5rbkv33/zcMP/q/M9SyLKRCcVPTC0Xd44biJgsnJHMoOgGKm6KPAJgzbihuijcOKG6K1+e14mZ2KIS4M24obkLRsgAJxCZQau+wRY4lc0ypM/1wtM04zPyDqe+KFNsYH3b30pnsfxXmnwH//2NyPFLMpApHEjX7dmPijV5X1hhVs0zFI+DFo+Cd1/Avb8H+f1uVVOoaxqW4obixCVDcaHj+MuXcEaC4yV2XRm4QxU1kZLk4gOImF90YqxHWjJvF9oybxiEobmIh5kEJECiXyxgbG0sgcv5CltqnWrN1ph9uz9qxpI41a+ewWMu/Jve+ViNzXLnT/yqMoT2JgIwiaib37sTkm7/HxOubMNG3CTDCtxhpP7YbHYs/6eY+uvGHGPrJNTDG9ifSHr2CUtxQ3FDc6HXOMttcE6C4yXX3SjWO4kYKU+4KUdzkrkulGxQmbtzHrJaAcfE48BibE3edchbmn/dZPPzwL6TzYkESaETgiisux/e/fychKSBQKk+zZurYcseUOo7YmX5oLLFjjA76Z+rEnLUTSdTseQkTu7diclePObMmyuucFWdjU08Pdu58De1zTkZ5yWUQXMRrfOt6DP7k05jc81KUkDksS3FDcUNxk8MTm03SlQDFja49py5viht1LHWKRHGjU2+pzbWRuDGljWfbm7jihkul1PYZo5FAmgTMGTtC4Jh/xEydQ9Em/nuG/W8HHAqUGu+PFZRvvVk7pQM6EfTUJ1+MyXFM7t6KiTe3YOKNzeZ/q3y1vftYdJx8GdreNdMMO/F6j7lp8fi2J1RWo1ksihuKG4obzU5apptnAhQ3ee5dubZR3Mhxylspipu89ah8e2TFjZA4EzFn3FDcyPcHS5KAjgRK0zttoWOJHfePmLlzwKHu7JW4bTPGhjD55hZb1vw/TL71StxQ0se1HTgTHUsuRdu7328eYwz1W0+ceuGn0jHyVZDihuKG4iZf5zRbozUBihutu09J8hQ3SjBqF4TiRrsuU5ZwkLjxLo9yKqK4UYacgUigcARK5enWDB0hcZyZOubMHVv0HHCIj4mxv99a9iRkjfjz9mstYSaWS5WXXIr2OUvd+ofu/S8YefxbLcmntZVS3FDcUNy09hxk7STgIUBxw+FAcVPMMUBxU8x+F62uFjfVy6NEGUfkxJ1xc9ypy3HMeZ/Fgw89XFzQbLlSAp++5hp8b80apTEZrIUESm2u2DGG3oIxuDvVZM499xxs2rQJO3bsDKxXbFgsNi52XsO/+Dr2//sNMXNcgx5jJRbaRw88+kV0Lv9GzFhpHkZxQ3FDcZPmGce6SKAhAYobDhCKm2KOAYqbYvZ7mLhxZ97YeOKKGy6VKu74YstJIC8EygvORXnRn7jNGfntWvOJU1Ffq9b34Pz7utC9WhxpSRzcXkLX1VEjpV1eiJs/BWBt2lz9mjC+m3ZCZn0lwzCqP6tSS2TOjKWYGJ/A2Nio+wuHt3Kx9dMwBjBo9MFA+GPNUku8yYr4OPAmAfJwElBAgOJGAUTNQ1DcaN6BMdOnuIkJLgeH1cy4sfcYDfoiTHGTgw5nE0iABGITmPK+D2HqyZcBbe1mjLHen2Pwrqth7Hsjdsw1vQYu6tNh1g3FTU0nU9z4kQze+UmMPn937JOBB5IACcgToLiRZ5XXkhQ3ee3Zxu2iuClmv4tWU9wUt+/ZchIggegEpszqMjctFk/YEq+JHRsw+OOVmHjt+ejBsArr+m8Avtppz8CJESK1QyhuKG5sAnFn3Kxa34+bl3k2tBpYjy92dkOHlYKpnWesiAQkCVDcSILKcTGKmxx3boOmUdwUs9/TEjdHH38ajj7nOvz68SI/Sre4YyyJll944QW47777kwjNmAUk8B/+6I/w+y1b8MYbcjNn2g4+Ch1LLkHbYUebtMSjzYd+shJjmx+MRE/MtlmJtSgtjL7kKlJFSgpT3GRX3NzWg/65ayubJd3WA+MqZxulXqwtdeGa69eh/9pt6FQw2JoRNzfgJk02dVJy1jAICSRGgOImMbTaBKa40aarlCYaJm7ML5cL7CqrfiDx/4Bifz9Qmh2DJUkgrRk37z79UgwM7E2yKYxdIAIzZ87E66+/XqAWs6lJEjj44IOxd2/E69PUAzH15Esx5T2LrdSMSXPmzejTd0ikqtPeNk5zKG4yKG7ElK2bsfwQwLfL9W096EGXf+OkDIgb8WXy9N/osKGTxDnMIiTQYgItFzdeQdxo9ly1WI7AzX+TOYD1X9BhemqjBooP/9PxpJDpETjUK0pxowCihiEai5s1WLe+F93mUy+s7wgnPeusx1+FdesXonu5Nfr0+vVQw45KIOW0xE2568IEsmdIEiABEmgtgY6TLkH7/DPS+DT1AAAaeElEQVTcJPY/8D8wvO6vGySl9ntbeq2nuMmguLFTqroxEjc7K1/urCtuar+srcK63vPxwEK5ZUtxZ9z4fgUEf+lL7+RlTXkk0FpxswY9/fOwVmapY1PixrObvxBFpz2ZuSmqgddb34CLwCriQKW4iQgsJ8XDZtx4mynGZ92Zrhk9p3LSTYk0g+ImEawMSgIkUCAC5a4LUD6uIqdHHv8HDN37XwMJ6DvpgOJGK3Hj7iWz2V6LZ8+4uQcrA2a9pCNuqr9M3nziRu5xU6ALJZuqlkBrxU2dDdrEdeaW5TB3snJm4XjFjWeWjjNLsCJ0a2Wu7zGMoXH6Ma+vD8uXiWWildk5a3r7cTqAhQv6zGWjcJeROGUqMxfdnL3tcK6hZv196Fu2HKKGXvE4SHiWpYpyt86rav8DON+eFWnldBPwlZXY1vkkTvfMvHFvru87v3K8U2+DYUNxo/ac0iWavLhpvJGivl9Idekp9XmmIW465yzAvBWfwaaeXvUNYMRCEjhl6VL87umnC9n23DX6yzdi+ILZNc0a2PBTzPrcI6k0t6trIV555VUMDg7Grq/96A+bmxY7r9EXfoqhH14OY2y/J6bn+6G3Ji32aKW40UbceBMVNy3zbu1EN6wbKjzqfYRZwICUGIxxZ9z4Aeq0M3fs6wIPJIHECLRW3IhmOdeP4Nlz7rVnkbMH10LfLJ01vT3AwidxeoOZO76lUq7I8M9gseLYQsbZNE6Il68AN3V2Y6H30Y2+2T9rIO5LuoRs8e3/Jdol5Iq1nMmVR4uEpEFlzzA7PoJmOJrLUOxr72pvvpXYve5xzr+txbygelfXH0IUN4mdXpkOHCZuKudNwPJCjzw15ePVmW4qk6siUCNuxPt1Hgke93HgM2YejXnnXIctW7aSPwkoIXDC8cfj+RdeUBKLQTJG4OLrsevzB+Nnp92I61JK7dhj5uPV7TswMjLSVI1T3nOC9cSpaQeZcca3PY7BH12ByT0vNRU3GwcLcfNnAKYFpjNhfKclaZYMwzBaUjOAzDwOvO5SBI8cEeLm2m24qe+igGnT6c+4AcSawYvQp/2eFa0afay36ARaL26cHvCu/7U2cHO3RrdnpZibp3tnk5iH2jeVphBZ6N+nyw5dmXHjqcM7G8YTZ9u1jihxpJIlX+AKFCFhgp9sJ+SLmKVo3cj62yCiObNrKpvAV2SMX9wEtF/Ec+WURwo5+4654gg+dm69DW6sKW6KeRUIEzcVKrZc3RX8FAxzttssPt1Rp1EUKG488sbblnHswKjxongAbqQmth00G9zjJhIyFiaBwhL4zl3fxYde/AwWf11PBFM656J88qVoO2SO2YDJ3X/A4F1XYHyb7k/Vo7ipGZFZFTfevWTcTYs9mxPXfllLQ9zYv27bT7Uyb6C4VErPqxyzzgSB7IibyuySbddas1/ETBV3GQaCZ9xUQwzaK8a7VKqyV4d/5o6rj7ybn/tm3HiETsh+O9YsGWc5U9UGwtWzdWwZ4xU3zuwfX/vriRtzxtJK4FkA93Whe7V/po/MIKO4kaGUvzLy4gaA51wQ2xX7X7puupi/PpVtUV1x40y78QQax3aMguJGli3LkQAJRCQgZtusBP5mxWr8XcRDs1S8NL0THUsuw5RZx5lpGaODGPrRlRDLp/R9lTEFl9SdcTNu/FNLmsYZNy3AHm+pVNWv2BJLslrQNFZJAtoQaK248Z/PjiD2zmgZGBhA372d5j4w7kyVmidRbcNKZ4ZOwDXBt8eNvTRr9r1Ve8vYxy3s7cdFsw7BIdYGO+4TqCpLlqyurRHbQfvK+Gb12EvB6oibbzhlN6/FF/suMmfumBk47b/aqdO7x40thQSPj/VV9voKqrfBiKS40eZ0VZpoQ3Fz2zqse7Eb3fYSO9/DCK5fh3WLutFtz+LiDyhKuyWVYNXixqrUXitVlYGYcTMCsTwl+oybI89aiTfeeCOVNrGS/BN473vn4NVXt+e/oQVroZht89Hd6e1t4+A94oh344033lRLu20Kpi65FFPmil0RrZfYsFhsXKznS4gbsYdP8FKpceMfW9IsipsWYI8nblqQKKskgRwTaK24yR7YakGTvQzVZ0Rxo56pDhEbipvqpYS+Ta75A4oO/dsox8bixi9wxIybOOLmvV1LMW/FdXjqt7/VHRfzzwiBc89ZgYceTmfj2ow0uQBpXI7nfnM0nkpxbxsH6qmnnoqtW7diz549yjmXF30U5QUfceOKR4WLR4br96K4qemzzCyVSnk0UdykDJzVkUAAAYobPxSKG54mRSEQaalUUaAUpJ1piBvucVOQwcRmkkAzBMTTpRa9hGkX39lMlEwe237scnQs/pSb2+jTd2DwrqsymWv9pChuKG5sAhQ3mp27TDeXBChuctmtkRrFGTeRcOWmMMVNbroyckMobiIj4wEkQAIJENB9U+IwJO1HLTE3LS6Vp5tFxzY/aD5xytinyxJSihuKG4qbsPOc75NAagQoblJDndmKKG4y2zWJJkZxkyjeTAenuMl09zC5OgSmdnRgZHSUfHJDQCyTOhG7vnk9zrsrN42qaUjbu481HxfeduAs872J157HO9/6MIyRdzRoNMUNxQ3FjQYnKlMsCgGKm6L0dP12UtwUcwxQ3BSz30Wr0xA3XUvPwvzzPouHH/lFcUGz5UoJXH75pbjzzn9WGpPBiktgxdlno6enBztfey1xCKV3HWFuWtx2xAfMut75x2UY/8NjidfbfAUUNxQ3FDfNn0eMQAKKCFDcKAKpcRiKG407r4nUKW6agKf5oWmIG+5xo/kgYfokQAJKCZTap6K86GMY37EB++/7ktLYyQWjuKG4obhJ7vxiZBKISIDiJiKwHBanuMlhp0o0ieJGAlJOi1Dc5LRj2SwSIIHMExh56tbM51hJkOKG4obiRqMTlqnmnQDFTd57OLx9FDfhjPJYguImj70q1yaKGzlOLEUCJEACqglQ3DRPtGQYhtF8mHgR+DhwP7fBOz+J0efvjgeTR5EACUQiQHETCVcuC1Pc5LJbQxtFcROKKLcF0hA3x526HMec95/x4EMP5ZYjG5Yugc98+hp893tr0q2UteWWwLnnnoNNm3qwY8eOVNtIcdM8boqb5hlGjsDHgUdGxgNIQDkBihvlSLULSHGjXZcpSZjiRglGLYOkIW64x42WQ4NJkwAJJEyA4qZ5wBQ3zTOMHIHiJjIyHkACyglQ3ChHql1AihvtukxJwhQ3SjBqGYTiRstuY9IkQAI5IEBx03wnUtw0zzByBIqbyMh4AAkoJ0BxoxypdgEpbrTrMiUJU9wowahlEL+4KVW1wf/3cWzHCF4AMBGprWLGzZSjlkQ6hoVJgARIIO8Exnru16iJ3Jy4prOKusfN9I9+M3Dgjm97nHvcaHRKM1W9CVDc6N1/KrKnuFFBUb8YFDf69ZmqjCviZnZASDXi5thjjsGyZWfhVu5JoqrbCh/na1/9S/zPr/yvwnMgADUErv30NXj0sV9iy5YtagLmMgrFDcVNLgc2G0UCehKguNGz31RmPe3ML6gMx1iaEBh+4tvA+Igm2TJNlQT84qZ6xo2/prgzbkSUWbNmYteu11WmzlgFJiBk4JatWwtMgE1XSWDWzJnY9TqvT42ZUtxQ3Kg86xiLBEigKQIUN03h48EkQAIkoB2BtMSNdmCYMAmQAAmQgIcAxQ3FDU8IEiCBzBCguMlMVzAREiABEkiFAMVNKphZCQmQAAloToDihuJG8yHM9EkgTwQobvLUm2wLCZAACYQToLgJZ8QSJEACJEACFDcUNzwLSIAEMkOA4iYzXcFESIAESCAVAhQ3qWBmJSRAAiSgOQGKG4obzYcw0yeBPBGguMlTb7ItJEACJBBOIHFxc/069N+yHIeIVDavRWnhNeFJsQQJ1CWwBj3GSiy03++9vYSuq4mLBOIQWIV1/SuxrbML1lVJ/P1mLDcvVr1YW3L+PU7sPB5DcUNxk8dxzTaRgKYEKG407TimTQIkQAIxCSQtbtb09mPerZ3oXi1uim4Avir+O2ayPIwEsAY9vUAXBSDHQjMEbuuBcZXQfx5Bc1sP+ueuRefyb2DV+n7cgJvM/+bLIUBxQ3HDs4EESCAzBChuMtMVTIQESIAEUiFQQhkdWIx2zA6tL/rjwNegp38e1nZ2w7z98dwYhVbGAiQQREDM4Lp2Gzopbjg+mibgn3FTkcwicNW1q+m68hCA4obiJg/jmG0ggZwQoLjJSUeyGSRAAiQgSYDiRhIUi2WDgHfpHZezZKNPtM2C4iZa1wlxcxmAaYGHjRvfjhZOUemSYRiGoliRw8yZsRQT4xMYGxtFUBIlAMMYwKDRBwOTkePzABIgARKoR4DihmODBEiABIpFQF7clDCOVzGCFwBMSELijBtJUCwWhwBncMWhxmNcAhQ30QYDxU0NL4qbaEOIpUmABNQRoLhRx5KRSIAESEAHAnLiRvxsiBjixr+vjX8pgg50mGOWCXAfkiz3jg65+cWNbzxRCgZ0oBA3lzeYcfOtlnQ6Z9y0BDsrJQESaDUBiptW9wDrJwESIIF0CYSLG0vaxBM3ADxLWwYe/SI3+0y3e/NXm7upLICB9fiis39S/lrKFiVOoMFTpTi2KG5kxh9n3MhQYhkSIIEkCFDcJEGVMUmABEgguwQai5uKtIktbrLbdGZGAiRAAiQgTaCMtgYzbiYMzripQck9bqRHFwuSAAlEJEBxExEYi5MACZCA5gTqixu/tKG40byjmT4JkAAJNEWA4qYGH2fcNDWieDAJkEATBChumoDHQ0mABEhAQwLB4qZW2lDcaNi5TJkESIAElBGguKG4UTaYGIgESKBZAhQ3zRLk8SRAAiSgFwGKG736i9mSAAmQQGsIUNxQ3LRm5LFWEiCBAAIUNxwWJEACJFAsAhQ3xepvtpYESIAE4hGguKG4iTdyeBQJkEACBChuEoDKkCRAAiSQYQIUNxnuHKZGAiRAApkhQHFDcZOZwchESIAEKG44BkiABEigWAQoborV32wtCZAACcQjQHFDcRNv5PAoEiCBBAhQ3CQAlSFJgARIIMME/OImeFNiJ/1xbMcIngcwkeEWMTUSIAESIAH1BChuKG7UjypGJAESiEmA4iYmOB5GAiRAApoSqIib94S2gOImFBELkAAJkEBOCVDcUNzkdGizWSSgIwGKGx17jTmTAAmQQHwCFDfx2fFIEiABEigOAYobipvijHa2lAQyT4DiJvNdxARJgARIQCkBihulOBmMBEiABHJKgOImlrgZKw3h7clXYXCNcU5PDDaLBNInUEIbDsAR5p+w1zt4BaPYG1aM75MACZAACWScAMVNxjuI6ZEACZBAJghQ3MQSNyiVsM94DSPGAIDGG8llop+ZBAmQQOYJTME0HIz5UnkOYzeG8DrlsRQtFiIBEiCB7BIoQVz9z0QbDgxNchJ7MYwnYGAstCwLkAAJkAAJ5InAdLThqroNmjC+1ZLGlgzDMFpSM4A5M5ZiYnwCY2OjCErC1DQlS9ZMYgyTYtaNWTBiynYTqX1U9nT+aLqjKm9NMxvmNCpvjfO2TXZ8i6/uU2ULm+XewasYM2fd5JFfJBQsTAJNEOD5IwMv4jccmZAsYxPoQBfKOFqSRwlj2IJR9Cq69nP8S4JnMRIgARJoIYGpKGEFSjiS4sZLIIq4cY8zhLaJ9rWm5IqbaMe1cMRkuOr8CgBndBh5+25FcaPkfLKuO5NKYoUHqZxnyV21kj6Xw+KHvR9OqVEJK7puJ7OVr7RENj8PfUd4PiqdWCoZlOz6osZMoq+j5iAzWqLG9Ler4WeI+8ESXodh/2BVP2M7htSHVaP6wnOJfhYm0df1szAi/ChRQnvEa0KlLZMYr5OELMPqcsHHWWPI/16ljeJ8l60vSs+l0Wf122RlKsdHtlXWKeSJKXWuyEb3lgu4BrjVRjlPg+pW0dcqYnjHnfMZEIdVVo+J+7mW1fYwr+YJdISG4IybAETWdbfqokNxEzqYki2Qxgd8si2oF53ipjXcm69VzReT5vNQGaFynlHcxONqEdRtbFj5UtzI9LnKvhWxSub/or0CbtpE/wWFabm4idq2aCQqpdP9jhBF3ES/HgRfh/1yRYarPJMgMeNtYzKfB/L5xR0V1bN+/e0IYijDtX42eosbVf3RHEMv3eTHYPyR1fyRFDfNMyxeBIobihtNRr2qD5TsNZfiJnt9IpeRui8ncvWlUYriplnKFDeOBFJ5fsT9gpvE54badkUXN976/cKtOXFTChY/vhPCrltqFkES7BudnWnW5/31X2Y8yJSpFr5VMtUVq1HaKV82n+Km/rlijSR5PrKfC8mLm+qx5Bkn7ltRzlNvy1TxkB3v4VQpbsIZsUSxCFDcUNxoMuJVfaBkr7kUN9nrE7mM1H05kasvjVIUN81SprihuJEfQ4KV7Iyb4Bs2UVfzS6WCbv6CWhHlhjDtz+y06qsWKjKfA3HKUNzIn0fVJcPOlfrvx6/TVkFmaE98KckpW6tEu5wivqXqYfFV85AZ72E5We9T3MhxYqniEKC4objRZLSn9aUsfRwUN+kzV1Ojui8navJREYXiplmKFDcUN/JjKI64qb3uNCduKvHC7/WKLm6qWEkvcQv7rPC+7y/rXdrDpVKyZ1YjnkF9EdY/svU6uywkLW6CrgH129w4+yR4qONJcSM/9liyGAQobihuNBnpFDeadFQlTW5OrF2XeaeOJ7OngffXSHVf7vygw64VYe83120UNxQ38iOo1eImQBLUnJYB56nULIJkz7NaxknX548vf32Uuc7Vz53iRv5ssko2HgfR9iaKWne1uClFfhht/RqTalcS543MmJdjS3Ejx4mlikOA4obiRpPRnsSHSzaazhk32eiH6Fmo+3ISve6kjqicZ/I3JlFzSfpcDosf9n7U9gRpI93GhiNb7LaEpc+nSjU3SNyjExQ3NXIl/Jf14Bk3VcdJSZvwG2hFAJU/FSg4Ly+DqnMltCFhJ1NjVvkUN9VMZBiFgq4aC8Exkxc3nnqlz5VGbZNjFb9dqj8PVfWlxYTiRmbcs0yRCFDcUNxoMt5Vf7hkp9kUN9npi2iZqP2CEq3upEpT3DRL1iKo29iguJHvd5V9m5C4kZI2teO0obgJX0dVhTCNz2y5m1r5vpU5d2XFTZRxUp9V/sRNrQSL1j9BpeXHQXzBIZel+YQ4sUOxkl8+5FnFb5eq8zTKeJdjSXEjz4kli0OA4obiRpPRrurDJXvNpbjJXp/IZZTMFxW5upMqRXHTLFmKG+fGVuX5wadKNVoC4v8M8d40hvWB//264iaytPEKkLAcmjnjkvheEJRv7b81vi+P2uYiipuojBqNE/lxEF9wyI3TEtrkCkqVSqNd8nU0Tlllf1Zq4owbqYHCQgUiQHFDcaPJcFf14ZK95lLcZK9P5DJK5ouKXN1JlaK4aZYsxQ3FjfwYEqxqnyoVLAXCPwOtiTaOuJG5PuVB3Mi0U75HwvZIcSJlX9x4uYQzSu9x4OHjOEpvWWXlY1LceOlGGyMUN9FHZhgz/4bjquMzXh4JUNxQ3GgyruU/mDVpkJsmxY1uPebkG/5lWL+WUdw022cUNxQ38mOoVtzU3RbDfaPOdcedaENxI88/qKTcd43sipvq8SH3OUVx09yoqXwr0GXGTbxxUp+S3DiLSpkzbqISy1r5ZMZF1lqZZj4Txj+kWZ1bV8kwDCUrQONkP2fGUkyMT2BsbDRwGar1o1XVYDM3Y4yWcsluojPJO06uPKb6Jjl/FwGKG11Hef7GIp8q1fxYpLihuJEfRX5x03hFkn29qTY7zj9Xvl7Z+2vIXJ8446a2r/IkbmTGgEWA4kb+rG1UUo+lUqqljXnTpAZgVRSKm0SwphQ0mTGRUvKZrYbiJqBrKG6yOF7lvkxlMfOwnKLpwLBo2Xo/6WnJrW1tHj+UOOOm2TGln7ipjGP3WtRoaBvipwirZKNrV9CNYDy2cfe38d5MqDxX48aqd1xlqZTjZGq5eo8Nq58zbuKNs+ofier9XWbfWYk+ssP7+7r+cZVyjb4LxfueVO9cTeamOV6OjftUNqYjlZMSDbXLHsPHYthYkcvV6SsjdGPkKNeS8OytEjJtqH8+ydSi7vNEpra0yjTz2ZZWjnHrSWKcxc0lX8dNGH/fkgZxxk1LsOtcaZQPBr3amc8PJP+HdD7bmMcx2Yy4icIjqbLec7/+jXL0L5vy15RWi5voIjiAUxA6z0wPR9vUryvuPNPaiv17AEQZNzJjQb5f/WMmbh7V9dXecAbOuvHNsgnrL8mb2KqK6s/2iSKCgpjHHQsyfSPaqqovGo2XKHU0Klt5r7Gcq70ZDhc88W6Ugmfa1N5kR7uuyDGQuw6rZx9/zDTqPyeqTL62QJIpGvpIcU9O1SsF6kmVWJuN1zsfZRqhStpEqUvm+tHaMmo+21rbhvDa89Vn4e1NvgTFTQBjc5hxqVTyoy9yDfm9AORTbFS+fOazfXkcj2mImyjcopSVvVGXvLGNfH3y3obEzTtmpfZhyjY6bChurBk39W7kot3gNe4zNV9sZftCrpz1uN8I/VQlXarvmeqtGvdfM8MrLJWqf70NP6aykXEj/xFf3Cgbj3VxJyVuqsVJPZYyjOPKrHqSoLrOIDEmm1dtuSBBFO+cViFvZNtRK7r8Q6YSxzx/I7285W3hEun4oMIlVC4LUfPxXuwbSZuwuGHvV+WtRPZE/+z1zjSLNw6b7qwEA0TnkWAyCYWOOM4SyiJPYSluKG7yNJ41bUuSXz5bh8T7pZ3ipnX9EK1mFeJG5Qd1El9skohZoWxFV8lArgfd8y2Jqqs2xhV1NZI3chlXl/L3S/AMgyQa5+QhE9u+7ZMp6jbPLz689z/mf9fdPy/iOHV/bIpynExDmhQ3gbMA4o2QmqPMcSnThrj1NWIZp95Kvs74Dr4Zle/D+MuRg/P35hP/Rlk2/7ByYe/L9GslRqXFcfuuUl98NtYPw81LTbsNYumqpzle0WFlG6et9bi6O6DLgK8q00xfquAVI+VUDmmGSyoJspKMEWiVuPn/gkn83cqns+8AAAAASUVORK5CYII=&quot;"/>
    <we:property name="snapshotTimestamp" value="&quot;1742535022017&quot;"/>
    <we:property name="snapshotLastRefreshTime" value="&quot;3/20/25, 9:09 PM&quot;"/>
    <we:property name="snapshotAltText" value="&quot;HR PB, Page 1&quot;"/>
    <we:property name="reportUrl" value="&quot;/groups/me/reports/053793f5-ace8-43fc-b0e2-801f01b818cf/184db2831e9cdd6ee6da?bookmarkGuid=d92fd663-e1de-44dc-a8be-35147641ad5f&amp;bookmarkUsage=1&amp;ctid=2b6a43b7-a45d-4d4a-b70d-99799712a9cf&amp;fromEntryPoint=export&quot;"/>
    <we:property name="reportName" value="&quot;HR PB&quot;"/>
    <we:property name="reportState" value="&quot;CONNECTED&quot;"/>
    <we:property name="embedUrl" value="&quot;/reportEmbed?reportId=053793f5-ace8-43fc-b0e2-801f01b818cf&amp;config=eyJjbHVzdGVyVXJsIjoiaHR0cHM6Ly9XQUJJLUlORElBLUNFTlRSQUwtQS1QUklNQVJZLXJlZGlyZWN0LmFuYWx5c2lzLndpbmRvd3MubmV0IiwiZW1iZWRGZWF0dXJlcyI6eyJ1c2FnZU1ldHJpY3NWTmV4dCI6dHJ1ZX19&amp;disableSensitivityBanner=true&quot;"/>
    <we:property name="pageName" value="&quot;184db2831e9cdd6ee6da&quot;"/>
    <we:property name="pageDisplayName" value="&quot;Page 1&quot;"/>
    <we:property name="datasetId" value="&quot;04cb88e0-e510-4589-b356-88655a3e9d73&quot;"/>
    <we:property name="backgroundColor" value="&quot;#FFFFFF&quot;"/>
    <we:property name="bookmark" value="&quot;H4sIAAAAAAAAA+1aW2/bNhT+K4Ne+mIMvOiaNydNu65N2sVFh2EICoo8dtTKkkZRSbzC/31HpNymhlK7jeMZtd/Ci87l+z4eXuJPnsrqKhezczEF78g7LsuPU6E//kK9gVd0fa9fvzwbXrx8fz48O8XusjJZWdTe0SfPCD0B8y6rG5G3FrDz78uBJ/L8jZi0rbHIaxh4Fei6LESe/QtuMg4Z3cB84MFtlZdatCZHRhhozV7jdGyjb/orR49CmuwaRiBN1xv7KmUxp5BIpUKAUAmcVrsJNrLeKa1p6/6kLIzICnTT9kkOzA+5zwgXnMQypnHU9tdZMcm7gL98+3ZWtagYuDVpedvikX5Ax62l+RwToiwBypOQSU5IQqJQhbz9epzlpnOYzk5vK41YIYLO2lBdi0KC8iwgGmqX/ydvOJlomAjTNU+/Gjwp82ba0z8qGy3hAsZ2qDCZmaGP3y7eD5GDmclk7bWRvtElEmPHTqfVi6e281lTdDAHbfOqvDnRgLwo74jML7Hnm6hIodXXkGBDK9DHM5vu00wvWGSDpaj/31QxN+xKFASMRNKXksuQUAEk3XnyhsborHXy/hxuljIjPyeJK1J2ZCrKKAfOKOU+D5IYwoD8OJlnIOpGw2aj123F2zJFj5mIA94fk5gxGoREypAqBSl/APDbktQEloREf9K105doV/5CNgZB0jDGlUOiiEsZ7DxxZ7iZX+WzF4Usp3tC4YqUHZlBlKbRGOIgVISnLCUshp0n8y8Quh6ak3JaiWK2H2yuytnRyZgYp3iYVEQGMZAYuFhN5wniNCl1JhGZZUY3eKRSjbQoPcsgVz372WBn9LXps5Iqi8acXAltdlxkK09Mi2sWfvPhzkWqU5DL4xElc2kvT344BsCCFREhIQGiwnj15Wk7Isdt87kum2qv5C1tZAd9P0QtTtlxFIiQcx+CgJOQQkpFsiPK/r1ML8q87x6yhrA3GsYIZVKPhaNtn9ZZlV2X5q1IkYX1lhldXmaPIYd7F81FeVNveMF88YpOndlHcLEkMLc0cTUmAD5EMYs43lyVH62+9WxnaY5ELvRslIt0r5ZDKvRhz3mYWJy0lSSUcprymCc8Iozhiep+aXcP/pwnjMYSWBAnMaEi5VH7Ct9p7W1ZnWPLWWgNvFu81iMNz3Q5taa6/yfUTfpPA5jpMkOjxQD+/cfij29ZumpN9KIw8JxqSIv3CHIEen1gXcPav68gDRYhjN1RFb283poO749vDfEhVd6Rb4XgIGJtzfg+QP+8gvat0OJZqGyRyoulwL+jVq8BuQ3e7ob3fvxZWfO5vSHv6PFoNyrRoQBvpQDf0a87WIhEgKCMSpoq4osAODtU30P1PVTfh1df2l9911sYD0PfPtTqrF5uvcwKDIwPvFcwNhvQWM+78EU2ubKmX2WYpivc70TetN9T9urx6eiJaV/2RIFzD5viwxXj9kbOfT9No9QnEe54CVGg1I5cup9DgYTulbaNBpiKalnZvTpx75qbFclnyJ04ktQPCEuASJ8ngSI8Jqt/QLAdcTwFrPZmCoX5kd9t1HkmMc+7MHtT0BO71SphhE2ocu4ycOOlssNg8+0t/U+ORZ3JJ4vyfx9zdvqmX9W+AuTSRjDvz69sTF0JCW9EAT15Yn4CVaBW5Gp/UuhZJwht1h1T1vmgC+8/xaNM1/QoAAA=&quot;"/>
    <we:property name="initialStateBookmark" value="&quot;H4sIAAAAAAAAA+1aWW/bRhD+KwVf8iIUe/D0m+I4aZrYSa0gRVEYwR4jmQlFssulbTXQf+9wV8oh0JETy6oQ6U17zfHNN7OH+DHQeVMXYnYmphAcBY+r6sNUmA+/0GAQlIu+V69enA7PX7w7G56eYHdV27wqm+DoY2CFmYB9mzetKDoJ2Pn3xSAQRfFaTLrWWBQNDIIaTFOVosj/BT8Zh6xpYT4I4KYuKiM6kSMrLHRir3A6tlE3/ZWjRqFsfgUjUHbRm4ZaspRTyJTWMUCsBU5r/ARnWe+UTrRTf1yVVuQlqun6FAcWxjxkhAtOUpXSNOn6m7ycFAuDP699M6s7VCzcWFnddHjI96i4kzSfo0OUZUB5FjPFCclIEuuYd6vHeWEXCuXs5KY2iBUi6KUN9ZUoFejAAWKg8f5/DIaTiYGJsIvmyVeDx1XRTnv6R1VrFJzD2A2VNrcz1PHb+bshxmBmc9UEnaWvTYWBcWMn0/r5E9f5tC0XMEdd87K6PjaAcdHBEZlfYM83UVHC6K8hwYbRYB7PnLtPcrOMIhusWP3/uoq+YVemIWIkUaFSXMWECiBy54M3tNbknZJ3Z3C94hn5OYO4xmUfTE0Z5cAZpTzkUZZCHJEfD+YpiKY1sFnrTVfxthyih3TEAx+OScoYjWKiVEy1BsnvAfy2KDWBFSLRnzR3+hxdlL+YjUEQGaeYOSRJuFLRzgfuFDfzy2L2vFTVdE9CuMZlH8wokTIZQxrFmnDJJGEp7Hww/wJhmqE9rqa1KGf7Ec11PvtwMibGEg+TmqgoBZICF+vDeYw4TSqTK0RmNaIbPFLpVjmUnuZQ6J79bLAz/Nr0WUlXZWuPL4WxO06ytSem5TUL17z/4iK1YJD34wEpc+EuT2E8BsCClRChIAOi43T95Wk7JMdt85mp2nqv6K2cZQd+34ctntlpEomY8xCiiJOYgqQi2xFm/17J86rou4fcgdgbNWOENGnGwodtn/Kszq8q+0ZIjMLd0oyuptlD0OHWpDmvrpsNJ8xnrajUi30AFSsE86mJ2ZgBhJCkLOF4c9Vhsv7Ws53UHIlCmNmoEHKv0kEKc9hz7kcWT22tCKWcSp7yjCeEMTxR3U7txYM/5xmjqQIWpVlKqJA86V7hF1x7U9Vn2PISOgFvl6/1GIanppo6UYv/E5pW/tMCeroaodFyAH//sfzxLUmXnYheFAaBZw3p8B5BgUDfHVjfcPJvK0iDpQljf1RFLa+2xsPb7bsD+TBUwVHoiOAhYl3N+D5A/7yE7q3Q4VnqfOnK8xXDv6NW3wFyZ7zbDW9d/IlZ87m7Ie/o8Wg3KtGhAG+lAH/BX3+wEJkAQRlVVGoSigg4O1TfQ/U9VN/7V1/aX33vlhj3Q9891Jq8WW29yEs0jA+ClzC2G+BYz7vweT65dKJf5uimL9xvRdF26yl7+fDh6LFpX/ZEgXMPm+L9GeP3Rs7DUMpEhiTBHS8jGrTekUv3MygxoHvFbWsApqJeZXYvT/y75mZJ8glyT45MhhFhGRAV8izShKdk/QcE2yHHE8Bqb6dQ2h/5bqMpcoV+fglzMAUzcVutFlY4h2qvLgc/Xmk3DM7f3tL/6LFocvVoWf5vi5ybvulXta8AuXAWzPv9q1rb1ELBa1FCj5/on0AW6DW+uk8KA6cEoc0Xx5RvLOg+NPyEzHz+H27ZBL7zKAAA&quot;"/>
    <we:property name="isFooterCollapsed" value="true"/>
    <we:property name="isFiltersActionButtonVisible" value="true"/>
    <we:property name="isVisualContainerHeaderHidden" value="false"/>
    <we:property name="reportEmbeddedTime" value="&quot;2025-03-21T05:29:27.835Z&quot;"/>
    <we:property name="creatorTenantId" value="&quot;2b6a43b7-a45d-4d4a-b70d-99799712a9cf&quot;"/>
    <we:property name="creatorUserId" value="&quot;1003200425DF6F42&quot;"/>
    <we:property name="creatorSessionId" value="&quot;90743908-61e7-4f29-9d48-74c1cc758036&quot;"/>
    <we:property name="design" value="{&quot;border&quot;:{&quot;isActive&quot;:false,&quot;color&quot;:&quot;#808080&quot;,&quot;width&quot;:1,&quot;transparency&quot;:0,&quot;dash&quot;:&quot;solid&quot;}}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426</Words>
  <Application>Microsoft Office PowerPoint</Application>
  <PresentationFormat>Widescreen</PresentationFormat>
  <Paragraphs>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Castellar</vt:lpstr>
      <vt:lpstr>Segoe UI Light</vt:lpstr>
      <vt:lpstr>Times New Roman</vt:lpstr>
      <vt:lpstr>Custom Design</vt:lpstr>
      <vt:lpstr>HR Data Analytics </vt:lpstr>
      <vt:lpstr>PowerPoint Presentation</vt:lpstr>
      <vt:lpstr>PowerPoint Presentation</vt:lpstr>
      <vt:lpstr>PowerPoint Presentation</vt:lpstr>
      <vt:lpstr>Page 1</vt:lpstr>
      <vt:lpstr>Suggestions to Address and Reduce Employee Attrition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AZAM KHAN</cp:lastModifiedBy>
  <cp:revision>10</cp:revision>
  <dcterms:created xsi:type="dcterms:W3CDTF">2016-09-04T11:54:55Z</dcterms:created>
  <dcterms:modified xsi:type="dcterms:W3CDTF">2025-03-21T05:58:00Z</dcterms:modified>
</cp:coreProperties>
</file>