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59" r:id="rId5"/>
    <p:sldId id="260" r:id="rId6"/>
    <p:sldId id="261" r:id="rId7"/>
    <p:sldId id="265" r:id="rId8"/>
    <p:sldId id="270" r:id="rId9"/>
    <p:sldId id="271" r:id="rId10"/>
    <p:sldId id="262" r:id="rId11"/>
    <p:sldId id="266" r:id="rId12"/>
    <p:sldId id="267" r:id="rId13"/>
    <p:sldId id="27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7"/>
      </p:cViewPr>
      <p:guideLst>
        <p:guide orient="horz" pos="2160"/>
        <p:guide pos="38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5B29A389-FE0D-42C1-9EF9-3667F466720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5B29A389-FE0D-42C1-9EF9-3667F466720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29A389-FE0D-42C1-9EF9-3667F466720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B29A389-FE0D-42C1-9EF9-3667F466720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29A389-FE0D-42C1-9EF9-3667F466720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9A389-FE0D-42C1-9EF9-3667F466720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29A389-FE0D-42C1-9EF9-3667F466720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29A389-FE0D-42C1-9EF9-3667F466720D}" type="datetimeFigureOut">
              <a:rPr lang="en-US" smtClean="0"/>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5F6309-656A-4988-B0DF-27D3BEC41984}"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9378" y="1239706"/>
            <a:ext cx="9087569" cy="1047631"/>
          </a:xfrm>
        </p:spPr>
        <p:txBody>
          <a:bodyPr>
            <a:normAutofit fontScale="90000"/>
          </a:bodyPr>
          <a:lstStyle/>
          <a:p>
            <a:pPr algn="ctr"/>
            <a:r>
              <a:rPr lang="en-US" dirty="0"/>
              <a:t>Project Title-</a:t>
            </a:r>
            <a:r>
              <a:rPr lang="en-GB" altLang="en-US" dirty="0"/>
              <a:t>SNAKE GAME</a:t>
            </a:r>
            <a:endParaRPr lang="en-GB" altLang="en-US" dirty="0"/>
          </a:p>
        </p:txBody>
      </p:sp>
      <p:sp>
        <p:nvSpPr>
          <p:cNvPr id="3" name="Subtitle 2"/>
          <p:cNvSpPr>
            <a:spLocks noGrp="1"/>
          </p:cNvSpPr>
          <p:nvPr>
            <p:ph type="subTitle" idx="1"/>
          </p:nvPr>
        </p:nvSpPr>
        <p:spPr>
          <a:xfrm>
            <a:off x="2236470" y="203835"/>
            <a:ext cx="7719060" cy="1035050"/>
          </a:xfrm>
        </p:spPr>
        <p:txBody>
          <a:bodyPr/>
          <a:lstStyle/>
          <a:p>
            <a:r>
              <a:rPr lang="en-US" dirty="0"/>
              <a:t> </a:t>
            </a:r>
            <a:r>
              <a:rPr lang="en-US" sz="3600" b="1" dirty="0">
                <a:gradFill>
                  <a:gsLst>
                    <a:gs pos="0">
                      <a:srgbClr val="14CD68"/>
                    </a:gs>
                    <a:gs pos="100000">
                      <a:srgbClr val="0B6E38"/>
                    </a:gs>
                  </a:gsLst>
                  <a:lin scaled="0"/>
                </a:gradFill>
              </a:rPr>
              <a:t>Mini Project Presentation</a:t>
            </a:r>
            <a:endParaRPr lang="en-US" sz="3600" b="1" dirty="0">
              <a:gradFill>
                <a:gsLst>
                  <a:gs pos="0">
                    <a:srgbClr val="14CD68"/>
                  </a:gs>
                  <a:gs pos="100000">
                    <a:srgbClr val="0B6E38"/>
                  </a:gs>
                </a:gsLst>
                <a:lin scaled="0"/>
              </a:gradFill>
            </a:endParaRPr>
          </a:p>
        </p:txBody>
      </p:sp>
      <p:sp>
        <p:nvSpPr>
          <p:cNvPr id="4" name="Subtitle 2"/>
          <p:cNvSpPr txBox="1"/>
          <p:nvPr/>
        </p:nvSpPr>
        <p:spPr>
          <a:xfrm>
            <a:off x="2236470" y="3032125"/>
            <a:ext cx="9091295" cy="33432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r>
              <a:rPr lang="en-US" sz="2800" b="1" dirty="0"/>
              <a:t>NAME- </a:t>
            </a:r>
            <a:r>
              <a:rPr lang="en-GB" altLang="en-US" sz="2800" b="1" dirty="0"/>
              <a:t>AZAM ALI</a:t>
            </a:r>
            <a:endParaRPr lang="en-US" b="1" dirty="0"/>
          </a:p>
          <a:p>
            <a:r>
              <a:rPr lang="en-US" sz="2800" b="1" dirty="0"/>
              <a:t>ROLL NO-</a:t>
            </a:r>
            <a:r>
              <a:rPr lang="en-GB" altLang="en-US" sz="2800" b="1" dirty="0"/>
              <a:t>2000320130051</a:t>
            </a:r>
            <a:endParaRPr lang="en-US" b="1" dirty="0"/>
          </a:p>
          <a:p>
            <a:r>
              <a:rPr lang="en-US" sz="2800" b="1" dirty="0"/>
              <a:t>Section-</a:t>
            </a:r>
            <a:r>
              <a:rPr lang="en-GB" altLang="en-US" sz="2800" b="1" dirty="0"/>
              <a:t>A</a:t>
            </a:r>
            <a:endParaRPr lang="en-GB" altLang="en-US" sz="2800" b="1" dirty="0"/>
          </a:p>
          <a:p>
            <a:r>
              <a:rPr lang="en-GB" altLang="en-US" sz="2800" b="1" dirty="0"/>
              <a:t>BRANCH-Information Technology</a:t>
            </a:r>
            <a:endParaRPr lang="en-GB" altLang="en-US" sz="2800" b="1" dirty="0"/>
          </a:p>
          <a:p>
            <a:r>
              <a:rPr lang="en-US" b="1" dirty="0"/>
              <a:t> </a:t>
            </a:r>
            <a:endParaRPr lang="en-US" b="1"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2262"/>
            <a:ext cx="1501254" cy="16119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92075"/>
            <a:ext cx="10353675" cy="798195"/>
          </a:xfrm>
        </p:spPr>
        <p:txBody>
          <a:bodyPr/>
          <a:lstStyle/>
          <a:p>
            <a:r>
              <a:rPr lang="en-US" dirty="0">
                <a:solidFill>
                  <a:srgbClr val="FFFF00"/>
                </a:solidFill>
              </a:rPr>
              <a:t>Future Plan</a:t>
            </a:r>
            <a:endParaRPr lang="en-US" dirty="0">
              <a:solidFill>
                <a:srgbClr val="FFFF00"/>
              </a:solidFill>
            </a:endParaRPr>
          </a:p>
        </p:txBody>
      </p:sp>
      <p:sp>
        <p:nvSpPr>
          <p:cNvPr id="3" name="Content Placeholder 2"/>
          <p:cNvSpPr>
            <a:spLocks noGrp="1"/>
          </p:cNvSpPr>
          <p:nvPr>
            <p:ph idx="1"/>
          </p:nvPr>
        </p:nvSpPr>
        <p:spPr/>
        <p:txBody>
          <a:bodyPr/>
          <a:lstStyle/>
          <a:p>
            <a:r>
              <a:rPr lang="en-US" b="1" dirty="0"/>
              <a:t>I would like to add function using </a:t>
            </a:r>
            <a:r>
              <a:rPr lang="en-GB" altLang="en-US" b="1" dirty="0"/>
              <a:t>c language</a:t>
            </a:r>
            <a:r>
              <a:rPr lang="en-US" b="1" dirty="0"/>
              <a:t> in future.</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635"/>
            <a:ext cx="9027795" cy="880745"/>
          </a:xfrm>
        </p:spPr>
        <p:txBody>
          <a:bodyPr/>
          <a:lstStyle/>
          <a:p>
            <a:r>
              <a:rPr lang="en-US" sz="4000" dirty="0">
                <a:solidFill>
                  <a:srgbClr val="FFFF00"/>
                </a:solidFill>
              </a:rPr>
              <a:t>Course</a:t>
            </a:r>
            <a:endParaRPr lang="en-US" sz="4000" dirty="0">
              <a:solidFill>
                <a:srgbClr val="FFFF00"/>
              </a:solidFill>
            </a:endParaRPr>
          </a:p>
        </p:txBody>
      </p:sp>
      <p:sp>
        <p:nvSpPr>
          <p:cNvPr id="3" name="Content Placeholder 2"/>
          <p:cNvSpPr/>
          <p:nvPr>
            <p:ph sz="half" idx="1"/>
          </p:nvPr>
        </p:nvSpPr>
        <p:spPr/>
        <p:txBody>
          <a:bodyPr>
            <a:normAutofit/>
          </a:bodyPr>
          <a:p>
            <a:r>
              <a:rPr lang="en-GB" altLang="en-US" sz="2400" b="1"/>
              <a:t>I have joined a course on coursera :</a:t>
            </a:r>
            <a:endParaRPr lang="en-GB" altLang="en-US" sz="2400" b="1"/>
          </a:p>
          <a:p>
            <a:r>
              <a:rPr lang="en-GB" altLang="en-US" sz="2400" b="1"/>
              <a:t>The Name of course is :    </a:t>
            </a:r>
            <a:endParaRPr lang="en-GB" altLang="en-US" sz="2400" b="1"/>
          </a:p>
          <a:p>
            <a:r>
              <a:rPr lang="en-GB" altLang="en-US" sz="2800" b="1">
                <a:gradFill>
                  <a:gsLst>
                    <a:gs pos="0">
                      <a:srgbClr val="14CD68"/>
                    </a:gs>
                    <a:gs pos="100000">
                      <a:srgbClr val="0B6E38"/>
                    </a:gs>
                  </a:gsLst>
                  <a:lin scaled="0"/>
                </a:gradFill>
              </a:rPr>
              <a:t>C   for everyone :Programming Fundamentals.</a:t>
            </a:r>
            <a:endParaRPr lang="en-GB" altLang="en-US">
              <a:gradFill>
                <a:gsLst>
                  <a:gs pos="0">
                    <a:srgbClr val="14CD68"/>
                  </a:gs>
                  <a:gs pos="100000">
                    <a:srgbClr val="0B6E38"/>
                  </a:gs>
                </a:gsLst>
                <a:lin scaled="0"/>
              </a:gradFill>
            </a:endParaRPr>
          </a:p>
          <a:p>
            <a:endParaRPr lang="en-GB" altLang="en-US">
              <a:gradFill>
                <a:gsLst>
                  <a:gs pos="0">
                    <a:srgbClr val="14CD68"/>
                  </a:gs>
                  <a:gs pos="100000">
                    <a:srgbClr val="0B6E38"/>
                  </a:gs>
                </a:gsLst>
                <a:lin scaled="0"/>
              </a:gradFill>
            </a:endParaRPr>
          </a:p>
        </p:txBody>
      </p:sp>
      <p:pic>
        <p:nvPicPr>
          <p:cNvPr id="4" name="Content Placeholder 3"/>
          <p:cNvPicPr>
            <a:picLocks noChangeAspect="1"/>
          </p:cNvPicPr>
          <p:nvPr>
            <p:ph sz="half" idx="2"/>
          </p:nvPr>
        </p:nvPicPr>
        <p:blipFill>
          <a:blip r:embed="rId1"/>
          <a:stretch>
            <a:fillRect/>
          </a:stretch>
        </p:blipFill>
        <p:spPr>
          <a:xfrm>
            <a:off x="6191250" y="1936115"/>
            <a:ext cx="5818505" cy="4286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5245" y="635"/>
            <a:ext cx="6052820" cy="923290"/>
          </a:xfrm>
        </p:spPr>
        <p:txBody>
          <a:bodyPr/>
          <a:p>
            <a:r>
              <a:rPr lang="en-US">
                <a:solidFill>
                  <a:srgbClr val="FFFF00"/>
                </a:solidFill>
              </a:rPr>
              <a:t>certification</a:t>
            </a:r>
            <a:endParaRPr lang="en-US">
              <a:solidFill>
                <a:srgbClr val="FFFF00"/>
              </a:solidFill>
            </a:endParaRPr>
          </a:p>
        </p:txBody>
      </p:sp>
      <p:pic>
        <p:nvPicPr>
          <p:cNvPr id="5" name="Content Placeholder 4"/>
          <p:cNvPicPr>
            <a:picLocks noChangeAspect="1"/>
          </p:cNvPicPr>
          <p:nvPr>
            <p:ph idx="1"/>
          </p:nvPr>
        </p:nvPicPr>
        <p:blipFill>
          <a:blip r:embed="rId1"/>
          <a:stretch>
            <a:fillRect/>
          </a:stretch>
        </p:blipFill>
        <p:spPr>
          <a:xfrm>
            <a:off x="311785" y="923925"/>
            <a:ext cx="11341100" cy="56749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275" y="2861482"/>
            <a:ext cx="9838267" cy="1143000"/>
          </a:xfrm>
        </p:spPr>
        <p:txBody>
          <a:bodyPr>
            <a:normAutofit/>
          </a:bodyPr>
          <a:lstStyle/>
          <a:p>
            <a:r>
              <a:rPr lang="en-US" sz="7200" dirty="0">
                <a:gradFill>
                  <a:gsLst>
                    <a:gs pos="0">
                      <a:srgbClr val="FECF40"/>
                    </a:gs>
                    <a:gs pos="100000">
                      <a:srgbClr val="846C21"/>
                    </a:gs>
                  </a:gsLst>
                  <a:lin scaled="0"/>
                </a:gradFill>
              </a:rPr>
              <a:t>Thank You  !</a:t>
            </a:r>
            <a:endParaRPr lang="en-US" sz="7200" dirty="0">
              <a:gradFill>
                <a:gsLst>
                  <a:gs pos="0">
                    <a:srgbClr val="FECF40"/>
                  </a:gs>
                  <a:gs pos="100000">
                    <a:srgbClr val="846C21"/>
                  </a:gs>
                </a:gsLst>
                <a:lin scaled="0"/>
              </a:gra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0"/>
            <a:ext cx="10353675" cy="729615"/>
          </a:xfrm>
        </p:spPr>
        <p:txBody>
          <a:bodyPr/>
          <a:lstStyle/>
          <a:p>
            <a:r>
              <a:rPr lang="en-US" dirty="0">
                <a:solidFill>
                  <a:srgbClr val="FFFF00"/>
                </a:solidFill>
              </a:rPr>
              <a:t>Contents</a:t>
            </a:r>
            <a:endParaRPr lang="en-US" dirty="0">
              <a:solidFill>
                <a:srgbClr val="FFFF00"/>
              </a:solidFill>
            </a:endParaRPr>
          </a:p>
        </p:txBody>
      </p:sp>
      <p:sp>
        <p:nvSpPr>
          <p:cNvPr id="3" name="Content Placeholder 2"/>
          <p:cNvSpPr>
            <a:spLocks noGrp="1"/>
          </p:cNvSpPr>
          <p:nvPr>
            <p:ph idx="1"/>
          </p:nvPr>
        </p:nvSpPr>
        <p:spPr>
          <a:xfrm>
            <a:off x="346710" y="729615"/>
            <a:ext cx="11343640" cy="5754370"/>
          </a:xfrm>
        </p:spPr>
        <p:txBody>
          <a:bodyPr>
            <a:normAutofit/>
          </a:bodyPr>
          <a:lstStyle/>
          <a:p>
            <a:r>
              <a:rPr lang="en-US" sz="2400" b="1" dirty="0"/>
              <a:t>Introduction</a:t>
            </a:r>
            <a:endParaRPr lang="en-US" b="1" dirty="0"/>
          </a:p>
          <a:p>
            <a:r>
              <a:rPr lang="en-US" sz="2400" b="1" dirty="0"/>
              <a:t>Requirements of Project</a:t>
            </a:r>
            <a:r>
              <a:rPr lang="en-US" b="1" dirty="0"/>
              <a:t>s</a:t>
            </a:r>
            <a:endParaRPr lang="en-US" b="1" dirty="0"/>
          </a:p>
          <a:p>
            <a:r>
              <a:rPr lang="en-US" sz="2400" b="1" dirty="0"/>
              <a:t>Design (Flow Chart)</a:t>
            </a:r>
            <a:endParaRPr lang="en-US" sz="2400" b="1" dirty="0"/>
          </a:p>
          <a:p>
            <a:r>
              <a:rPr lang="en-US" sz="2400" b="1" dirty="0"/>
              <a:t>Implementation</a:t>
            </a:r>
            <a:endParaRPr lang="en-US" sz="2400" b="1" dirty="0"/>
          </a:p>
          <a:p>
            <a:r>
              <a:rPr lang="en-US" sz="2400" b="1" dirty="0"/>
              <a:t>Output Screen</a:t>
            </a:r>
            <a:r>
              <a:rPr lang="en-GB" altLang="en-US" sz="2400" b="1" dirty="0"/>
              <a:t> 1</a:t>
            </a:r>
            <a:endParaRPr lang="en-GB" altLang="en-US" sz="2400" b="1" dirty="0"/>
          </a:p>
          <a:p>
            <a:r>
              <a:rPr lang="en-US" sz="2400" b="1" dirty="0">
                <a:sym typeface="+mn-ea"/>
              </a:rPr>
              <a:t>Output Screen</a:t>
            </a:r>
            <a:r>
              <a:rPr lang="en-GB" altLang="en-US" sz="2400" b="1" dirty="0">
                <a:sym typeface="+mn-ea"/>
              </a:rPr>
              <a:t> 2</a:t>
            </a:r>
            <a:endParaRPr lang="en-US" sz="2400" b="1" dirty="0"/>
          </a:p>
          <a:p>
            <a:r>
              <a:rPr lang="en-US" sz="2400" b="1" dirty="0">
                <a:sym typeface="+mn-ea"/>
              </a:rPr>
              <a:t>Output Screen</a:t>
            </a:r>
            <a:r>
              <a:rPr lang="en-GB" altLang="en-US" sz="2400" b="1" dirty="0">
                <a:sym typeface="+mn-ea"/>
              </a:rPr>
              <a:t> 3</a:t>
            </a:r>
            <a:endParaRPr lang="en-US" sz="2400" b="1" dirty="0"/>
          </a:p>
          <a:p>
            <a:r>
              <a:rPr lang="en-US" sz="2400" b="1" dirty="0"/>
              <a:t>Conclusion</a:t>
            </a:r>
            <a:r>
              <a:rPr lang="en-US" b="1" dirty="0"/>
              <a:t> </a:t>
            </a:r>
            <a:endParaRPr lang="en-US" b="1" dirty="0"/>
          </a:p>
          <a:p>
            <a:r>
              <a:rPr lang="en-US" sz="2400" b="1" dirty="0"/>
              <a:t>Future Plan</a:t>
            </a:r>
            <a:endParaRPr lang="en-US" sz="2400" b="1" dirty="0"/>
          </a:p>
          <a:p>
            <a:pPr marL="0" indent="0">
              <a:buNone/>
            </a:pPr>
            <a:r>
              <a:rPr lang="en-US" b="1" dirty="0"/>
              <a:t> </a:t>
            </a:r>
            <a:r>
              <a:rPr lang="en-US" sz="2400" b="1" dirty="0"/>
              <a:t>coursera Certificate</a:t>
            </a:r>
            <a:endParaRPr lang="en-US" b="1" dirty="0"/>
          </a:p>
          <a:p>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305" y="90805"/>
            <a:ext cx="8804275" cy="861695"/>
          </a:xfrm>
        </p:spPr>
        <p:txBody>
          <a:bodyPr/>
          <a:lstStyle/>
          <a:p>
            <a:r>
              <a:rPr lang="en-US" dirty="0">
                <a:solidFill>
                  <a:srgbClr val="FFFF00"/>
                </a:solidFill>
              </a:rPr>
              <a:t>Introduction</a:t>
            </a:r>
            <a:endParaRPr lang="en-US" dirty="0">
              <a:solidFill>
                <a:srgbClr val="FFFF00"/>
              </a:solidFill>
            </a:endParaRPr>
          </a:p>
        </p:txBody>
      </p:sp>
      <p:sp>
        <p:nvSpPr>
          <p:cNvPr id="3" name="Content Placeholder 2"/>
          <p:cNvSpPr>
            <a:spLocks noGrp="1"/>
          </p:cNvSpPr>
          <p:nvPr>
            <p:ph idx="1"/>
          </p:nvPr>
        </p:nvSpPr>
        <p:spPr>
          <a:xfrm>
            <a:off x="92075" y="1038860"/>
            <a:ext cx="12099925" cy="5603240"/>
          </a:xfrm>
        </p:spPr>
        <p:txBody>
          <a:bodyPr>
            <a:normAutofit/>
          </a:bodyPr>
          <a:lstStyle/>
          <a:p>
            <a:pPr marL="0" indent="0">
              <a:buNone/>
            </a:pPr>
            <a:r>
              <a:rPr lang="en-GB" altLang="en-US" b="1" dirty="0"/>
              <a:t>T</a:t>
            </a:r>
            <a:r>
              <a:rPr lang="en-US" b="1" dirty="0"/>
              <a:t>he game called "Snake" or "Snake Game" typically involve the player controlling a line or snake, there is no official version of the game, so gameplay varies. The most common version of the game involves the snake or line eating items which make it longer, with the objective being to avoid running into a border or the snake itself for as long as possible.</a:t>
            </a:r>
            <a:endParaRPr lang="en-US" b="1" dirty="0"/>
          </a:p>
          <a:p>
            <a:pPr marL="0" indent="0">
              <a:buNone/>
            </a:pPr>
            <a:endParaRPr lang="en-US" b="1" dirty="0"/>
          </a:p>
          <a:p>
            <a:pPr marL="0" indent="0">
              <a:buNone/>
            </a:pPr>
            <a:r>
              <a:rPr lang="en-US" b="1" dirty="0"/>
              <a:t>The player loses when the snake either runs into a border or its own body. Because of this, the game becomes more difficult as it goes on, due to the growth of the snake</a:t>
            </a:r>
            <a:endParaRPr lang="en-US" b="1" dirty="0"/>
          </a:p>
          <a:p>
            <a:pPr marL="0" indent="0">
              <a:buNone/>
            </a:pPr>
            <a:endParaRPr lang="en-US" b="1" dirty="0"/>
          </a:p>
        </p:txBody>
      </p:sp>
      <p:pic>
        <p:nvPicPr>
          <p:cNvPr id="9" name="Content Placeholder 99"/>
          <p:cNvPicPr>
            <a:picLocks noChangeAspect="1"/>
          </p:cNvPicPr>
          <p:nvPr>
            <p:ph sz="half" idx="2"/>
          </p:nvPr>
        </p:nvPicPr>
        <p:blipFill>
          <a:blip r:embed="rId1"/>
          <a:stretch>
            <a:fillRect/>
          </a:stretch>
        </p:blipFill>
        <p:spPr>
          <a:xfrm>
            <a:off x="8803640" y="4166870"/>
            <a:ext cx="3388360" cy="261556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635"/>
            <a:ext cx="10353675" cy="965835"/>
          </a:xfrm>
        </p:spPr>
        <p:txBody>
          <a:bodyPr/>
          <a:lstStyle/>
          <a:p>
            <a:r>
              <a:rPr lang="en-US" dirty="0">
                <a:gradFill>
                  <a:gsLst>
                    <a:gs pos="0">
                      <a:srgbClr val="FBFB11"/>
                    </a:gs>
                    <a:gs pos="100000">
                      <a:srgbClr val="838309"/>
                    </a:gs>
                  </a:gsLst>
                  <a:lin scaled="0"/>
                </a:gradFill>
              </a:rPr>
              <a:t>Requirements of Projects</a:t>
            </a:r>
            <a:endParaRPr lang="en-US" dirty="0">
              <a:gradFill>
                <a:gsLst>
                  <a:gs pos="0">
                    <a:srgbClr val="FBFB11"/>
                  </a:gs>
                  <a:gs pos="100000">
                    <a:srgbClr val="838309"/>
                  </a:gs>
                </a:gsLst>
                <a:lin scaled="0"/>
              </a:gradFill>
            </a:endParaRPr>
          </a:p>
        </p:txBody>
      </p:sp>
      <p:sp>
        <p:nvSpPr>
          <p:cNvPr id="3" name="Content Placeholder 2"/>
          <p:cNvSpPr>
            <a:spLocks noGrp="1"/>
          </p:cNvSpPr>
          <p:nvPr>
            <p:ph sz="half" idx="1"/>
          </p:nvPr>
        </p:nvSpPr>
        <p:spPr>
          <a:xfrm>
            <a:off x="163860" y="1721924"/>
            <a:ext cx="5106004" cy="3702881"/>
          </a:xfrm>
        </p:spPr>
        <p:txBody>
          <a:bodyPr/>
          <a:lstStyle/>
          <a:p>
            <a:pPr marL="0" indent="0">
              <a:buNone/>
            </a:pPr>
            <a:r>
              <a:rPr lang="en-US" sz="2400" b="1" dirty="0"/>
              <a:t>Languages Used- </a:t>
            </a:r>
            <a:endParaRPr lang="en-US" sz="2400" b="1" dirty="0"/>
          </a:p>
          <a:p>
            <a:r>
              <a:rPr lang="en-GB" altLang="en-US" b="1" dirty="0"/>
              <a:t>C   Programming</a:t>
            </a:r>
            <a:endParaRPr lang="en-US" b="1" dirty="0"/>
          </a:p>
          <a:p>
            <a:r>
              <a:rPr lang="en-GB" altLang="en-US" b="1" dirty="0"/>
              <a:t>Code::Blocks </a:t>
            </a:r>
            <a:endParaRPr lang="en-GB" altLang="en-US" b="1" dirty="0"/>
          </a:p>
        </p:txBody>
      </p:sp>
      <p:pic>
        <p:nvPicPr>
          <p:cNvPr id="101" name="Content Placeholder 100"/>
          <p:cNvPicPr/>
          <p:nvPr>
            <p:ph sz="half" idx="2"/>
          </p:nvPr>
        </p:nvPicPr>
        <p:blipFill>
          <a:blip r:embed="rId1"/>
          <a:stretch>
            <a:fillRect/>
          </a:stretch>
        </p:blipFill>
        <p:spPr>
          <a:xfrm>
            <a:off x="4169410" y="3429635"/>
            <a:ext cx="3982085" cy="3191510"/>
          </a:xfrm>
          <a:prstGeom prst="rect">
            <a:avLst/>
          </a:prstGeom>
          <a:noFill/>
          <a:ln w="9525">
            <a:noFill/>
          </a:ln>
        </p:spPr>
      </p:pic>
      <p:pic>
        <p:nvPicPr>
          <p:cNvPr id="102" name="Picture 101"/>
          <p:cNvPicPr/>
          <p:nvPr/>
        </p:nvPicPr>
        <p:blipFill>
          <a:blip r:embed="rId2"/>
          <a:stretch>
            <a:fillRect/>
          </a:stretch>
        </p:blipFill>
        <p:spPr>
          <a:xfrm>
            <a:off x="6096000" y="3429000"/>
            <a:ext cx="0" cy="0"/>
          </a:xfrm>
          <a:prstGeom prst="rect">
            <a:avLst/>
          </a:prstGeom>
          <a:noFill/>
          <a:ln w="9525">
            <a:noFill/>
          </a:ln>
        </p:spPr>
      </p:pic>
      <p:pic>
        <p:nvPicPr>
          <p:cNvPr id="103" name="Picture 102"/>
          <p:cNvPicPr/>
          <p:nvPr/>
        </p:nvPicPr>
        <p:blipFill>
          <a:blip r:embed="rId2"/>
          <a:stretch>
            <a:fillRect/>
          </a:stretch>
        </p:blipFill>
        <p:spPr>
          <a:xfrm>
            <a:off x="8279765" y="1417320"/>
            <a:ext cx="3823335" cy="293116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118110"/>
            <a:ext cx="3876040" cy="755650"/>
          </a:xfrm>
        </p:spPr>
        <p:txBody>
          <a:bodyPr>
            <a:scene3d>
              <a:camera prst="orthographicFront"/>
              <a:lightRig rig="soft" dir="t">
                <a:rot lat="0" lon="0" rev="15600000"/>
              </a:lightRig>
            </a:scene3d>
            <a:sp3d extrusionH="57150" prstMaterial="softEdge">
              <a:bevelT w="25400" h="38100"/>
            </a:sp3d>
          </a:bodyPr>
          <a:lstStyle/>
          <a:p>
            <a:r>
              <a:rPr lang="en-US" dirty="0">
                <a:gradFill>
                  <a:gsLst>
                    <a:gs pos="0">
                      <a:srgbClr val="FBFB11"/>
                    </a:gs>
                    <a:gs pos="100000">
                      <a:srgbClr val="838309"/>
                    </a:gs>
                  </a:gsLst>
                  <a:lin scaled="0"/>
                </a:gradFill>
                <a:effectLst/>
              </a:rPr>
              <a:t>Flow Chart</a:t>
            </a:r>
            <a:endParaRPr lang="en-US" dirty="0">
              <a:gradFill>
                <a:gsLst>
                  <a:gs pos="0">
                    <a:srgbClr val="FBFB11"/>
                  </a:gs>
                  <a:gs pos="100000">
                    <a:srgbClr val="838309"/>
                  </a:gs>
                </a:gsLst>
                <a:lin scaled="0"/>
              </a:gradFill>
              <a:effectLst/>
            </a:endParaRPr>
          </a:p>
        </p:txBody>
      </p:sp>
      <p:sp>
        <p:nvSpPr>
          <p:cNvPr id="3" name="Rounded Rectangle 2"/>
          <p:cNvSpPr/>
          <p:nvPr/>
        </p:nvSpPr>
        <p:spPr>
          <a:xfrm>
            <a:off x="5270500" y="0"/>
            <a:ext cx="1463675" cy="5264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a:t>start</a:t>
            </a:r>
            <a:endParaRPr lang="en-GB" altLang="en-US"/>
          </a:p>
        </p:txBody>
      </p:sp>
      <p:cxnSp>
        <p:nvCxnSpPr>
          <p:cNvPr id="4" name="Straight Arrow Connector 3"/>
          <p:cNvCxnSpPr/>
          <p:nvPr/>
        </p:nvCxnSpPr>
        <p:spPr>
          <a:xfrm>
            <a:off x="6012815" y="526415"/>
            <a:ext cx="1905" cy="347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s 6"/>
          <p:cNvSpPr/>
          <p:nvPr/>
        </p:nvSpPr>
        <p:spPr>
          <a:xfrm>
            <a:off x="5269865" y="850900"/>
            <a:ext cx="1464945"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a:t>initial game</a:t>
            </a:r>
            <a:endParaRPr lang="en-GB" altLang="en-US"/>
          </a:p>
        </p:txBody>
      </p:sp>
      <p:cxnSp>
        <p:nvCxnSpPr>
          <p:cNvPr id="13" name="Straight Arrow Connector 12"/>
          <p:cNvCxnSpPr/>
          <p:nvPr/>
        </p:nvCxnSpPr>
        <p:spPr>
          <a:xfrm>
            <a:off x="6107430" y="1486535"/>
            <a:ext cx="1905" cy="649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Parallelogram 14"/>
          <p:cNvSpPr/>
          <p:nvPr/>
        </p:nvSpPr>
        <p:spPr>
          <a:xfrm>
            <a:off x="3531870" y="5390515"/>
            <a:ext cx="4179570"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a:t>Again search the food</a:t>
            </a:r>
            <a:endParaRPr lang="en-GB" altLang="en-US"/>
          </a:p>
        </p:txBody>
      </p:sp>
      <p:sp>
        <p:nvSpPr>
          <p:cNvPr id="17" name="Diamond 16"/>
          <p:cNvSpPr/>
          <p:nvPr/>
        </p:nvSpPr>
        <p:spPr>
          <a:xfrm>
            <a:off x="5263515" y="3489325"/>
            <a:ext cx="1623695" cy="14357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a:t>get food?</a:t>
            </a:r>
            <a:endParaRPr lang="en-GB" altLang="en-US"/>
          </a:p>
        </p:txBody>
      </p:sp>
      <p:sp>
        <p:nvSpPr>
          <p:cNvPr id="18" name="Parallelogram 17"/>
          <p:cNvSpPr/>
          <p:nvPr/>
        </p:nvSpPr>
        <p:spPr>
          <a:xfrm>
            <a:off x="151765" y="3499485"/>
            <a:ext cx="4580890" cy="914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a:t>Node incement and  Food generated</a:t>
            </a:r>
            <a:endParaRPr lang="en-GB" altLang="en-US"/>
          </a:p>
        </p:txBody>
      </p:sp>
      <p:sp>
        <p:nvSpPr>
          <p:cNvPr id="19" name="Diamond 18"/>
          <p:cNvSpPr/>
          <p:nvPr/>
        </p:nvSpPr>
        <p:spPr>
          <a:xfrm>
            <a:off x="7912100" y="3881755"/>
            <a:ext cx="2196465" cy="169989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a:t>game over?</a:t>
            </a:r>
            <a:endParaRPr lang="en-GB" altLang="en-US"/>
          </a:p>
        </p:txBody>
      </p:sp>
      <p:sp>
        <p:nvSpPr>
          <p:cNvPr id="20" name="Rectangles 19"/>
          <p:cNvSpPr/>
          <p:nvPr/>
        </p:nvSpPr>
        <p:spPr>
          <a:xfrm>
            <a:off x="4741545" y="2240280"/>
            <a:ext cx="2543810" cy="591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a:t>moving</a:t>
            </a:r>
            <a:endParaRPr lang="en-GB" altLang="en-US"/>
          </a:p>
        </p:txBody>
      </p:sp>
      <p:cxnSp>
        <p:nvCxnSpPr>
          <p:cNvPr id="21" name="Straight Arrow Connector 20"/>
          <p:cNvCxnSpPr/>
          <p:nvPr/>
        </p:nvCxnSpPr>
        <p:spPr>
          <a:xfrm flipH="1">
            <a:off x="4516755" y="4197985"/>
            <a:ext cx="1263650"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0"/>
          </p:cNvCxnSpPr>
          <p:nvPr/>
        </p:nvCxnSpPr>
        <p:spPr>
          <a:xfrm flipH="1">
            <a:off x="6075680" y="2727960"/>
            <a:ext cx="13970" cy="761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100445" y="4545330"/>
            <a:ext cx="6985" cy="866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7281545" y="2545080"/>
            <a:ext cx="400050" cy="323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9130030" y="1197610"/>
            <a:ext cx="32385" cy="1153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a:off x="1228090" y="4356100"/>
            <a:ext cx="2414905" cy="1590040"/>
          </a:xfrm>
          <a:prstGeom prst="bentConnector3">
            <a:avLst>
              <a:gd name="adj1" fmla="val 5001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5" idx="2"/>
            <a:endCxn id="19" idx="2"/>
          </p:cNvCxnSpPr>
          <p:nvPr/>
        </p:nvCxnSpPr>
        <p:spPr>
          <a:xfrm flipV="1">
            <a:off x="7597140" y="5581650"/>
            <a:ext cx="1413510" cy="2660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9" idx="3"/>
          </p:cNvCxnSpPr>
          <p:nvPr/>
        </p:nvCxnSpPr>
        <p:spPr>
          <a:xfrm>
            <a:off x="10108565" y="4732020"/>
            <a:ext cx="594995" cy="1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717790" y="4731385"/>
            <a:ext cx="492125" cy="1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681595" y="2568575"/>
            <a:ext cx="3810" cy="2164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10634345" y="3122295"/>
            <a:ext cx="69215" cy="1632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Diamond 36"/>
          <p:cNvSpPr/>
          <p:nvPr/>
        </p:nvSpPr>
        <p:spPr>
          <a:xfrm>
            <a:off x="9784080" y="1582420"/>
            <a:ext cx="1732915" cy="152844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a:t>piay again?</a:t>
            </a:r>
            <a:endParaRPr lang="en-GB" altLang="en-US"/>
          </a:p>
        </p:txBody>
      </p:sp>
      <p:cxnSp>
        <p:nvCxnSpPr>
          <p:cNvPr id="38" name="Straight Arrow Connector 37"/>
          <p:cNvCxnSpPr/>
          <p:nvPr/>
        </p:nvCxnSpPr>
        <p:spPr>
          <a:xfrm flipH="1">
            <a:off x="6844665" y="1176020"/>
            <a:ext cx="228536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7" idx="1"/>
          </p:cNvCxnSpPr>
          <p:nvPr/>
        </p:nvCxnSpPr>
        <p:spPr>
          <a:xfrm flipV="1">
            <a:off x="9162415" y="2346960"/>
            <a:ext cx="621665" cy="381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9895205" y="393065"/>
            <a:ext cx="1186180" cy="614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a:t>end </a:t>
            </a:r>
            <a:endParaRPr lang="en-GB" altLang="en-US"/>
          </a:p>
        </p:txBody>
      </p:sp>
      <p:cxnSp>
        <p:nvCxnSpPr>
          <p:cNvPr id="41" name="Straight Arrow Connector 40"/>
          <p:cNvCxnSpPr/>
          <p:nvPr/>
        </p:nvCxnSpPr>
        <p:spPr>
          <a:xfrm flipH="1" flipV="1">
            <a:off x="11129645" y="734060"/>
            <a:ext cx="5822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7" idx="3"/>
          </p:cNvCxnSpPr>
          <p:nvPr/>
        </p:nvCxnSpPr>
        <p:spPr>
          <a:xfrm>
            <a:off x="11516995" y="2346960"/>
            <a:ext cx="254000" cy="3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11738610" y="744855"/>
            <a:ext cx="21590" cy="1584325"/>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s 44"/>
          <p:cNvSpPr/>
          <p:nvPr/>
        </p:nvSpPr>
        <p:spPr>
          <a:xfrm>
            <a:off x="4741545" y="3754120"/>
            <a:ext cx="556895" cy="368300"/>
          </a:xfrm>
          <a:prstGeom prst="rect">
            <a:avLst/>
          </a:prstGeom>
          <a:noFill/>
          <a:ln>
            <a:noFill/>
          </a:ln>
        </p:spPr>
        <p:txBody>
          <a:bodyPr wrap="none" rtlCol="0" anchor="t">
            <a:spAutoFit/>
          </a:bodyPr>
          <a:p>
            <a:pPr algn="ctr"/>
            <a:r>
              <a:rPr lang="en-GB" altLang="en-US" b="1">
                <a:solidFill>
                  <a:srgbClr val="FF0000"/>
                </a:solidFill>
                <a:effectLst>
                  <a:outerShdw blurRad="38100" dist="25400" dir="5400000" algn="ctr" rotWithShape="0">
                    <a:srgbClr val="6E747A">
                      <a:alpha val="43000"/>
                    </a:srgbClr>
                  </a:outerShdw>
                </a:effectLst>
              </a:rPr>
              <a:t>yes</a:t>
            </a:r>
            <a:endParaRPr lang="en-GB" altLang="en-US" b="1">
              <a:solidFill>
                <a:srgbClr val="FF0000"/>
              </a:solidFill>
              <a:effectLst>
                <a:outerShdw blurRad="38100" dist="25400" dir="5400000" algn="ctr" rotWithShape="0">
                  <a:srgbClr val="6E747A">
                    <a:alpha val="43000"/>
                  </a:srgbClr>
                </a:outerShdw>
              </a:effectLst>
            </a:endParaRPr>
          </a:p>
        </p:txBody>
      </p:sp>
      <p:sp>
        <p:nvSpPr>
          <p:cNvPr id="46" name="Rectangles 45"/>
          <p:cNvSpPr/>
          <p:nvPr/>
        </p:nvSpPr>
        <p:spPr>
          <a:xfrm>
            <a:off x="10068560" y="4211955"/>
            <a:ext cx="556895" cy="368300"/>
          </a:xfrm>
          <a:prstGeom prst="rect">
            <a:avLst/>
          </a:prstGeom>
          <a:noFill/>
          <a:ln>
            <a:noFill/>
          </a:ln>
        </p:spPr>
        <p:txBody>
          <a:bodyPr wrap="none" rtlCol="0" anchor="t">
            <a:spAutoFit/>
          </a:bodyPr>
          <a:p>
            <a:pPr algn="ctr"/>
            <a:r>
              <a:rPr lang="en-GB" altLang="en-US" b="1">
                <a:solidFill>
                  <a:srgbClr val="FF0000"/>
                </a:solidFill>
                <a:effectLst>
                  <a:outerShdw blurRad="38100" dist="25400" dir="5400000" algn="ctr" rotWithShape="0">
                    <a:srgbClr val="6E747A">
                      <a:alpha val="43000"/>
                    </a:srgbClr>
                  </a:outerShdw>
                </a:effectLst>
              </a:rPr>
              <a:t>yes</a:t>
            </a:r>
            <a:endParaRPr lang="en-GB" altLang="en-US" b="1">
              <a:solidFill>
                <a:srgbClr val="FF0000"/>
              </a:solidFill>
              <a:effectLst>
                <a:outerShdw blurRad="38100" dist="25400" dir="5400000" algn="ctr" rotWithShape="0">
                  <a:srgbClr val="6E747A">
                    <a:alpha val="43000"/>
                  </a:srgbClr>
                </a:outerShdw>
              </a:effectLst>
            </a:endParaRPr>
          </a:p>
        </p:txBody>
      </p:sp>
      <p:sp>
        <p:nvSpPr>
          <p:cNvPr id="47" name="Rectangles 46"/>
          <p:cNvSpPr/>
          <p:nvPr/>
        </p:nvSpPr>
        <p:spPr>
          <a:xfrm>
            <a:off x="9227185" y="1871980"/>
            <a:ext cx="556895" cy="368300"/>
          </a:xfrm>
          <a:prstGeom prst="rect">
            <a:avLst/>
          </a:prstGeom>
          <a:noFill/>
          <a:ln>
            <a:noFill/>
          </a:ln>
        </p:spPr>
        <p:txBody>
          <a:bodyPr wrap="none" rtlCol="0" anchor="t">
            <a:spAutoFit/>
          </a:bodyPr>
          <a:p>
            <a:pPr algn="ctr"/>
            <a:r>
              <a:rPr lang="en-GB" altLang="en-US" b="1">
                <a:solidFill>
                  <a:srgbClr val="FF0000"/>
                </a:solidFill>
                <a:effectLst>
                  <a:outerShdw blurRad="38100" dist="25400" dir="5400000" algn="ctr" rotWithShape="0">
                    <a:srgbClr val="6E747A">
                      <a:alpha val="43000"/>
                    </a:srgbClr>
                  </a:outerShdw>
                </a:effectLst>
              </a:rPr>
              <a:t>yes</a:t>
            </a:r>
            <a:endParaRPr lang="en-GB" altLang="en-US" b="1">
              <a:solidFill>
                <a:srgbClr val="FF0000"/>
              </a:solidFill>
              <a:effectLst>
                <a:outerShdw blurRad="38100" dist="25400" dir="5400000" algn="ctr" rotWithShape="0">
                  <a:srgbClr val="6E747A">
                    <a:alpha val="43000"/>
                  </a:srgbClr>
                </a:outerShdw>
              </a:effectLst>
            </a:endParaRPr>
          </a:p>
        </p:txBody>
      </p:sp>
      <p:sp>
        <p:nvSpPr>
          <p:cNvPr id="48" name="Rectangles 47"/>
          <p:cNvSpPr/>
          <p:nvPr/>
        </p:nvSpPr>
        <p:spPr>
          <a:xfrm>
            <a:off x="6174740" y="4860925"/>
            <a:ext cx="494665" cy="368300"/>
          </a:xfrm>
          <a:prstGeom prst="rect">
            <a:avLst/>
          </a:prstGeom>
          <a:noFill/>
          <a:ln>
            <a:noFill/>
          </a:ln>
        </p:spPr>
        <p:txBody>
          <a:bodyPr wrap="none" rtlCol="0" anchor="t">
            <a:spAutoFit/>
          </a:bodyPr>
          <a:p>
            <a:pPr algn="ctr"/>
            <a:r>
              <a:rPr lang="en-GB" altLang="en-US" b="1">
                <a:solidFill>
                  <a:srgbClr val="FF0000"/>
                </a:solidFill>
                <a:effectLst>
                  <a:outerShdw blurRad="38100" dist="25400" dir="5400000" algn="ctr" rotWithShape="0">
                    <a:srgbClr val="6E747A">
                      <a:alpha val="43000"/>
                    </a:srgbClr>
                  </a:outerShdw>
                </a:effectLst>
              </a:rPr>
              <a:t>No</a:t>
            </a:r>
            <a:endParaRPr lang="en-GB" altLang="en-US" b="1">
              <a:solidFill>
                <a:srgbClr val="FF0000"/>
              </a:solidFill>
              <a:effectLst>
                <a:outerShdw blurRad="38100" dist="25400" dir="5400000" algn="ctr" rotWithShape="0">
                  <a:srgbClr val="6E747A">
                    <a:alpha val="43000"/>
                  </a:srgbClr>
                </a:outerShdw>
              </a:effectLst>
            </a:endParaRPr>
          </a:p>
        </p:txBody>
      </p:sp>
      <p:sp>
        <p:nvSpPr>
          <p:cNvPr id="49" name="Rectangles 48"/>
          <p:cNvSpPr/>
          <p:nvPr/>
        </p:nvSpPr>
        <p:spPr>
          <a:xfrm>
            <a:off x="7132320" y="4364990"/>
            <a:ext cx="699135" cy="368300"/>
          </a:xfrm>
          <a:prstGeom prst="rect">
            <a:avLst/>
          </a:prstGeom>
          <a:noFill/>
          <a:ln>
            <a:noFill/>
          </a:ln>
        </p:spPr>
        <p:txBody>
          <a:bodyPr wrap="square" rtlCol="0" anchor="t">
            <a:spAutoFit/>
          </a:bodyPr>
          <a:p>
            <a:pPr algn="ctr"/>
            <a:r>
              <a:rPr lang="en-GB" altLang="en-US" b="1">
                <a:solidFill>
                  <a:srgbClr val="FF0000"/>
                </a:solidFill>
                <a:effectLst>
                  <a:outerShdw blurRad="38100" dist="25400" dir="5400000" algn="ctr" rotWithShape="0">
                    <a:srgbClr val="6E747A">
                      <a:alpha val="43000"/>
                    </a:srgbClr>
                  </a:outerShdw>
                </a:effectLst>
              </a:rPr>
              <a:t>No</a:t>
            </a:r>
            <a:endParaRPr lang="en-GB" altLang="en-US" b="1">
              <a:solidFill>
                <a:srgbClr val="FF0000"/>
              </a:solidFill>
              <a:effectLst>
                <a:outerShdw blurRad="38100" dist="25400" dir="5400000" algn="ctr" rotWithShape="0">
                  <a:srgbClr val="6E747A">
                    <a:alpha val="43000"/>
                  </a:srgbClr>
                </a:outerShdw>
              </a:effectLst>
            </a:endParaRPr>
          </a:p>
        </p:txBody>
      </p:sp>
      <p:sp>
        <p:nvSpPr>
          <p:cNvPr id="50" name="Rectangles 49"/>
          <p:cNvSpPr/>
          <p:nvPr/>
        </p:nvSpPr>
        <p:spPr>
          <a:xfrm>
            <a:off x="11217275" y="1871980"/>
            <a:ext cx="494665" cy="368300"/>
          </a:xfrm>
          <a:prstGeom prst="rect">
            <a:avLst/>
          </a:prstGeom>
          <a:noFill/>
          <a:ln>
            <a:noFill/>
          </a:ln>
        </p:spPr>
        <p:txBody>
          <a:bodyPr wrap="none" rtlCol="0" anchor="t">
            <a:spAutoFit/>
          </a:bodyPr>
          <a:p>
            <a:pPr algn="ctr"/>
            <a:r>
              <a:rPr lang="en-GB" altLang="en-US" b="1">
                <a:solidFill>
                  <a:srgbClr val="FF0000"/>
                </a:solidFill>
                <a:effectLst>
                  <a:outerShdw blurRad="38100" dist="25400" dir="5400000" algn="ctr" rotWithShape="0">
                    <a:srgbClr val="6E747A">
                      <a:alpha val="43000"/>
                    </a:srgbClr>
                  </a:outerShdw>
                </a:effectLst>
              </a:rPr>
              <a:t>No</a:t>
            </a:r>
            <a:endParaRPr lang="en-GB" altLang="en-US" b="1">
              <a:solidFill>
                <a:srgbClr val="FF0000"/>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610" y="75565"/>
            <a:ext cx="9542780" cy="728980"/>
          </a:xfrm>
        </p:spPr>
        <p:txBody>
          <a:bodyPr/>
          <a:lstStyle/>
          <a:p>
            <a:r>
              <a:rPr lang="en-US" dirty="0">
                <a:gradFill>
                  <a:gsLst>
                    <a:gs pos="0">
                      <a:srgbClr val="FBFB11"/>
                    </a:gs>
                    <a:gs pos="100000">
                      <a:srgbClr val="838309"/>
                    </a:gs>
                  </a:gsLst>
                  <a:lin scaled="0"/>
                </a:gradFill>
              </a:rPr>
              <a:t>Output Scree</a:t>
            </a:r>
            <a:r>
              <a:rPr lang="en-GB" altLang="en-US" dirty="0">
                <a:gradFill>
                  <a:gsLst>
                    <a:gs pos="0">
                      <a:srgbClr val="FBFB11"/>
                    </a:gs>
                    <a:gs pos="100000">
                      <a:srgbClr val="838309"/>
                    </a:gs>
                  </a:gsLst>
                  <a:lin scaled="0"/>
                </a:gradFill>
              </a:rPr>
              <a:t>n...</a:t>
            </a:r>
            <a:endParaRPr lang="en-GB" altLang="en-US" dirty="0">
              <a:gradFill>
                <a:gsLst>
                  <a:gs pos="0">
                    <a:srgbClr val="FBFB11"/>
                  </a:gs>
                  <a:gs pos="100000">
                    <a:srgbClr val="838309"/>
                  </a:gs>
                </a:gsLst>
                <a:lin scaled="0"/>
              </a:gradFill>
            </a:endParaRPr>
          </a:p>
        </p:txBody>
      </p:sp>
      <p:pic>
        <p:nvPicPr>
          <p:cNvPr id="4" name="Content Placeholder 4" descr="A waterfall with trees in the background&#10;&#10;Description automatically generated"/>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913765" y="2742565"/>
            <a:ext cx="76200" cy="977265"/>
          </a:xfrm>
        </p:spPr>
      </p:pic>
      <p:pic>
        <p:nvPicPr>
          <p:cNvPr id="106" name="Content Placeholder 105"/>
          <p:cNvPicPr/>
          <p:nvPr>
            <p:ph sz="half" idx="2"/>
          </p:nvPr>
        </p:nvPicPr>
        <p:blipFill>
          <a:blip r:embed="rId2"/>
          <a:srcRect l="10601" t="10149" r="7893" b="8569"/>
          <a:stretch>
            <a:fillRect/>
          </a:stretch>
        </p:blipFill>
        <p:spPr>
          <a:xfrm>
            <a:off x="281305" y="1196340"/>
            <a:ext cx="10582275" cy="516191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3765" y="200660"/>
            <a:ext cx="10353675" cy="1118235"/>
          </a:xfrm>
        </p:spPr>
        <p:txBody>
          <a:bodyPr/>
          <a:p>
            <a:r>
              <a:rPr lang="en-US" dirty="0">
                <a:solidFill>
                  <a:srgbClr val="FFFF00"/>
                </a:solidFill>
                <a:sym typeface="+mn-ea"/>
              </a:rPr>
              <a:t>Output Scree</a:t>
            </a:r>
            <a:r>
              <a:rPr lang="en-GB" altLang="en-US" dirty="0">
                <a:solidFill>
                  <a:srgbClr val="FFFF00"/>
                </a:solidFill>
                <a:sym typeface="+mn-ea"/>
              </a:rPr>
              <a:t>n...</a:t>
            </a:r>
            <a:br>
              <a:rPr lang="en-GB" altLang="en-US" dirty="0">
                <a:solidFill>
                  <a:srgbClr val="FFFF00"/>
                </a:solidFill>
                <a:sym typeface="+mn-ea"/>
              </a:rPr>
            </a:br>
            <a:endParaRPr lang="en-GB" altLang="en-US" dirty="0">
              <a:solidFill>
                <a:srgbClr val="FFFF00"/>
              </a:solidFill>
              <a:sym typeface="+mn-ea"/>
            </a:endParaRPr>
          </a:p>
        </p:txBody>
      </p:sp>
      <p:pic>
        <p:nvPicPr>
          <p:cNvPr id="5" name="Content Placeholder 4" descr="snake 1"/>
          <p:cNvPicPr>
            <a:picLocks noChangeAspect="1"/>
          </p:cNvPicPr>
          <p:nvPr>
            <p:ph idx="1"/>
          </p:nvPr>
        </p:nvPicPr>
        <p:blipFill>
          <a:blip r:embed="rId1"/>
          <a:stretch>
            <a:fillRect/>
          </a:stretch>
        </p:blipFill>
        <p:spPr>
          <a:xfrm>
            <a:off x="1036320" y="1318895"/>
            <a:ext cx="10231120" cy="55397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8845" y="0"/>
            <a:ext cx="10353675" cy="1266190"/>
          </a:xfrm>
        </p:spPr>
        <p:txBody>
          <a:bodyPr/>
          <a:p>
            <a:r>
              <a:rPr lang="en-US" dirty="0">
                <a:solidFill>
                  <a:srgbClr val="FFFF00"/>
                </a:solidFill>
                <a:sym typeface="+mn-ea"/>
              </a:rPr>
              <a:t>Output Scree</a:t>
            </a:r>
            <a:r>
              <a:rPr lang="en-GB" altLang="en-US" dirty="0">
                <a:solidFill>
                  <a:srgbClr val="FFFF00"/>
                </a:solidFill>
                <a:sym typeface="+mn-ea"/>
              </a:rPr>
              <a:t>n...</a:t>
            </a:r>
            <a:br>
              <a:rPr lang="en-GB" altLang="en-US" dirty="0">
                <a:solidFill>
                  <a:srgbClr val="FFFF00"/>
                </a:solidFill>
                <a:sym typeface="+mn-ea"/>
              </a:rPr>
            </a:br>
            <a:endParaRPr lang="en-GB" altLang="en-US" dirty="0">
              <a:solidFill>
                <a:srgbClr val="FFFF00"/>
              </a:solidFill>
              <a:sym typeface="+mn-ea"/>
            </a:endParaRPr>
          </a:p>
        </p:txBody>
      </p:sp>
      <p:pic>
        <p:nvPicPr>
          <p:cNvPr id="4" name="Content Placeholder 3" descr="snake 2"/>
          <p:cNvPicPr>
            <a:picLocks noChangeAspect="1"/>
          </p:cNvPicPr>
          <p:nvPr>
            <p:ph idx="1"/>
          </p:nvPr>
        </p:nvPicPr>
        <p:blipFill>
          <a:blip r:embed="rId1"/>
          <a:stretch>
            <a:fillRect/>
          </a:stretch>
        </p:blipFill>
        <p:spPr>
          <a:xfrm>
            <a:off x="1043940" y="1180465"/>
            <a:ext cx="10600690" cy="51174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65" y="0"/>
            <a:ext cx="10353675" cy="881380"/>
          </a:xfrm>
        </p:spPr>
        <p:txBody>
          <a:bodyPr/>
          <a:lstStyle/>
          <a:p>
            <a:r>
              <a:rPr lang="en-US" dirty="0">
                <a:solidFill>
                  <a:srgbClr val="FFFF00"/>
                </a:solidFill>
              </a:rPr>
              <a:t>Conclusion</a:t>
            </a:r>
            <a:r>
              <a:rPr lang="en-US" dirty="0"/>
              <a:t> </a:t>
            </a:r>
            <a:endParaRPr lang="en-US" dirty="0"/>
          </a:p>
        </p:txBody>
      </p:sp>
      <p:sp>
        <p:nvSpPr>
          <p:cNvPr id="3" name="Content Placeholder 2"/>
          <p:cNvSpPr>
            <a:spLocks noGrp="1"/>
          </p:cNvSpPr>
          <p:nvPr>
            <p:ph idx="1"/>
          </p:nvPr>
        </p:nvSpPr>
        <p:spPr/>
        <p:txBody>
          <a:bodyPr>
            <a:normAutofit/>
          </a:bodyPr>
          <a:lstStyle/>
          <a:p>
            <a:r>
              <a:rPr lang="en-US" dirty="0"/>
              <a:t>The object snake position has been set random, so whenever player will start the game, the snake will appear at random location every time</a:t>
            </a:r>
            <a:r>
              <a:rPr lang="en-GB" altLang="en-US" dirty="0"/>
              <a:t> and it moves toward the food to eat it. </a:t>
            </a:r>
            <a:endParaRPr lang="en-US" dirty="0"/>
          </a:p>
          <a:p>
            <a:r>
              <a:rPr lang="en-US" dirty="0"/>
              <a:t>Players will able to check their result after games get over.</a:t>
            </a:r>
            <a:endParaRPr lang="en-US" dirty="0"/>
          </a:p>
          <a:p>
            <a:r>
              <a:rPr lang="en-GB" altLang="en-US" dirty="0"/>
              <a:t>This game is for entertainment. </a:t>
            </a:r>
            <a:endParaRPr lang="en-GB" altLang="en-US" dirty="0"/>
          </a:p>
          <a:p>
            <a:r>
              <a:rPr lang="en-GB" altLang="en-US" dirty="0"/>
              <a:t>I am also trying to get perfection in my coding wth the help of this game’s coding. </a:t>
            </a:r>
            <a:endParaRPr lang="en-GB"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1653</Words>
  <Application>WPS Presentation</Application>
  <PresentationFormat>Widescreen</PresentationFormat>
  <Paragraphs>97</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Calibri</vt:lpstr>
      <vt:lpstr>Bookman Old Style</vt:lpstr>
      <vt:lpstr>Rockwell</vt:lpstr>
      <vt:lpstr>Microsoft YaHei</vt:lpstr>
      <vt:lpstr>Arial Unicode MS</vt:lpstr>
      <vt:lpstr>Damask</vt:lpstr>
      <vt:lpstr>Project Title-SNAKE GAME</vt:lpstr>
      <vt:lpstr>Contents</vt:lpstr>
      <vt:lpstr>Introduction</vt:lpstr>
      <vt:lpstr>Requirements of Projects</vt:lpstr>
      <vt:lpstr>Flow Chart</vt:lpstr>
      <vt:lpstr>Output Screen….</vt:lpstr>
      <vt:lpstr>PowerPoint 演示文稿</vt:lpstr>
      <vt:lpstr>PowerPoint 演示文稿</vt:lpstr>
      <vt:lpstr>Conclusion </vt:lpstr>
      <vt:lpstr>Future Plan</vt:lpstr>
      <vt:lpstr>Course</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Harikesh Singh</dc:creator>
  <cp:lastModifiedBy>mohda</cp:lastModifiedBy>
  <cp:revision>13</cp:revision>
  <dcterms:created xsi:type="dcterms:W3CDTF">2019-09-25T05:42:00Z</dcterms:created>
  <dcterms:modified xsi:type="dcterms:W3CDTF">2022-03-08T21:14:40Z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7414933DE0BD490E94BD96274EAE4E11</vt:lpwstr>
  </property>
  <property fmtid="{D5CDD505-2E9C-101B-9397-08002B2CF9AE}" pid="3" name="KSOProductBuildVer">
    <vt:lpwstr>1033-11.2.0.10466</vt:lpwstr>
  </property>
</Properties>
</file>