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11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35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07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5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4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3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9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9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32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C748-5938-45CC-90E7-63A51151AD3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2CA9-3679-4FC9-9606-FD7023FCB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4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9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3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0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3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9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8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1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</cp:revision>
  <dcterms:created xsi:type="dcterms:W3CDTF">2023-02-28T20:06:58Z</dcterms:created>
  <dcterms:modified xsi:type="dcterms:W3CDTF">2023-02-28T20:31:44Z</dcterms:modified>
</cp:coreProperties>
</file>