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9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105D-87F5-44B3-BF53-B924CB34973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74B3-1E97-432A-9CFE-D4B51EC7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765" y="457200"/>
            <a:ext cx="8721436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  Building </a:t>
            </a:r>
            <a:r>
              <a:rPr lang="en-US" b="1" dirty="0" smtClean="0"/>
              <a:t>and Deploying a Smart Contract on Mumbai Polygon with Truffle, </a:t>
            </a:r>
          </a:p>
          <a:p>
            <a:r>
              <a:rPr lang="en-US" b="1" dirty="0" smtClean="0"/>
              <a:t>                             React, Web3.js, and </a:t>
            </a:r>
            <a:r>
              <a:rPr lang="en-US" b="1" dirty="0" err="1" smtClean="0"/>
              <a:t>Metamask</a:t>
            </a:r>
            <a:r>
              <a:rPr lang="en-US" b="1" dirty="0" smtClean="0"/>
              <a:t> Wallet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764" y="1516543"/>
            <a:ext cx="8714509" cy="59093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Part 1 :</a:t>
            </a:r>
          </a:p>
          <a:p>
            <a:r>
              <a:rPr lang="en-US" b="1" dirty="0" smtClean="0"/>
              <a:t>   Building </a:t>
            </a:r>
            <a:r>
              <a:rPr lang="en-US" b="1" dirty="0"/>
              <a:t>a Smart Contract in Remix </a:t>
            </a:r>
            <a:r>
              <a:rPr lang="en-US" b="1" dirty="0" smtClean="0"/>
              <a:t>IDE</a:t>
            </a:r>
          </a:p>
          <a:p>
            <a:r>
              <a:rPr lang="en-US" b="1" dirty="0" smtClean="0"/>
              <a:t>    Smart Contract  Functional Requirements:</a:t>
            </a:r>
          </a:p>
          <a:p>
            <a:r>
              <a:rPr lang="en-US" dirty="0" smtClean="0"/>
              <a:t>           </a:t>
            </a:r>
            <a:r>
              <a:rPr lang="en-US" b="1" dirty="0"/>
              <a:t>Deploy Account as Manager:</a:t>
            </a:r>
            <a:r>
              <a:rPr lang="en-US" dirty="0"/>
              <a:t> Ensure that the </a:t>
            </a:r>
            <a:r>
              <a:rPr lang="en-US" dirty="0" err="1"/>
              <a:t>deployer</a:t>
            </a:r>
            <a:r>
              <a:rPr lang="en-US" dirty="0"/>
              <a:t> account is designated as the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      manager </a:t>
            </a:r>
            <a:r>
              <a:rPr lang="en-US" dirty="0"/>
              <a:t>of the smart contract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            Receiving </a:t>
            </a:r>
            <a:r>
              <a:rPr lang="en-US" b="1" dirty="0"/>
              <a:t>Funds:</a:t>
            </a:r>
            <a:r>
              <a:rPr lang="en-US" dirty="0"/>
              <a:t> Enable the smart contract to receive funds sent to its address.</a:t>
            </a:r>
          </a:p>
          <a:p>
            <a:r>
              <a:rPr lang="en-US" b="1" dirty="0" smtClean="0"/>
              <a:t>            Storing </a:t>
            </a:r>
            <a:r>
              <a:rPr lang="en-US" b="1" dirty="0"/>
              <a:t>Sender Addresses:</a:t>
            </a:r>
            <a:r>
              <a:rPr lang="en-US" dirty="0"/>
              <a:t> Store the address of the account that sends funds to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            contract</a:t>
            </a:r>
            <a:r>
              <a:rPr lang="en-US" dirty="0"/>
              <a:t>.</a:t>
            </a:r>
          </a:p>
          <a:p>
            <a:r>
              <a:rPr lang="en-US" b="1" dirty="0" smtClean="0"/>
              <a:t>            Tracking </a:t>
            </a:r>
            <a:r>
              <a:rPr lang="en-US" b="1" dirty="0"/>
              <a:t>Total Received Amount:</a:t>
            </a:r>
            <a:r>
              <a:rPr lang="en-US" dirty="0"/>
              <a:t> Keep track of the total amount received by all </a:t>
            </a:r>
            <a:r>
              <a:rPr lang="en-US" dirty="0" smtClean="0"/>
              <a:t>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accounts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            </a:t>
            </a:r>
            <a:r>
              <a:rPr lang="en-US" b="1" dirty="0"/>
              <a:t>Balance Retrieval Function</a:t>
            </a:r>
            <a:r>
              <a:rPr lang="en-US" dirty="0"/>
              <a:t>: This function should return the total balance of the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contract </a:t>
            </a:r>
            <a:r>
              <a:rPr lang="en-US" dirty="0"/>
              <a:t>address.</a:t>
            </a:r>
            <a:endParaRPr lang="en-US" dirty="0"/>
          </a:p>
          <a:p>
            <a:r>
              <a:rPr lang="en-US" b="1" dirty="0" smtClean="0"/>
              <a:t>             Manager-Only </a:t>
            </a:r>
            <a:r>
              <a:rPr lang="en-US" b="1" dirty="0"/>
              <a:t>Functionality:</a:t>
            </a:r>
            <a:r>
              <a:rPr lang="en-US" dirty="0"/>
              <a:t> Implement a function that only the manager can call. </a:t>
            </a:r>
            <a:r>
              <a:rPr lang="en-US" dirty="0" smtClean="0"/>
              <a:t>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This </a:t>
            </a:r>
            <a:r>
              <a:rPr lang="en-US" dirty="0"/>
              <a:t>function should:</a:t>
            </a:r>
          </a:p>
          <a:p>
            <a:pPr lvl="1"/>
            <a:r>
              <a:rPr lang="en-US" dirty="0" smtClean="0"/>
              <a:t>    Revert </a:t>
            </a:r>
            <a:r>
              <a:rPr lang="en-US" dirty="0"/>
              <a:t>the transaction if less than two accounts have sent funds to the contract.</a:t>
            </a:r>
          </a:p>
          <a:p>
            <a:pPr lvl="1"/>
            <a:r>
              <a:rPr lang="en-US" dirty="0" smtClean="0"/>
              <a:t>    Revert </a:t>
            </a:r>
            <a:r>
              <a:rPr lang="en-US" dirty="0"/>
              <a:t>the transaction if the contract balance is insufficient.</a:t>
            </a:r>
          </a:p>
          <a:p>
            <a:pPr lvl="1"/>
            <a:r>
              <a:rPr lang="en-US" dirty="0" smtClean="0"/>
              <a:t>    Transfer </a:t>
            </a:r>
            <a:r>
              <a:rPr lang="en-US" dirty="0"/>
              <a:t>available funds to the second account that sent money if all conditions are </a:t>
            </a:r>
            <a:r>
              <a:rPr lang="en-US" dirty="0" smtClean="0"/>
              <a:t>  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met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7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091" y="457200"/>
            <a:ext cx="856210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Building and Deploying a Smart Contract on Mumbai Polygon with Truffle, </a:t>
            </a:r>
            <a:endParaRPr lang="en-US" b="1" dirty="0" smtClean="0"/>
          </a:p>
          <a:p>
            <a:r>
              <a:rPr lang="en-US" b="1" dirty="0" smtClean="0"/>
              <a:t>                             React,  Web3.js</a:t>
            </a:r>
            <a:r>
              <a:rPr lang="en-US" b="1" dirty="0"/>
              <a:t>, and </a:t>
            </a:r>
            <a:r>
              <a:rPr lang="en-US" b="1" dirty="0" err="1" smtClean="0"/>
              <a:t>Metamask</a:t>
            </a:r>
            <a:r>
              <a:rPr lang="en-US" b="1" dirty="0" smtClean="0"/>
              <a:t> Wallet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0891" y="1676400"/>
            <a:ext cx="8714509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Part  2:</a:t>
            </a:r>
          </a:p>
          <a:p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1) </a:t>
            </a:r>
            <a:r>
              <a:rPr lang="en-US" i="1" dirty="0" smtClean="0"/>
              <a:t>Compile </a:t>
            </a:r>
            <a:r>
              <a:rPr lang="en-US" i="1" dirty="0"/>
              <a:t>Smart contract using </a:t>
            </a:r>
            <a:r>
              <a:rPr lang="en-US" i="1" dirty="0" smtClean="0"/>
              <a:t>truffle</a:t>
            </a:r>
          </a:p>
          <a:p>
            <a:endParaRPr lang="en-US" dirty="0"/>
          </a:p>
          <a:p>
            <a:r>
              <a:rPr lang="en-US" i="1" dirty="0" smtClean="0"/>
              <a:t>     </a:t>
            </a:r>
            <a:r>
              <a:rPr lang="en-US" b="1" i="1" dirty="0" smtClean="0"/>
              <a:t>2)  </a:t>
            </a:r>
            <a:r>
              <a:rPr lang="en-US" i="1" dirty="0" smtClean="0"/>
              <a:t>Deploy </a:t>
            </a:r>
            <a:r>
              <a:rPr lang="en-US" i="1" dirty="0"/>
              <a:t>Smart Contract Using Truffle and </a:t>
            </a:r>
            <a:r>
              <a:rPr lang="en-US" i="1" dirty="0" err="1"/>
              <a:t>Infura</a:t>
            </a:r>
            <a:r>
              <a:rPr lang="en-US" i="1" dirty="0"/>
              <a:t> on Mumbai Polygon </a:t>
            </a:r>
            <a:r>
              <a:rPr lang="en-US" i="1" dirty="0" err="1"/>
              <a:t>testnet</a:t>
            </a:r>
            <a:endParaRPr lang="en-US" i="1" dirty="0"/>
          </a:p>
          <a:p>
            <a:r>
              <a:rPr lang="en-US" dirty="0" smtClean="0"/>
              <a:t>      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b="1" i="1" dirty="0" smtClean="0"/>
              <a:t>3) </a:t>
            </a:r>
            <a:r>
              <a:rPr lang="en-US" i="1" dirty="0" smtClean="0"/>
              <a:t>Create </a:t>
            </a:r>
            <a:r>
              <a:rPr lang="en-US" i="1" dirty="0"/>
              <a:t>simple user interface using React</a:t>
            </a:r>
          </a:p>
          <a:p>
            <a:endParaRPr lang="en-US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b="1" i="1" dirty="0" smtClean="0"/>
              <a:t>4) </a:t>
            </a:r>
            <a:r>
              <a:rPr lang="en-US" i="1" dirty="0" smtClean="0"/>
              <a:t> Interact </a:t>
            </a:r>
            <a:r>
              <a:rPr lang="en-US" i="1" dirty="0"/>
              <a:t>with smart contract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043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259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2024-02-28T15:51:46Z</dcterms:created>
  <dcterms:modified xsi:type="dcterms:W3CDTF">2024-02-29T20:58:26Z</dcterms:modified>
</cp:coreProperties>
</file>