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35" autoAdjust="0"/>
    <p:restoredTop sz="94660"/>
  </p:normalViewPr>
  <p:slideViewPr>
    <p:cSldViewPr>
      <p:cViewPr varScale="1">
        <p:scale>
          <a:sx n="81" d="100"/>
          <a:sy n="81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696C341-F086-4920-BD08-0B4DF27506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D07BFC3-0A9E-4936-AA6E-0A0F180F4447}" type="datetimeFigureOut">
              <a:rPr lang="en-US" smtClean="0"/>
              <a:t>5/17/2024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14400"/>
            <a:ext cx="580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 this video we are going to do these things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5003" y="2286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one solidity smart contract from remix </a:t>
            </a:r>
          </a:p>
          <a:p>
            <a:endParaRPr lang="en-US" dirty="0" smtClean="0"/>
          </a:p>
          <a:p>
            <a:r>
              <a:rPr lang="en-US" dirty="0" smtClean="0"/>
              <a:t>Make one new Folder in local storage and open it in </a:t>
            </a:r>
            <a:r>
              <a:rPr lang="en-US" dirty="0" err="1" smtClean="0"/>
              <a:t>Vs</a:t>
            </a:r>
            <a:r>
              <a:rPr lang="en-US" dirty="0" smtClean="0"/>
              <a:t> code </a:t>
            </a:r>
          </a:p>
          <a:p>
            <a:endParaRPr lang="en-US" dirty="0" smtClean="0"/>
          </a:p>
          <a:p>
            <a:r>
              <a:rPr lang="en-US" dirty="0" smtClean="0"/>
              <a:t>Use truffle to test the smart contract</a:t>
            </a:r>
          </a:p>
          <a:p>
            <a:endParaRPr lang="en-US" dirty="0" smtClean="0"/>
          </a:p>
          <a:p>
            <a:r>
              <a:rPr lang="en-US" dirty="0" smtClean="0"/>
              <a:t>Get mnemonics from </a:t>
            </a:r>
            <a:r>
              <a:rPr lang="en-US" dirty="0" err="1" smtClean="0"/>
              <a:t>metamask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new app  and get the key from  alchemy</a:t>
            </a:r>
          </a:p>
          <a:p>
            <a:endParaRPr lang="en-US" dirty="0" smtClean="0"/>
          </a:p>
          <a:p>
            <a:r>
              <a:rPr lang="en-US" dirty="0" smtClean="0"/>
              <a:t>Add the mnemonics and  alchemy key into the </a:t>
            </a:r>
            <a:r>
              <a:rPr lang="en-US" dirty="0" err="1" smtClean="0"/>
              <a:t>truffle.config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the smart contract  on the polygon </a:t>
            </a:r>
            <a:r>
              <a:rPr lang="en-US" dirty="0" err="1" smtClean="0"/>
              <a:t>amoy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</TotalTime>
  <Words>67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2024-05-17T03:28:37Z</dcterms:created>
  <dcterms:modified xsi:type="dcterms:W3CDTF">2024-05-17T06:54:55Z</dcterms:modified>
</cp:coreProperties>
</file>