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8" r:id="rId5"/>
    <p:sldId id="260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ADCA-2176-4C2F-87C9-45AA027EC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E0C8E-D8EF-4F5C-A2DF-3EE4BF72A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1144-5CC8-43EE-A069-EE86DE97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E9965-7A7A-43C0-AE98-B1417583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EFA7E-7664-4467-A640-A977E9E4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8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F144-05CD-46BD-8C43-C80D994F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D3F2D-F2FE-4F07-8372-473B6D425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F2F0-8122-4AC0-8C8A-D353F6C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9FD75-8F6F-4474-A26D-1C30B97F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C6DB-21A3-463A-BD6E-8F076907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3BA1E-9FFB-40E2-8935-BC9743CD9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45F4B-16D7-45E0-A7C0-0E9E62AF3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B732-B488-4FAC-9584-3501C7A7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A642-4A16-417D-B2C4-DA442BA0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B8CE6-1EEA-4FFE-85CD-6B8B2F04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13BA-835F-405B-B224-AADAEDB0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0E0C-685D-4E83-AEE8-16F3DA6A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9C256-CD0F-4915-A520-BE1CDFC6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6D52B-9CF4-4DF3-A7AE-BCC25274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D4D8F-1C56-4DAD-992E-1413DBBC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557A-BBD2-45CE-84DF-BBFDFAF8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82E5B-FAFA-415F-8A3C-A069109A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5139E-F214-48FA-84D6-44353C74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E9972-77DC-47B2-8F21-D06007C1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F54E3-E5FA-4126-B8FF-59856A80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9CEF-6E31-49A3-92DE-70D3BEE5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F54AE-65AF-496E-9833-8E2E36C83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AE885-2B99-47AC-A3F0-70DACC57B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1A4AE-2642-40F7-AA4B-39BF15A5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9A171-9782-47D3-928B-0172ECF7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EFA6F-CDA6-4596-85E4-F16201E1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B0D5-7B3B-41A0-A50F-0A2B5FD7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CF424-2ACC-462A-B6DF-4D3A9378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F31F5-5850-4C19-AAEE-DCF8749F4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CB09E-046D-4EDA-BD06-B620EA1C6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671F7-65C9-4320-A9F2-C0ABB8570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32AC7-1D70-4ECF-BC1F-8197064A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87F5C-6B02-44D9-A995-F1155064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BB1C8-21D4-4F72-953D-39FBE9BB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CD15-5992-4CC8-B46D-423A972B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72164-1827-4CE8-A4B3-D563AAB5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69853-9409-4B54-B2BD-9888997F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1437E-0AD0-483D-A6B4-3AA4007D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61DB0-702F-40EC-8FA9-A2052725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F4F61-E1A6-4497-94E5-A24EF3D1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154B-53F7-4509-94D3-3F6F6422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F745-06B3-4B10-BA14-47D32D26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B707-B5ED-4FA7-9E6E-9530956A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AE5A7-A9DF-4B82-AADF-D2F153EBF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C2DF1-1903-4D99-8649-55A093A7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E1F4-EBC8-4D94-9D16-23583D86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18F2D-B61C-4826-86FD-1DA009BE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5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0DCE-EE35-49EF-A0D6-68495492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532F8-E22A-4367-B403-02129DCAA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1A375-5234-4BF6-806D-E26DAED80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C83B3-EC88-46F0-A1D3-44D47B4B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FEB61-58B1-43A3-B75A-DCAAC7BE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0638A-28D8-4DC1-B945-3060FBB4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769E5-A5BD-4524-B537-85DC60D1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D7000-34A6-460E-9196-5E1049F5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8E5F2-ACB1-4544-8C48-410E51A1D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8516-27FA-47BD-90AE-11522AB11C1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EE2BC-72A0-4D25-9926-97A26CD22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318B-E714-4F71-B4FD-3F04C0FF6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54A1D-67F3-40E7-AE15-08D1DD7A3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9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E41064-C4C5-40EF-861C-E83FD685A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57" y="1671392"/>
            <a:ext cx="7954485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3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52D54-8AC8-44C8-BF88-4E272E2E1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448"/>
            <a:ext cx="12192000" cy="627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6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86AF1D-51C0-43BC-A715-62F60A080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0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A1AF4-F1C0-4E00-A9A1-607FC1DA7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1"/>
            <a:ext cx="12192000" cy="643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8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06BB8B-E42D-4DA4-9A9C-3A89D7CF5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30"/>
            <a:ext cx="12192000" cy="59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1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E47B1-1618-4BB2-9CCD-97AA64256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4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6CCE3-401C-4057-B729-8F091926F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0"/>
            <a:ext cx="12192000" cy="62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6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F29FA8-0CDC-468E-965E-01854FF5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17"/>
            <a:ext cx="12192000" cy="63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1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Afzal</dc:creator>
  <cp:lastModifiedBy>Hamza Afzal</cp:lastModifiedBy>
  <cp:revision>7</cp:revision>
  <dcterms:created xsi:type="dcterms:W3CDTF">2025-04-21T11:35:18Z</dcterms:created>
  <dcterms:modified xsi:type="dcterms:W3CDTF">2025-04-22T07:21:49Z</dcterms:modified>
</cp:coreProperties>
</file>