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4" r:id="rId6"/>
    <p:sldId id="281" r:id="rId7"/>
    <p:sldId id="282" r:id="rId8"/>
    <p:sldId id="314" r:id="rId9"/>
    <p:sldId id="315" r:id="rId10"/>
    <p:sldId id="317" r:id="rId11"/>
    <p:sldId id="318" r:id="rId12"/>
    <p:sldId id="319"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ED9304-E2E7-4FED-9B40-577384CF53D8}"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6AD7F54D-B385-43A9-BB91-2AA7E8CBC2B3}">
      <dgm:prSet/>
      <dgm:spPr/>
      <dgm:t>
        <a:bodyPr/>
        <a:lstStyle/>
        <a:p>
          <a:r>
            <a:rPr lang="en-US" b="0" i="0" dirty="0"/>
            <a:t>The analysis is organized into the following sections:</a:t>
          </a:r>
          <a:endParaRPr lang="en-US" dirty="0"/>
        </a:p>
      </dgm:t>
    </dgm:pt>
    <dgm:pt modelId="{65E28E3E-0FC7-4F18-974F-352D3EA823FD}" type="parTrans" cxnId="{9B5B96C2-6939-4B07-B0E5-7DC8E961EBD5}">
      <dgm:prSet/>
      <dgm:spPr/>
      <dgm:t>
        <a:bodyPr/>
        <a:lstStyle/>
        <a:p>
          <a:endParaRPr lang="en-US"/>
        </a:p>
      </dgm:t>
    </dgm:pt>
    <dgm:pt modelId="{E8491E96-B083-4325-9D67-9B42754F1B1C}" type="sibTrans" cxnId="{9B5B96C2-6939-4B07-B0E5-7DC8E961EBD5}">
      <dgm:prSet/>
      <dgm:spPr/>
      <dgm:t>
        <a:bodyPr/>
        <a:lstStyle/>
        <a:p>
          <a:endParaRPr lang="en-US"/>
        </a:p>
      </dgm:t>
    </dgm:pt>
    <dgm:pt modelId="{204EC2E5-498E-4745-B182-59234AA79289}">
      <dgm:prSet/>
      <dgm:spPr/>
      <dgm:t>
        <a:bodyPr/>
        <a:lstStyle/>
        <a:p>
          <a:r>
            <a:rPr lang="en-US" b="1" i="0"/>
            <a:t>Data</a:t>
          </a:r>
          <a:endParaRPr lang="en-US"/>
        </a:p>
      </dgm:t>
    </dgm:pt>
    <dgm:pt modelId="{2157CE51-9903-4678-A6D6-3427E9BDEF6C}" type="parTrans" cxnId="{403DEC80-04AD-4A8B-8FDD-174E34A8BE11}">
      <dgm:prSet/>
      <dgm:spPr/>
      <dgm:t>
        <a:bodyPr/>
        <a:lstStyle/>
        <a:p>
          <a:endParaRPr lang="en-US"/>
        </a:p>
      </dgm:t>
    </dgm:pt>
    <dgm:pt modelId="{84DB8C34-442F-4B9F-BB4A-79F2D8749CB8}" type="sibTrans" cxnId="{403DEC80-04AD-4A8B-8FDD-174E34A8BE11}">
      <dgm:prSet/>
      <dgm:spPr/>
      <dgm:t>
        <a:bodyPr/>
        <a:lstStyle/>
        <a:p>
          <a:endParaRPr lang="en-US"/>
        </a:p>
      </dgm:t>
    </dgm:pt>
    <dgm:pt modelId="{93C21694-6267-4020-A10B-EFDBE340DD7D}">
      <dgm:prSet/>
      <dgm:spPr/>
      <dgm:t>
        <a:bodyPr/>
        <a:lstStyle/>
        <a:p>
          <a:r>
            <a:rPr lang="en-US" b="0" i="0"/>
            <a:t>Exploration of the dataset.</a:t>
          </a:r>
          <a:endParaRPr lang="en-US"/>
        </a:p>
      </dgm:t>
    </dgm:pt>
    <dgm:pt modelId="{BE05BC1F-5012-4644-B81E-819CC7B9F010}" type="parTrans" cxnId="{3A6BF18F-1895-4D33-93AC-71900912BC7F}">
      <dgm:prSet/>
      <dgm:spPr/>
      <dgm:t>
        <a:bodyPr/>
        <a:lstStyle/>
        <a:p>
          <a:endParaRPr lang="en-US"/>
        </a:p>
      </dgm:t>
    </dgm:pt>
    <dgm:pt modelId="{E8E46CB4-37E4-4E32-8606-A2C22B2CAC5E}" type="sibTrans" cxnId="{3A6BF18F-1895-4D33-93AC-71900912BC7F}">
      <dgm:prSet/>
      <dgm:spPr/>
      <dgm:t>
        <a:bodyPr/>
        <a:lstStyle/>
        <a:p>
          <a:endParaRPr lang="en-US"/>
        </a:p>
      </dgm:t>
    </dgm:pt>
    <dgm:pt modelId="{2A941C80-04A1-4158-AF56-8A4293E4B252}">
      <dgm:prSet/>
      <dgm:spPr/>
      <dgm:t>
        <a:bodyPr/>
        <a:lstStyle/>
        <a:p>
          <a:r>
            <a:rPr lang="en-US" b="0" i="0"/>
            <a:t>Data cleaning and preparation processes.</a:t>
          </a:r>
          <a:endParaRPr lang="en-US"/>
        </a:p>
      </dgm:t>
    </dgm:pt>
    <dgm:pt modelId="{C6E3ECC0-B5C5-427C-BC06-137AE6EDD9E2}" type="parTrans" cxnId="{C253EC6C-67BB-4383-8DA7-AECA7058D3DE}">
      <dgm:prSet/>
      <dgm:spPr/>
      <dgm:t>
        <a:bodyPr/>
        <a:lstStyle/>
        <a:p>
          <a:endParaRPr lang="en-US"/>
        </a:p>
      </dgm:t>
    </dgm:pt>
    <dgm:pt modelId="{CD201F59-48EA-43DE-8BD1-D08AD3DDBE34}" type="sibTrans" cxnId="{C253EC6C-67BB-4383-8DA7-AECA7058D3DE}">
      <dgm:prSet/>
      <dgm:spPr/>
      <dgm:t>
        <a:bodyPr/>
        <a:lstStyle/>
        <a:p>
          <a:endParaRPr lang="en-US"/>
        </a:p>
      </dgm:t>
    </dgm:pt>
    <dgm:pt modelId="{6D72A266-148E-4028-967D-EEA4C6F4566D}">
      <dgm:prSet/>
      <dgm:spPr/>
      <dgm:t>
        <a:bodyPr/>
        <a:lstStyle/>
        <a:p>
          <a:r>
            <a:rPr lang="en-US" b="0" i="0"/>
            <a:t>Feature engineering to enhance predictive performance.</a:t>
          </a:r>
          <a:endParaRPr lang="en-US"/>
        </a:p>
      </dgm:t>
    </dgm:pt>
    <dgm:pt modelId="{03DEC8CD-C7C7-44FA-A710-372158815C48}" type="parTrans" cxnId="{F0A27934-9BFD-4A94-8D64-32D53AAD1D43}">
      <dgm:prSet/>
      <dgm:spPr/>
      <dgm:t>
        <a:bodyPr/>
        <a:lstStyle/>
        <a:p>
          <a:endParaRPr lang="en-US"/>
        </a:p>
      </dgm:t>
    </dgm:pt>
    <dgm:pt modelId="{EF8FF2DE-AF3B-442A-BDA1-7B50F5785449}" type="sibTrans" cxnId="{F0A27934-9BFD-4A94-8D64-32D53AAD1D43}">
      <dgm:prSet/>
      <dgm:spPr/>
      <dgm:t>
        <a:bodyPr/>
        <a:lstStyle/>
        <a:p>
          <a:endParaRPr lang="en-US"/>
        </a:p>
      </dgm:t>
    </dgm:pt>
    <dgm:pt modelId="{40B04079-9B37-4D34-8C86-D28BD411D41B}">
      <dgm:prSet/>
      <dgm:spPr/>
      <dgm:t>
        <a:bodyPr/>
        <a:lstStyle/>
        <a:p>
          <a:r>
            <a:rPr lang="en-US" b="1" i="0"/>
            <a:t>Machine Learning Model</a:t>
          </a:r>
          <a:endParaRPr lang="en-US"/>
        </a:p>
      </dgm:t>
    </dgm:pt>
    <dgm:pt modelId="{0FF0C330-0C3E-4E50-8B86-469E7AB14238}" type="parTrans" cxnId="{E8609536-D108-4923-B9C5-11145B59D11A}">
      <dgm:prSet/>
      <dgm:spPr/>
      <dgm:t>
        <a:bodyPr/>
        <a:lstStyle/>
        <a:p>
          <a:endParaRPr lang="en-US"/>
        </a:p>
      </dgm:t>
    </dgm:pt>
    <dgm:pt modelId="{3581C3B2-EA73-4B85-A8B5-2059A4A316AA}" type="sibTrans" cxnId="{E8609536-D108-4923-B9C5-11145B59D11A}">
      <dgm:prSet/>
      <dgm:spPr/>
      <dgm:t>
        <a:bodyPr/>
        <a:lstStyle/>
        <a:p>
          <a:endParaRPr lang="en-US"/>
        </a:p>
      </dgm:t>
    </dgm:pt>
    <dgm:pt modelId="{ED386349-A38B-46BA-A97C-2C7A40130679}">
      <dgm:prSet/>
      <dgm:spPr/>
      <dgm:t>
        <a:bodyPr/>
        <a:lstStyle/>
        <a:p>
          <a:r>
            <a:rPr lang="en-US" b="0" i="0"/>
            <a:t>Regression model used to predict loan defaults.</a:t>
          </a:r>
          <a:endParaRPr lang="en-US"/>
        </a:p>
      </dgm:t>
    </dgm:pt>
    <dgm:pt modelId="{EDC3791A-EF56-433E-908E-EDCB86027C53}" type="parTrans" cxnId="{4E1070A7-E33D-4B75-884D-FCD07D3FCA26}">
      <dgm:prSet/>
      <dgm:spPr/>
      <dgm:t>
        <a:bodyPr/>
        <a:lstStyle/>
        <a:p>
          <a:endParaRPr lang="en-US"/>
        </a:p>
      </dgm:t>
    </dgm:pt>
    <dgm:pt modelId="{67F90C42-2B6B-4AE2-9BD4-E1C4B1CB2CD1}" type="sibTrans" cxnId="{4E1070A7-E33D-4B75-884D-FCD07D3FCA26}">
      <dgm:prSet/>
      <dgm:spPr/>
      <dgm:t>
        <a:bodyPr/>
        <a:lstStyle/>
        <a:p>
          <a:endParaRPr lang="en-US"/>
        </a:p>
      </dgm:t>
    </dgm:pt>
    <dgm:pt modelId="{48ED4CF7-4FF0-4659-8078-7A216F968F2C}">
      <dgm:prSet/>
      <dgm:spPr/>
      <dgm:t>
        <a:bodyPr/>
        <a:lstStyle/>
        <a:p>
          <a:r>
            <a:rPr lang="en-US" b="0" i="0"/>
            <a:t>Evaluation metrics such as accuracy and R-squared.</a:t>
          </a:r>
          <a:endParaRPr lang="en-US"/>
        </a:p>
      </dgm:t>
    </dgm:pt>
    <dgm:pt modelId="{81193EA7-235C-40AA-9483-FD41DCEFFE96}" type="parTrans" cxnId="{D4E1CBE3-7A36-4935-985A-374FDC6D24B6}">
      <dgm:prSet/>
      <dgm:spPr/>
      <dgm:t>
        <a:bodyPr/>
        <a:lstStyle/>
        <a:p>
          <a:endParaRPr lang="en-US"/>
        </a:p>
      </dgm:t>
    </dgm:pt>
    <dgm:pt modelId="{27304787-E9FB-469D-80A8-07EC6FD5A8CA}" type="sibTrans" cxnId="{D4E1CBE3-7A36-4935-985A-374FDC6D24B6}">
      <dgm:prSet/>
      <dgm:spPr/>
      <dgm:t>
        <a:bodyPr/>
        <a:lstStyle/>
        <a:p>
          <a:endParaRPr lang="en-US"/>
        </a:p>
      </dgm:t>
    </dgm:pt>
    <dgm:pt modelId="{0FE23846-D17C-4925-9A4C-DD6AD64A6518}">
      <dgm:prSet/>
      <dgm:spPr/>
      <dgm:t>
        <a:bodyPr/>
        <a:lstStyle/>
        <a:p>
          <a:r>
            <a:rPr lang="en-US" b="0" i="0"/>
            <a:t>Insights derived from the model.</a:t>
          </a:r>
          <a:endParaRPr lang="en-US"/>
        </a:p>
      </dgm:t>
    </dgm:pt>
    <dgm:pt modelId="{14470BFF-7E18-4A7E-8161-362461BA09A8}" type="parTrans" cxnId="{18092D88-D0F7-4734-A704-39D470B745B1}">
      <dgm:prSet/>
      <dgm:spPr/>
      <dgm:t>
        <a:bodyPr/>
        <a:lstStyle/>
        <a:p>
          <a:endParaRPr lang="en-US"/>
        </a:p>
      </dgm:t>
    </dgm:pt>
    <dgm:pt modelId="{18EF9B35-4C04-4200-B4AA-97DCAB168C75}" type="sibTrans" cxnId="{18092D88-D0F7-4734-A704-39D470B745B1}">
      <dgm:prSet/>
      <dgm:spPr/>
      <dgm:t>
        <a:bodyPr/>
        <a:lstStyle/>
        <a:p>
          <a:endParaRPr lang="en-US"/>
        </a:p>
      </dgm:t>
    </dgm:pt>
    <dgm:pt modelId="{07968DA8-4F20-46C4-8F3E-EDB929EFAE47}">
      <dgm:prSet/>
      <dgm:spPr/>
      <dgm:t>
        <a:bodyPr/>
        <a:lstStyle/>
        <a:p>
          <a:r>
            <a:rPr lang="en-US" b="1" i="0"/>
            <a:t>HTML Page</a:t>
          </a:r>
          <a:endParaRPr lang="en-US"/>
        </a:p>
      </dgm:t>
    </dgm:pt>
    <dgm:pt modelId="{78848E1B-532B-4C26-9EAB-CFE42C256760}" type="parTrans" cxnId="{BE5D87BB-27B4-4ED4-B31B-E5DC6E857334}">
      <dgm:prSet/>
      <dgm:spPr/>
      <dgm:t>
        <a:bodyPr/>
        <a:lstStyle/>
        <a:p>
          <a:endParaRPr lang="en-US"/>
        </a:p>
      </dgm:t>
    </dgm:pt>
    <dgm:pt modelId="{74409788-BF55-4073-A8F6-76F391BE1CAE}" type="sibTrans" cxnId="{BE5D87BB-27B4-4ED4-B31B-E5DC6E857334}">
      <dgm:prSet/>
      <dgm:spPr/>
      <dgm:t>
        <a:bodyPr/>
        <a:lstStyle/>
        <a:p>
          <a:endParaRPr lang="en-US"/>
        </a:p>
      </dgm:t>
    </dgm:pt>
    <dgm:pt modelId="{DF5BA6C1-4C22-4DC9-AA64-C29692ABF9E0}">
      <dgm:prSet/>
      <dgm:spPr/>
      <dgm:t>
        <a:bodyPr/>
        <a:lstStyle/>
        <a:p>
          <a:r>
            <a:rPr lang="en-US" b="0" i="0"/>
            <a:t>Interactive interface designed to generate loan default predictions.</a:t>
          </a:r>
          <a:endParaRPr lang="en-US"/>
        </a:p>
      </dgm:t>
    </dgm:pt>
    <dgm:pt modelId="{035639B8-BFC6-4AC4-A729-DF47113C79FA}" type="parTrans" cxnId="{97419987-F3F5-4BE2-8840-99796555B693}">
      <dgm:prSet/>
      <dgm:spPr/>
      <dgm:t>
        <a:bodyPr/>
        <a:lstStyle/>
        <a:p>
          <a:endParaRPr lang="en-US"/>
        </a:p>
      </dgm:t>
    </dgm:pt>
    <dgm:pt modelId="{DBC71F1F-753A-408E-8A8E-A1E0E0084F31}" type="sibTrans" cxnId="{97419987-F3F5-4BE2-8840-99796555B693}">
      <dgm:prSet/>
      <dgm:spPr/>
      <dgm:t>
        <a:bodyPr/>
        <a:lstStyle/>
        <a:p>
          <a:endParaRPr lang="en-US"/>
        </a:p>
      </dgm:t>
    </dgm:pt>
    <dgm:pt modelId="{7DC5263A-CB58-44D6-8534-B23B1C94127B}">
      <dgm:prSet/>
      <dgm:spPr/>
      <dgm:t>
        <a:bodyPr/>
        <a:lstStyle/>
        <a:p>
          <a:r>
            <a:rPr lang="en-US" b="0" i="0"/>
            <a:t>User-friendly layout for entering input data and viewing predictions.</a:t>
          </a:r>
          <a:endParaRPr lang="en-US"/>
        </a:p>
      </dgm:t>
    </dgm:pt>
    <dgm:pt modelId="{B8F27D45-E116-4E9F-9AB9-5D3B8B032929}" type="parTrans" cxnId="{6F0F5FA0-6669-4996-AB2B-C6C08C5701DE}">
      <dgm:prSet/>
      <dgm:spPr/>
      <dgm:t>
        <a:bodyPr/>
        <a:lstStyle/>
        <a:p>
          <a:endParaRPr lang="en-US"/>
        </a:p>
      </dgm:t>
    </dgm:pt>
    <dgm:pt modelId="{F54C1A7B-0AEE-4ED4-A650-38858CF28FA6}" type="sibTrans" cxnId="{6F0F5FA0-6669-4996-AB2B-C6C08C5701DE}">
      <dgm:prSet/>
      <dgm:spPr/>
      <dgm:t>
        <a:bodyPr/>
        <a:lstStyle/>
        <a:p>
          <a:endParaRPr lang="en-US"/>
        </a:p>
      </dgm:t>
    </dgm:pt>
    <dgm:pt modelId="{4FDEE38A-84B0-459C-9200-357B227716DC}">
      <dgm:prSet/>
      <dgm:spPr/>
      <dgm:t>
        <a:bodyPr/>
        <a:lstStyle/>
        <a:p>
          <a:r>
            <a:rPr lang="en-US" b="1" i="0"/>
            <a:t>Conclusion</a:t>
          </a:r>
          <a:endParaRPr lang="en-US"/>
        </a:p>
      </dgm:t>
    </dgm:pt>
    <dgm:pt modelId="{0540AF00-882C-4986-9914-41FB4B7CA5C6}" type="parTrans" cxnId="{60D60CD3-137C-4993-8B25-328E5865DB2D}">
      <dgm:prSet/>
      <dgm:spPr/>
      <dgm:t>
        <a:bodyPr/>
        <a:lstStyle/>
        <a:p>
          <a:endParaRPr lang="en-US"/>
        </a:p>
      </dgm:t>
    </dgm:pt>
    <dgm:pt modelId="{DEF651EC-BC4F-4A3B-BBD7-B287DA76A7FC}" type="sibTrans" cxnId="{60D60CD3-137C-4993-8B25-328E5865DB2D}">
      <dgm:prSet/>
      <dgm:spPr/>
      <dgm:t>
        <a:bodyPr/>
        <a:lstStyle/>
        <a:p>
          <a:endParaRPr lang="en-US"/>
        </a:p>
      </dgm:t>
    </dgm:pt>
    <dgm:pt modelId="{472C1583-A6F4-40B0-A36F-595541AA3A97}">
      <dgm:prSet/>
      <dgm:spPr/>
      <dgm:t>
        <a:bodyPr/>
        <a:lstStyle/>
        <a:p>
          <a:r>
            <a:rPr lang="en-US" b="0" i="0"/>
            <a:t>Summary of findings and insights.</a:t>
          </a:r>
          <a:endParaRPr lang="en-US"/>
        </a:p>
      </dgm:t>
    </dgm:pt>
    <dgm:pt modelId="{C734CA73-D70E-418E-864B-94801828CF7F}" type="parTrans" cxnId="{E09B54D9-65DD-48E3-9337-0D26EB9EB01D}">
      <dgm:prSet/>
      <dgm:spPr/>
      <dgm:t>
        <a:bodyPr/>
        <a:lstStyle/>
        <a:p>
          <a:endParaRPr lang="en-US"/>
        </a:p>
      </dgm:t>
    </dgm:pt>
    <dgm:pt modelId="{FFFB9A66-B6B3-4C75-9A26-95FD0E38D2E8}" type="sibTrans" cxnId="{E09B54D9-65DD-48E3-9337-0D26EB9EB01D}">
      <dgm:prSet/>
      <dgm:spPr/>
      <dgm:t>
        <a:bodyPr/>
        <a:lstStyle/>
        <a:p>
          <a:endParaRPr lang="en-US"/>
        </a:p>
      </dgm:t>
    </dgm:pt>
    <dgm:pt modelId="{2D27CF6D-D568-40B6-B43C-A2DEF8BDAE6B}">
      <dgm:prSet/>
      <dgm:spPr/>
      <dgm:t>
        <a:bodyPr/>
        <a:lstStyle/>
        <a:p>
          <a:r>
            <a:rPr lang="en-US" b="0" i="0"/>
            <a:t>Identified limitations in the dataset.</a:t>
          </a:r>
          <a:endParaRPr lang="en-US"/>
        </a:p>
      </dgm:t>
    </dgm:pt>
    <dgm:pt modelId="{601CE451-3DE1-4B91-9593-40C0692DC127}" type="parTrans" cxnId="{B8185FCB-D43D-4985-8939-DCDD618F5A00}">
      <dgm:prSet/>
      <dgm:spPr/>
      <dgm:t>
        <a:bodyPr/>
        <a:lstStyle/>
        <a:p>
          <a:endParaRPr lang="en-US"/>
        </a:p>
      </dgm:t>
    </dgm:pt>
    <dgm:pt modelId="{9BF76A48-7E95-47FD-98FA-CFD1302D036F}" type="sibTrans" cxnId="{B8185FCB-D43D-4985-8939-DCDD618F5A00}">
      <dgm:prSet/>
      <dgm:spPr/>
      <dgm:t>
        <a:bodyPr/>
        <a:lstStyle/>
        <a:p>
          <a:endParaRPr lang="en-US"/>
        </a:p>
      </dgm:t>
    </dgm:pt>
    <dgm:pt modelId="{A04B81F4-9CC9-4F54-BECE-A8FAE7BED0B6}">
      <dgm:prSet/>
      <dgm:spPr/>
      <dgm:t>
        <a:bodyPr/>
        <a:lstStyle/>
        <a:p>
          <a:r>
            <a:rPr lang="en-US" b="0" i="0"/>
            <a:t>Recommendations for improving the analysis in the future.</a:t>
          </a:r>
          <a:endParaRPr lang="en-US"/>
        </a:p>
      </dgm:t>
    </dgm:pt>
    <dgm:pt modelId="{D955FE5B-8FFF-424B-8C58-B79AE389A51C}" type="parTrans" cxnId="{05AD3491-1805-48CC-8038-B92842362A4A}">
      <dgm:prSet/>
      <dgm:spPr/>
      <dgm:t>
        <a:bodyPr/>
        <a:lstStyle/>
        <a:p>
          <a:endParaRPr lang="en-US"/>
        </a:p>
      </dgm:t>
    </dgm:pt>
    <dgm:pt modelId="{FA141B4E-BBAA-4CC6-A95A-10AA1B4A11C2}" type="sibTrans" cxnId="{05AD3491-1805-48CC-8038-B92842362A4A}">
      <dgm:prSet/>
      <dgm:spPr/>
      <dgm:t>
        <a:bodyPr/>
        <a:lstStyle/>
        <a:p>
          <a:endParaRPr lang="en-US"/>
        </a:p>
      </dgm:t>
    </dgm:pt>
    <dgm:pt modelId="{60987E45-2108-4ED3-A792-CD8EB45B57E8}" type="pres">
      <dgm:prSet presAssocID="{49ED9304-E2E7-4FED-9B40-577384CF53D8}" presName="Name0" presStyleCnt="0">
        <dgm:presLayoutVars>
          <dgm:dir/>
          <dgm:animLvl val="lvl"/>
          <dgm:resizeHandles val="exact"/>
        </dgm:presLayoutVars>
      </dgm:prSet>
      <dgm:spPr/>
    </dgm:pt>
    <dgm:pt modelId="{2DCD2DC5-BEC5-42C8-B7E5-39FDDDF89F9D}" type="pres">
      <dgm:prSet presAssocID="{6AD7F54D-B385-43A9-BB91-2AA7E8CBC2B3}" presName="linNode" presStyleCnt="0"/>
      <dgm:spPr/>
    </dgm:pt>
    <dgm:pt modelId="{31667041-61AA-4888-B3F5-72B52AAECB63}" type="pres">
      <dgm:prSet presAssocID="{6AD7F54D-B385-43A9-BB91-2AA7E8CBC2B3}" presName="parentText" presStyleLbl="node1" presStyleIdx="0" presStyleCnt="5" custScaleX="277778">
        <dgm:presLayoutVars>
          <dgm:chMax val="1"/>
          <dgm:bulletEnabled val="1"/>
        </dgm:presLayoutVars>
      </dgm:prSet>
      <dgm:spPr/>
    </dgm:pt>
    <dgm:pt modelId="{6DA23AE1-0812-422E-9835-6454E83D0581}" type="pres">
      <dgm:prSet presAssocID="{E8491E96-B083-4325-9D67-9B42754F1B1C}" presName="sp" presStyleCnt="0"/>
      <dgm:spPr/>
    </dgm:pt>
    <dgm:pt modelId="{A66C34D8-8042-4043-8A1A-802C7C2550DC}" type="pres">
      <dgm:prSet presAssocID="{204EC2E5-498E-4745-B182-59234AA79289}" presName="linNode" presStyleCnt="0"/>
      <dgm:spPr/>
    </dgm:pt>
    <dgm:pt modelId="{722F81D8-A344-45D0-AC99-9A9C89C4B9A5}" type="pres">
      <dgm:prSet presAssocID="{204EC2E5-498E-4745-B182-59234AA79289}" presName="parentText" presStyleLbl="node1" presStyleIdx="1" presStyleCnt="5">
        <dgm:presLayoutVars>
          <dgm:chMax val="1"/>
          <dgm:bulletEnabled val="1"/>
        </dgm:presLayoutVars>
      </dgm:prSet>
      <dgm:spPr/>
    </dgm:pt>
    <dgm:pt modelId="{8DE472AA-D7DF-4BB4-A1F9-71353644B193}" type="pres">
      <dgm:prSet presAssocID="{204EC2E5-498E-4745-B182-59234AA79289}" presName="descendantText" presStyleLbl="alignAccFollowNode1" presStyleIdx="0" presStyleCnt="4">
        <dgm:presLayoutVars>
          <dgm:bulletEnabled val="1"/>
        </dgm:presLayoutVars>
      </dgm:prSet>
      <dgm:spPr/>
    </dgm:pt>
    <dgm:pt modelId="{CE31035F-06C8-4209-8D9E-14BBC316ED00}" type="pres">
      <dgm:prSet presAssocID="{84DB8C34-442F-4B9F-BB4A-79F2D8749CB8}" presName="sp" presStyleCnt="0"/>
      <dgm:spPr/>
    </dgm:pt>
    <dgm:pt modelId="{EBABD833-E26C-4B17-816B-781FFB77E8F3}" type="pres">
      <dgm:prSet presAssocID="{40B04079-9B37-4D34-8C86-D28BD411D41B}" presName="linNode" presStyleCnt="0"/>
      <dgm:spPr/>
    </dgm:pt>
    <dgm:pt modelId="{8DE05411-0973-4526-969C-53A558F25450}" type="pres">
      <dgm:prSet presAssocID="{40B04079-9B37-4D34-8C86-D28BD411D41B}" presName="parentText" presStyleLbl="node1" presStyleIdx="2" presStyleCnt="5">
        <dgm:presLayoutVars>
          <dgm:chMax val="1"/>
          <dgm:bulletEnabled val="1"/>
        </dgm:presLayoutVars>
      </dgm:prSet>
      <dgm:spPr/>
    </dgm:pt>
    <dgm:pt modelId="{0CF4EF2D-90E3-4845-AA84-F9BACDAD5B15}" type="pres">
      <dgm:prSet presAssocID="{40B04079-9B37-4D34-8C86-D28BD411D41B}" presName="descendantText" presStyleLbl="alignAccFollowNode1" presStyleIdx="1" presStyleCnt="4">
        <dgm:presLayoutVars>
          <dgm:bulletEnabled val="1"/>
        </dgm:presLayoutVars>
      </dgm:prSet>
      <dgm:spPr/>
    </dgm:pt>
    <dgm:pt modelId="{22474F7A-0D9E-4EA8-8447-A18463EB45C1}" type="pres">
      <dgm:prSet presAssocID="{3581C3B2-EA73-4B85-A8B5-2059A4A316AA}" presName="sp" presStyleCnt="0"/>
      <dgm:spPr/>
    </dgm:pt>
    <dgm:pt modelId="{3D0C54C8-0286-4A34-810E-557E5B8241DD}" type="pres">
      <dgm:prSet presAssocID="{07968DA8-4F20-46C4-8F3E-EDB929EFAE47}" presName="linNode" presStyleCnt="0"/>
      <dgm:spPr/>
    </dgm:pt>
    <dgm:pt modelId="{1F2B8733-1B0F-465F-A1AF-5021B38E9132}" type="pres">
      <dgm:prSet presAssocID="{07968DA8-4F20-46C4-8F3E-EDB929EFAE47}" presName="parentText" presStyleLbl="node1" presStyleIdx="3" presStyleCnt="5">
        <dgm:presLayoutVars>
          <dgm:chMax val="1"/>
          <dgm:bulletEnabled val="1"/>
        </dgm:presLayoutVars>
      </dgm:prSet>
      <dgm:spPr/>
    </dgm:pt>
    <dgm:pt modelId="{A881C0FF-C10C-44B4-B54A-CFBDF3091149}" type="pres">
      <dgm:prSet presAssocID="{07968DA8-4F20-46C4-8F3E-EDB929EFAE47}" presName="descendantText" presStyleLbl="alignAccFollowNode1" presStyleIdx="2" presStyleCnt="4">
        <dgm:presLayoutVars>
          <dgm:bulletEnabled val="1"/>
        </dgm:presLayoutVars>
      </dgm:prSet>
      <dgm:spPr/>
    </dgm:pt>
    <dgm:pt modelId="{11401036-9622-4165-85B9-2AB51A786344}" type="pres">
      <dgm:prSet presAssocID="{74409788-BF55-4073-A8F6-76F391BE1CAE}" presName="sp" presStyleCnt="0"/>
      <dgm:spPr/>
    </dgm:pt>
    <dgm:pt modelId="{140335A0-FA11-47CA-B601-94A5F1DA5B38}" type="pres">
      <dgm:prSet presAssocID="{4FDEE38A-84B0-459C-9200-357B227716DC}" presName="linNode" presStyleCnt="0"/>
      <dgm:spPr/>
    </dgm:pt>
    <dgm:pt modelId="{7C15C166-6A9E-420E-B826-9907F1EBDD78}" type="pres">
      <dgm:prSet presAssocID="{4FDEE38A-84B0-459C-9200-357B227716DC}" presName="parentText" presStyleLbl="node1" presStyleIdx="4" presStyleCnt="5">
        <dgm:presLayoutVars>
          <dgm:chMax val="1"/>
          <dgm:bulletEnabled val="1"/>
        </dgm:presLayoutVars>
      </dgm:prSet>
      <dgm:spPr/>
    </dgm:pt>
    <dgm:pt modelId="{67DFB09C-1761-438E-ADD7-4C9A963A5E0E}" type="pres">
      <dgm:prSet presAssocID="{4FDEE38A-84B0-459C-9200-357B227716DC}" presName="descendantText" presStyleLbl="alignAccFollowNode1" presStyleIdx="3" presStyleCnt="4">
        <dgm:presLayoutVars>
          <dgm:bulletEnabled val="1"/>
        </dgm:presLayoutVars>
      </dgm:prSet>
      <dgm:spPr/>
    </dgm:pt>
  </dgm:ptLst>
  <dgm:cxnLst>
    <dgm:cxn modelId="{3C18240C-7A1C-4ED2-8CC2-5A627C9E7694}" type="presOf" srcId="{40B04079-9B37-4D34-8C86-D28BD411D41B}" destId="{8DE05411-0973-4526-969C-53A558F25450}" srcOrd="0" destOrd="0" presId="urn:microsoft.com/office/officeart/2005/8/layout/vList5"/>
    <dgm:cxn modelId="{F0A27934-9BFD-4A94-8D64-32D53AAD1D43}" srcId="{204EC2E5-498E-4745-B182-59234AA79289}" destId="{6D72A266-148E-4028-967D-EEA4C6F4566D}" srcOrd="2" destOrd="0" parTransId="{03DEC8CD-C7C7-44FA-A710-372158815C48}" sibTransId="{EF8FF2DE-AF3B-442A-BDA1-7B50F5785449}"/>
    <dgm:cxn modelId="{E8609536-D108-4923-B9C5-11145B59D11A}" srcId="{49ED9304-E2E7-4FED-9B40-577384CF53D8}" destId="{40B04079-9B37-4D34-8C86-D28BD411D41B}" srcOrd="2" destOrd="0" parTransId="{0FF0C330-0C3E-4E50-8B86-469E7AB14238}" sibTransId="{3581C3B2-EA73-4B85-A8B5-2059A4A316AA}"/>
    <dgm:cxn modelId="{BF6C0442-2C96-4516-9627-F4252C01DC16}" type="presOf" srcId="{0FE23846-D17C-4925-9A4C-DD6AD64A6518}" destId="{0CF4EF2D-90E3-4845-AA84-F9BACDAD5B15}" srcOrd="0" destOrd="2" presId="urn:microsoft.com/office/officeart/2005/8/layout/vList5"/>
    <dgm:cxn modelId="{1CEC6442-EAF6-41A6-9F59-064BB87EF03B}" type="presOf" srcId="{6D72A266-148E-4028-967D-EEA4C6F4566D}" destId="{8DE472AA-D7DF-4BB4-A1F9-71353644B193}" srcOrd="0" destOrd="2" presId="urn:microsoft.com/office/officeart/2005/8/layout/vList5"/>
    <dgm:cxn modelId="{8D00DD43-6075-4138-898B-6B57BB2D617D}" type="presOf" srcId="{ED386349-A38B-46BA-A97C-2C7A40130679}" destId="{0CF4EF2D-90E3-4845-AA84-F9BACDAD5B15}" srcOrd="0" destOrd="0" presId="urn:microsoft.com/office/officeart/2005/8/layout/vList5"/>
    <dgm:cxn modelId="{2BFF5345-55EF-4DA4-92E6-62D1D874A534}" type="presOf" srcId="{2D27CF6D-D568-40B6-B43C-A2DEF8BDAE6B}" destId="{67DFB09C-1761-438E-ADD7-4C9A963A5E0E}" srcOrd="0" destOrd="1" presId="urn:microsoft.com/office/officeart/2005/8/layout/vList5"/>
    <dgm:cxn modelId="{C253EC6C-67BB-4383-8DA7-AECA7058D3DE}" srcId="{204EC2E5-498E-4745-B182-59234AA79289}" destId="{2A941C80-04A1-4158-AF56-8A4293E4B252}" srcOrd="1" destOrd="0" parTransId="{C6E3ECC0-B5C5-427C-BC06-137AE6EDD9E2}" sibTransId="{CD201F59-48EA-43DE-8BD1-D08AD3DDBE34}"/>
    <dgm:cxn modelId="{F13D7070-14DB-4771-A318-00233FA1EF0A}" type="presOf" srcId="{2A941C80-04A1-4158-AF56-8A4293E4B252}" destId="{8DE472AA-D7DF-4BB4-A1F9-71353644B193}" srcOrd="0" destOrd="1" presId="urn:microsoft.com/office/officeart/2005/8/layout/vList5"/>
    <dgm:cxn modelId="{5619837A-3559-4542-A96A-A5F894F1A34A}" type="presOf" srcId="{6AD7F54D-B385-43A9-BB91-2AA7E8CBC2B3}" destId="{31667041-61AA-4888-B3F5-72B52AAECB63}" srcOrd="0" destOrd="0" presId="urn:microsoft.com/office/officeart/2005/8/layout/vList5"/>
    <dgm:cxn modelId="{0693457C-A98A-42B2-933A-15FA63F97555}" type="presOf" srcId="{48ED4CF7-4FF0-4659-8078-7A216F968F2C}" destId="{0CF4EF2D-90E3-4845-AA84-F9BACDAD5B15}" srcOrd="0" destOrd="1" presId="urn:microsoft.com/office/officeart/2005/8/layout/vList5"/>
    <dgm:cxn modelId="{403DEC80-04AD-4A8B-8FDD-174E34A8BE11}" srcId="{49ED9304-E2E7-4FED-9B40-577384CF53D8}" destId="{204EC2E5-498E-4745-B182-59234AA79289}" srcOrd="1" destOrd="0" parTransId="{2157CE51-9903-4678-A6D6-3427E9BDEF6C}" sibTransId="{84DB8C34-442F-4B9F-BB4A-79F2D8749CB8}"/>
    <dgm:cxn modelId="{97419987-F3F5-4BE2-8840-99796555B693}" srcId="{07968DA8-4F20-46C4-8F3E-EDB929EFAE47}" destId="{DF5BA6C1-4C22-4DC9-AA64-C29692ABF9E0}" srcOrd="0" destOrd="0" parTransId="{035639B8-BFC6-4AC4-A729-DF47113C79FA}" sibTransId="{DBC71F1F-753A-408E-8A8E-A1E0E0084F31}"/>
    <dgm:cxn modelId="{18092D88-D0F7-4734-A704-39D470B745B1}" srcId="{40B04079-9B37-4D34-8C86-D28BD411D41B}" destId="{0FE23846-D17C-4925-9A4C-DD6AD64A6518}" srcOrd="2" destOrd="0" parTransId="{14470BFF-7E18-4A7E-8161-362461BA09A8}" sibTransId="{18EF9B35-4C04-4200-B4AA-97DCAB168C75}"/>
    <dgm:cxn modelId="{3A6BF18F-1895-4D33-93AC-71900912BC7F}" srcId="{204EC2E5-498E-4745-B182-59234AA79289}" destId="{93C21694-6267-4020-A10B-EFDBE340DD7D}" srcOrd="0" destOrd="0" parTransId="{BE05BC1F-5012-4644-B81E-819CC7B9F010}" sibTransId="{E8E46CB4-37E4-4E32-8606-A2C22B2CAC5E}"/>
    <dgm:cxn modelId="{05AD3491-1805-48CC-8038-B92842362A4A}" srcId="{4FDEE38A-84B0-459C-9200-357B227716DC}" destId="{A04B81F4-9CC9-4F54-BECE-A8FAE7BED0B6}" srcOrd="2" destOrd="0" parTransId="{D955FE5B-8FFF-424B-8C58-B79AE389A51C}" sibTransId="{FA141B4E-BBAA-4CC6-A95A-10AA1B4A11C2}"/>
    <dgm:cxn modelId="{6F0F5FA0-6669-4996-AB2B-C6C08C5701DE}" srcId="{07968DA8-4F20-46C4-8F3E-EDB929EFAE47}" destId="{7DC5263A-CB58-44D6-8534-B23B1C94127B}" srcOrd="1" destOrd="0" parTransId="{B8F27D45-E116-4E9F-9AB9-5D3B8B032929}" sibTransId="{F54C1A7B-0AEE-4ED4-A650-38858CF28FA6}"/>
    <dgm:cxn modelId="{4E1070A7-E33D-4B75-884D-FCD07D3FCA26}" srcId="{40B04079-9B37-4D34-8C86-D28BD411D41B}" destId="{ED386349-A38B-46BA-A97C-2C7A40130679}" srcOrd="0" destOrd="0" parTransId="{EDC3791A-EF56-433E-908E-EDCB86027C53}" sibTransId="{67F90C42-2B6B-4AE2-9BD4-E1C4B1CB2CD1}"/>
    <dgm:cxn modelId="{457F65B0-341E-4B61-AB4C-E5FB895B5724}" type="presOf" srcId="{7DC5263A-CB58-44D6-8534-B23B1C94127B}" destId="{A881C0FF-C10C-44B4-B54A-CFBDF3091149}" srcOrd="0" destOrd="1" presId="urn:microsoft.com/office/officeart/2005/8/layout/vList5"/>
    <dgm:cxn modelId="{6F67F1B1-FDF3-46A1-9544-3F35D7DB054C}" type="presOf" srcId="{49ED9304-E2E7-4FED-9B40-577384CF53D8}" destId="{60987E45-2108-4ED3-A792-CD8EB45B57E8}" srcOrd="0" destOrd="0" presId="urn:microsoft.com/office/officeart/2005/8/layout/vList5"/>
    <dgm:cxn modelId="{4BFB4AB3-664C-4CA2-971B-3BB78C5FFA0F}" type="presOf" srcId="{4FDEE38A-84B0-459C-9200-357B227716DC}" destId="{7C15C166-6A9E-420E-B826-9907F1EBDD78}" srcOrd="0" destOrd="0" presId="urn:microsoft.com/office/officeart/2005/8/layout/vList5"/>
    <dgm:cxn modelId="{BE5D87BB-27B4-4ED4-B31B-E5DC6E857334}" srcId="{49ED9304-E2E7-4FED-9B40-577384CF53D8}" destId="{07968DA8-4F20-46C4-8F3E-EDB929EFAE47}" srcOrd="3" destOrd="0" parTransId="{78848E1B-532B-4C26-9EAB-CFE42C256760}" sibTransId="{74409788-BF55-4073-A8F6-76F391BE1CAE}"/>
    <dgm:cxn modelId="{9B5B96C2-6939-4B07-B0E5-7DC8E961EBD5}" srcId="{49ED9304-E2E7-4FED-9B40-577384CF53D8}" destId="{6AD7F54D-B385-43A9-BB91-2AA7E8CBC2B3}" srcOrd="0" destOrd="0" parTransId="{65E28E3E-0FC7-4F18-974F-352D3EA823FD}" sibTransId="{E8491E96-B083-4325-9D67-9B42754F1B1C}"/>
    <dgm:cxn modelId="{8BA77BC3-DA29-4177-B66C-775B9422AD00}" type="presOf" srcId="{DF5BA6C1-4C22-4DC9-AA64-C29692ABF9E0}" destId="{A881C0FF-C10C-44B4-B54A-CFBDF3091149}" srcOrd="0" destOrd="0" presId="urn:microsoft.com/office/officeart/2005/8/layout/vList5"/>
    <dgm:cxn modelId="{B8185FCB-D43D-4985-8939-DCDD618F5A00}" srcId="{4FDEE38A-84B0-459C-9200-357B227716DC}" destId="{2D27CF6D-D568-40B6-B43C-A2DEF8BDAE6B}" srcOrd="1" destOrd="0" parTransId="{601CE451-3DE1-4B91-9593-40C0692DC127}" sibTransId="{9BF76A48-7E95-47FD-98FA-CFD1302D036F}"/>
    <dgm:cxn modelId="{60621ACF-40E9-4517-83F1-6D21D50B0BB1}" type="presOf" srcId="{93C21694-6267-4020-A10B-EFDBE340DD7D}" destId="{8DE472AA-D7DF-4BB4-A1F9-71353644B193}" srcOrd="0" destOrd="0" presId="urn:microsoft.com/office/officeart/2005/8/layout/vList5"/>
    <dgm:cxn modelId="{60D60CD3-137C-4993-8B25-328E5865DB2D}" srcId="{49ED9304-E2E7-4FED-9B40-577384CF53D8}" destId="{4FDEE38A-84B0-459C-9200-357B227716DC}" srcOrd="4" destOrd="0" parTransId="{0540AF00-882C-4986-9914-41FB4B7CA5C6}" sibTransId="{DEF651EC-BC4F-4A3B-BBD7-B287DA76A7FC}"/>
    <dgm:cxn modelId="{E09B54D9-65DD-48E3-9337-0D26EB9EB01D}" srcId="{4FDEE38A-84B0-459C-9200-357B227716DC}" destId="{472C1583-A6F4-40B0-A36F-595541AA3A97}" srcOrd="0" destOrd="0" parTransId="{C734CA73-D70E-418E-864B-94801828CF7F}" sibTransId="{FFFB9A66-B6B3-4C75-9A26-95FD0E38D2E8}"/>
    <dgm:cxn modelId="{D5D65BDF-3C9D-47C5-B30F-C8C2976A9E65}" type="presOf" srcId="{472C1583-A6F4-40B0-A36F-595541AA3A97}" destId="{67DFB09C-1761-438E-ADD7-4C9A963A5E0E}" srcOrd="0" destOrd="0" presId="urn:microsoft.com/office/officeart/2005/8/layout/vList5"/>
    <dgm:cxn modelId="{DBA0C1DF-9251-492A-B8E5-C8FFCCEEFD3A}" type="presOf" srcId="{A04B81F4-9CC9-4F54-BECE-A8FAE7BED0B6}" destId="{67DFB09C-1761-438E-ADD7-4C9A963A5E0E}" srcOrd="0" destOrd="2" presId="urn:microsoft.com/office/officeart/2005/8/layout/vList5"/>
    <dgm:cxn modelId="{D4E1CBE3-7A36-4935-985A-374FDC6D24B6}" srcId="{40B04079-9B37-4D34-8C86-D28BD411D41B}" destId="{48ED4CF7-4FF0-4659-8078-7A216F968F2C}" srcOrd="1" destOrd="0" parTransId="{81193EA7-235C-40AA-9483-FD41DCEFFE96}" sibTransId="{27304787-E9FB-469D-80A8-07EC6FD5A8CA}"/>
    <dgm:cxn modelId="{52BE3DF8-0EFA-42E5-8858-8D2304CBA32B}" type="presOf" srcId="{07968DA8-4F20-46C4-8F3E-EDB929EFAE47}" destId="{1F2B8733-1B0F-465F-A1AF-5021B38E9132}" srcOrd="0" destOrd="0" presId="urn:microsoft.com/office/officeart/2005/8/layout/vList5"/>
    <dgm:cxn modelId="{8F21FEFF-E394-4299-98BB-708857AFDC28}" type="presOf" srcId="{204EC2E5-498E-4745-B182-59234AA79289}" destId="{722F81D8-A344-45D0-AC99-9A9C89C4B9A5}" srcOrd="0" destOrd="0" presId="urn:microsoft.com/office/officeart/2005/8/layout/vList5"/>
    <dgm:cxn modelId="{00D8D2D5-30D5-4087-9A14-96995C342B5D}" type="presParOf" srcId="{60987E45-2108-4ED3-A792-CD8EB45B57E8}" destId="{2DCD2DC5-BEC5-42C8-B7E5-39FDDDF89F9D}" srcOrd="0" destOrd="0" presId="urn:microsoft.com/office/officeart/2005/8/layout/vList5"/>
    <dgm:cxn modelId="{F8BC88CA-8228-42AC-98CA-AF78D57B63FB}" type="presParOf" srcId="{2DCD2DC5-BEC5-42C8-B7E5-39FDDDF89F9D}" destId="{31667041-61AA-4888-B3F5-72B52AAECB63}" srcOrd="0" destOrd="0" presId="urn:microsoft.com/office/officeart/2005/8/layout/vList5"/>
    <dgm:cxn modelId="{6C4991F9-65E4-4AC9-91DB-FA14C1788FB7}" type="presParOf" srcId="{60987E45-2108-4ED3-A792-CD8EB45B57E8}" destId="{6DA23AE1-0812-422E-9835-6454E83D0581}" srcOrd="1" destOrd="0" presId="urn:microsoft.com/office/officeart/2005/8/layout/vList5"/>
    <dgm:cxn modelId="{D3879801-DF02-4E82-B2EF-5B725EC4FD44}" type="presParOf" srcId="{60987E45-2108-4ED3-A792-CD8EB45B57E8}" destId="{A66C34D8-8042-4043-8A1A-802C7C2550DC}" srcOrd="2" destOrd="0" presId="urn:microsoft.com/office/officeart/2005/8/layout/vList5"/>
    <dgm:cxn modelId="{1758B997-E356-4B86-AE30-A321F130EC83}" type="presParOf" srcId="{A66C34D8-8042-4043-8A1A-802C7C2550DC}" destId="{722F81D8-A344-45D0-AC99-9A9C89C4B9A5}" srcOrd="0" destOrd="0" presId="urn:microsoft.com/office/officeart/2005/8/layout/vList5"/>
    <dgm:cxn modelId="{52029493-97F5-4860-A2FF-4A39124508E6}" type="presParOf" srcId="{A66C34D8-8042-4043-8A1A-802C7C2550DC}" destId="{8DE472AA-D7DF-4BB4-A1F9-71353644B193}" srcOrd="1" destOrd="0" presId="urn:microsoft.com/office/officeart/2005/8/layout/vList5"/>
    <dgm:cxn modelId="{0039238B-EB63-480E-907E-71CB785692D2}" type="presParOf" srcId="{60987E45-2108-4ED3-A792-CD8EB45B57E8}" destId="{CE31035F-06C8-4209-8D9E-14BBC316ED00}" srcOrd="3" destOrd="0" presId="urn:microsoft.com/office/officeart/2005/8/layout/vList5"/>
    <dgm:cxn modelId="{ED2950AE-CC28-4441-859F-F8FF8A42BD48}" type="presParOf" srcId="{60987E45-2108-4ED3-A792-CD8EB45B57E8}" destId="{EBABD833-E26C-4B17-816B-781FFB77E8F3}" srcOrd="4" destOrd="0" presId="urn:microsoft.com/office/officeart/2005/8/layout/vList5"/>
    <dgm:cxn modelId="{107842A5-9CD2-4097-8AF5-24B3329660F2}" type="presParOf" srcId="{EBABD833-E26C-4B17-816B-781FFB77E8F3}" destId="{8DE05411-0973-4526-969C-53A558F25450}" srcOrd="0" destOrd="0" presId="urn:microsoft.com/office/officeart/2005/8/layout/vList5"/>
    <dgm:cxn modelId="{9DA190D1-752D-4E41-8874-0118901E6013}" type="presParOf" srcId="{EBABD833-E26C-4B17-816B-781FFB77E8F3}" destId="{0CF4EF2D-90E3-4845-AA84-F9BACDAD5B15}" srcOrd="1" destOrd="0" presId="urn:microsoft.com/office/officeart/2005/8/layout/vList5"/>
    <dgm:cxn modelId="{81BD08A3-8F30-443B-B074-01203E9B9C6D}" type="presParOf" srcId="{60987E45-2108-4ED3-A792-CD8EB45B57E8}" destId="{22474F7A-0D9E-4EA8-8447-A18463EB45C1}" srcOrd="5" destOrd="0" presId="urn:microsoft.com/office/officeart/2005/8/layout/vList5"/>
    <dgm:cxn modelId="{147047EC-86D5-4F14-9BAC-B4A66362D27D}" type="presParOf" srcId="{60987E45-2108-4ED3-A792-CD8EB45B57E8}" destId="{3D0C54C8-0286-4A34-810E-557E5B8241DD}" srcOrd="6" destOrd="0" presId="urn:microsoft.com/office/officeart/2005/8/layout/vList5"/>
    <dgm:cxn modelId="{4E4BCF8B-AFF5-42C4-929E-63934F76414F}" type="presParOf" srcId="{3D0C54C8-0286-4A34-810E-557E5B8241DD}" destId="{1F2B8733-1B0F-465F-A1AF-5021B38E9132}" srcOrd="0" destOrd="0" presId="urn:microsoft.com/office/officeart/2005/8/layout/vList5"/>
    <dgm:cxn modelId="{CF9DDBC3-D5B3-4B9D-A890-0B5DA0026F56}" type="presParOf" srcId="{3D0C54C8-0286-4A34-810E-557E5B8241DD}" destId="{A881C0FF-C10C-44B4-B54A-CFBDF3091149}" srcOrd="1" destOrd="0" presId="urn:microsoft.com/office/officeart/2005/8/layout/vList5"/>
    <dgm:cxn modelId="{9421722E-F53F-47A6-A1B5-2AE47D460A54}" type="presParOf" srcId="{60987E45-2108-4ED3-A792-CD8EB45B57E8}" destId="{11401036-9622-4165-85B9-2AB51A786344}" srcOrd="7" destOrd="0" presId="urn:microsoft.com/office/officeart/2005/8/layout/vList5"/>
    <dgm:cxn modelId="{4452A9B2-4E61-496B-83CB-5A7C2344DF87}" type="presParOf" srcId="{60987E45-2108-4ED3-A792-CD8EB45B57E8}" destId="{140335A0-FA11-47CA-B601-94A5F1DA5B38}" srcOrd="8" destOrd="0" presId="urn:microsoft.com/office/officeart/2005/8/layout/vList5"/>
    <dgm:cxn modelId="{C483E79F-C10C-4152-9CB3-E2EB226CF4B1}" type="presParOf" srcId="{140335A0-FA11-47CA-B601-94A5F1DA5B38}" destId="{7C15C166-6A9E-420E-B826-9907F1EBDD78}" srcOrd="0" destOrd="0" presId="urn:microsoft.com/office/officeart/2005/8/layout/vList5"/>
    <dgm:cxn modelId="{15DBB987-C027-461C-AA88-AF8AA6D43F6D}" type="presParOf" srcId="{140335A0-FA11-47CA-B601-94A5F1DA5B38}" destId="{67DFB09C-1761-438E-ADD7-4C9A963A5E0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67041-61AA-4888-B3F5-72B52AAECB63}">
      <dsp:nvSpPr>
        <dsp:cNvPr id="0" name=""/>
        <dsp:cNvSpPr/>
      </dsp:nvSpPr>
      <dsp:spPr>
        <a:xfrm>
          <a:off x="0" y="2205"/>
          <a:ext cx="7957687" cy="96439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a:t>The analysis is organized into the following sections:</a:t>
          </a:r>
          <a:endParaRPr lang="en-US" sz="2300" kern="1200" dirty="0"/>
        </a:p>
      </dsp:txBody>
      <dsp:txXfrm>
        <a:off x="47078" y="49283"/>
        <a:ext cx="7863531" cy="870238"/>
      </dsp:txXfrm>
    </dsp:sp>
    <dsp:sp modelId="{8DE472AA-D7DF-4BB4-A1F9-71353644B193}">
      <dsp:nvSpPr>
        <dsp:cNvPr id="0" name=""/>
        <dsp:cNvSpPr/>
      </dsp:nvSpPr>
      <dsp:spPr>
        <a:xfrm rot="5400000">
          <a:off x="5030755" y="-1051930"/>
          <a:ext cx="771515" cy="509789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Exploration of the dataset.</a:t>
          </a:r>
          <a:endParaRPr lang="en-US" sz="1100" kern="1200"/>
        </a:p>
        <a:p>
          <a:pPr marL="57150" lvl="1" indent="-57150" algn="l" defTabSz="488950">
            <a:lnSpc>
              <a:spcPct val="90000"/>
            </a:lnSpc>
            <a:spcBef>
              <a:spcPct val="0"/>
            </a:spcBef>
            <a:spcAft>
              <a:spcPct val="15000"/>
            </a:spcAft>
            <a:buChar char="•"/>
          </a:pPr>
          <a:r>
            <a:rPr lang="en-US" sz="1100" b="0" i="0" kern="1200"/>
            <a:t>Data cleaning and preparation processes.</a:t>
          </a:r>
          <a:endParaRPr lang="en-US" sz="1100" kern="1200"/>
        </a:p>
        <a:p>
          <a:pPr marL="57150" lvl="1" indent="-57150" algn="l" defTabSz="488950">
            <a:lnSpc>
              <a:spcPct val="90000"/>
            </a:lnSpc>
            <a:spcBef>
              <a:spcPct val="0"/>
            </a:spcBef>
            <a:spcAft>
              <a:spcPct val="15000"/>
            </a:spcAft>
            <a:buChar char="•"/>
          </a:pPr>
          <a:r>
            <a:rPr lang="en-US" sz="1100" b="0" i="0" kern="1200"/>
            <a:t>Feature engineering to enhance predictive performance.</a:t>
          </a:r>
          <a:endParaRPr lang="en-US" sz="1100" kern="1200"/>
        </a:p>
      </dsp:txBody>
      <dsp:txXfrm rot="-5400000">
        <a:off x="2867566" y="1148921"/>
        <a:ext cx="5060232" cy="696191"/>
      </dsp:txXfrm>
    </dsp:sp>
    <dsp:sp modelId="{722F81D8-A344-45D0-AC99-9A9C89C4B9A5}">
      <dsp:nvSpPr>
        <dsp:cNvPr id="0" name=""/>
        <dsp:cNvSpPr/>
      </dsp:nvSpPr>
      <dsp:spPr>
        <a:xfrm>
          <a:off x="0" y="1014819"/>
          <a:ext cx="2867565" cy="96439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a:t>Data</a:t>
          </a:r>
          <a:endParaRPr lang="en-US" sz="2300" kern="1200"/>
        </a:p>
      </dsp:txBody>
      <dsp:txXfrm>
        <a:off x="47078" y="1061897"/>
        <a:ext cx="2773409" cy="870238"/>
      </dsp:txXfrm>
    </dsp:sp>
    <dsp:sp modelId="{0CF4EF2D-90E3-4845-AA84-F9BACDAD5B15}">
      <dsp:nvSpPr>
        <dsp:cNvPr id="0" name=""/>
        <dsp:cNvSpPr/>
      </dsp:nvSpPr>
      <dsp:spPr>
        <a:xfrm rot="5400000">
          <a:off x="5030755" y="-39316"/>
          <a:ext cx="771515" cy="509789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Regression model used to predict loan defaults.</a:t>
          </a:r>
          <a:endParaRPr lang="en-US" sz="1100" kern="1200"/>
        </a:p>
        <a:p>
          <a:pPr marL="57150" lvl="1" indent="-57150" algn="l" defTabSz="488950">
            <a:lnSpc>
              <a:spcPct val="90000"/>
            </a:lnSpc>
            <a:spcBef>
              <a:spcPct val="0"/>
            </a:spcBef>
            <a:spcAft>
              <a:spcPct val="15000"/>
            </a:spcAft>
            <a:buChar char="•"/>
          </a:pPr>
          <a:r>
            <a:rPr lang="en-US" sz="1100" b="0" i="0" kern="1200"/>
            <a:t>Evaluation metrics such as accuracy and R-squared.</a:t>
          </a:r>
          <a:endParaRPr lang="en-US" sz="1100" kern="1200"/>
        </a:p>
        <a:p>
          <a:pPr marL="57150" lvl="1" indent="-57150" algn="l" defTabSz="488950">
            <a:lnSpc>
              <a:spcPct val="90000"/>
            </a:lnSpc>
            <a:spcBef>
              <a:spcPct val="0"/>
            </a:spcBef>
            <a:spcAft>
              <a:spcPct val="15000"/>
            </a:spcAft>
            <a:buChar char="•"/>
          </a:pPr>
          <a:r>
            <a:rPr lang="en-US" sz="1100" b="0" i="0" kern="1200"/>
            <a:t>Insights derived from the model.</a:t>
          </a:r>
          <a:endParaRPr lang="en-US" sz="1100" kern="1200"/>
        </a:p>
      </dsp:txBody>
      <dsp:txXfrm rot="-5400000">
        <a:off x="2867566" y="2161535"/>
        <a:ext cx="5060232" cy="696191"/>
      </dsp:txXfrm>
    </dsp:sp>
    <dsp:sp modelId="{8DE05411-0973-4526-969C-53A558F25450}">
      <dsp:nvSpPr>
        <dsp:cNvPr id="0" name=""/>
        <dsp:cNvSpPr/>
      </dsp:nvSpPr>
      <dsp:spPr>
        <a:xfrm>
          <a:off x="0" y="2027433"/>
          <a:ext cx="2867565" cy="96439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a:t>Machine Learning Model</a:t>
          </a:r>
          <a:endParaRPr lang="en-US" sz="2300" kern="1200"/>
        </a:p>
      </dsp:txBody>
      <dsp:txXfrm>
        <a:off x="47078" y="2074511"/>
        <a:ext cx="2773409" cy="870238"/>
      </dsp:txXfrm>
    </dsp:sp>
    <dsp:sp modelId="{A881C0FF-C10C-44B4-B54A-CFBDF3091149}">
      <dsp:nvSpPr>
        <dsp:cNvPr id="0" name=""/>
        <dsp:cNvSpPr/>
      </dsp:nvSpPr>
      <dsp:spPr>
        <a:xfrm rot="5400000">
          <a:off x="5030755" y="973297"/>
          <a:ext cx="771515" cy="509789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Interactive interface designed to generate loan default predictions.</a:t>
          </a:r>
          <a:endParaRPr lang="en-US" sz="1100" kern="1200"/>
        </a:p>
        <a:p>
          <a:pPr marL="57150" lvl="1" indent="-57150" algn="l" defTabSz="488950">
            <a:lnSpc>
              <a:spcPct val="90000"/>
            </a:lnSpc>
            <a:spcBef>
              <a:spcPct val="0"/>
            </a:spcBef>
            <a:spcAft>
              <a:spcPct val="15000"/>
            </a:spcAft>
            <a:buChar char="•"/>
          </a:pPr>
          <a:r>
            <a:rPr lang="en-US" sz="1100" b="0" i="0" kern="1200"/>
            <a:t>User-friendly layout for entering input data and viewing predictions.</a:t>
          </a:r>
          <a:endParaRPr lang="en-US" sz="1100" kern="1200"/>
        </a:p>
      </dsp:txBody>
      <dsp:txXfrm rot="-5400000">
        <a:off x="2867566" y="3174148"/>
        <a:ext cx="5060232" cy="696191"/>
      </dsp:txXfrm>
    </dsp:sp>
    <dsp:sp modelId="{1F2B8733-1B0F-465F-A1AF-5021B38E9132}">
      <dsp:nvSpPr>
        <dsp:cNvPr id="0" name=""/>
        <dsp:cNvSpPr/>
      </dsp:nvSpPr>
      <dsp:spPr>
        <a:xfrm>
          <a:off x="0" y="3040047"/>
          <a:ext cx="2867565" cy="96439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a:t>HTML Page</a:t>
          </a:r>
          <a:endParaRPr lang="en-US" sz="2300" kern="1200"/>
        </a:p>
      </dsp:txBody>
      <dsp:txXfrm>
        <a:off x="47078" y="3087125"/>
        <a:ext cx="2773409" cy="870238"/>
      </dsp:txXfrm>
    </dsp:sp>
    <dsp:sp modelId="{67DFB09C-1761-438E-ADD7-4C9A963A5E0E}">
      <dsp:nvSpPr>
        <dsp:cNvPr id="0" name=""/>
        <dsp:cNvSpPr/>
      </dsp:nvSpPr>
      <dsp:spPr>
        <a:xfrm rot="5400000">
          <a:off x="5030755" y="1985910"/>
          <a:ext cx="771515" cy="509789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Summary of findings and insights.</a:t>
          </a:r>
          <a:endParaRPr lang="en-US" sz="1100" kern="1200"/>
        </a:p>
        <a:p>
          <a:pPr marL="57150" lvl="1" indent="-57150" algn="l" defTabSz="488950">
            <a:lnSpc>
              <a:spcPct val="90000"/>
            </a:lnSpc>
            <a:spcBef>
              <a:spcPct val="0"/>
            </a:spcBef>
            <a:spcAft>
              <a:spcPct val="15000"/>
            </a:spcAft>
            <a:buChar char="•"/>
          </a:pPr>
          <a:r>
            <a:rPr lang="en-US" sz="1100" b="0" i="0" kern="1200"/>
            <a:t>Identified limitations in the dataset.</a:t>
          </a:r>
          <a:endParaRPr lang="en-US" sz="1100" kern="1200"/>
        </a:p>
        <a:p>
          <a:pPr marL="57150" lvl="1" indent="-57150" algn="l" defTabSz="488950">
            <a:lnSpc>
              <a:spcPct val="90000"/>
            </a:lnSpc>
            <a:spcBef>
              <a:spcPct val="0"/>
            </a:spcBef>
            <a:spcAft>
              <a:spcPct val="15000"/>
            </a:spcAft>
            <a:buChar char="•"/>
          </a:pPr>
          <a:r>
            <a:rPr lang="en-US" sz="1100" b="0" i="0" kern="1200"/>
            <a:t>Recommendations for improving the analysis in the future.</a:t>
          </a:r>
          <a:endParaRPr lang="en-US" sz="1100" kern="1200"/>
        </a:p>
      </dsp:txBody>
      <dsp:txXfrm rot="-5400000">
        <a:off x="2867566" y="4186761"/>
        <a:ext cx="5060232" cy="696191"/>
      </dsp:txXfrm>
    </dsp:sp>
    <dsp:sp modelId="{7C15C166-6A9E-420E-B826-9907F1EBDD78}">
      <dsp:nvSpPr>
        <dsp:cNvPr id="0" name=""/>
        <dsp:cNvSpPr/>
      </dsp:nvSpPr>
      <dsp:spPr>
        <a:xfrm>
          <a:off x="0" y="4052661"/>
          <a:ext cx="2867565" cy="96439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a:t>Conclusion</a:t>
          </a:r>
          <a:endParaRPr lang="en-US" sz="2300" kern="1200"/>
        </a:p>
      </dsp:txBody>
      <dsp:txXfrm>
        <a:off x="47078" y="4099739"/>
        <a:ext cx="2773409" cy="8702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Credit worthiness– final project</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Credit worthiness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77500" lnSpcReduction="20000"/>
          </a:bodyPr>
          <a:lstStyle/>
          <a:p>
            <a:pPr algn="just"/>
            <a:r>
              <a:rPr lang="en-US" b="0" i="0" dirty="0">
                <a:solidFill>
                  <a:srgbClr val="1F2328"/>
                </a:solidFill>
                <a:effectLst/>
                <a:latin typeface="-apple-system"/>
              </a:rPr>
              <a:t>The analysis is aimed to determine the probability of a loan defaulting due to factors collected in the data. </a:t>
            </a:r>
            <a:r>
              <a:rPr lang="en-US" dirty="0">
                <a:solidFill>
                  <a:srgbClr val="1F2328"/>
                </a:solidFill>
                <a:latin typeface="-apple-system"/>
              </a:rPr>
              <a:t>Our</a:t>
            </a:r>
            <a:r>
              <a:rPr lang="en-US" b="0" i="0" dirty="0">
                <a:solidFill>
                  <a:srgbClr val="1F2328"/>
                </a:solidFill>
                <a:effectLst/>
                <a:latin typeface="-apple-system"/>
              </a:rPr>
              <a:t> team secured the dataset from Kaggle, cleaned the dataset, built a regression model, and created an interactive (HTML) user interface (UI) to get predictions. The HTML page allows users to see the predictions of the model. Due to the limitations within the dataset, our evaluation is limited. This report outlines the limitations of the data and an overview of </a:t>
            </a:r>
            <a:r>
              <a:rPr lang="en-US" dirty="0">
                <a:solidFill>
                  <a:srgbClr val="1F2328"/>
                </a:solidFill>
                <a:latin typeface="-apple-system"/>
              </a:rPr>
              <a:t>our</a:t>
            </a:r>
            <a:r>
              <a:rPr lang="en-US" b="0" i="0" dirty="0">
                <a:solidFill>
                  <a:srgbClr val="1F2328"/>
                </a:solidFill>
                <a:effectLst/>
                <a:latin typeface="-apple-system"/>
              </a:rPr>
              <a:t> analysis.</a:t>
            </a:r>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301539" y="421169"/>
            <a:ext cx="7965461" cy="994164"/>
          </a:xfrm>
        </p:spPr>
        <p:txBody>
          <a:bodyPr anchor="b">
            <a:normAutofit/>
          </a:bodyPr>
          <a:lstStyle/>
          <a:p>
            <a:r>
              <a:rPr lang="en-US" dirty="0"/>
              <a:t>The analysis</a:t>
            </a:r>
          </a:p>
        </p:txBody>
      </p:sp>
      <p:graphicFrame>
        <p:nvGraphicFramePr>
          <p:cNvPr id="7" name="Text Placeholder 2">
            <a:extLst>
              <a:ext uri="{FF2B5EF4-FFF2-40B4-BE49-F238E27FC236}">
                <a16:creationId xmlns:a16="http://schemas.microsoft.com/office/drawing/2014/main" id="{74D48C36-FA37-CBF2-F467-A0170D9BCFDB}"/>
              </a:ext>
            </a:extLst>
          </p:cNvPr>
          <p:cNvGraphicFramePr>
            <a:graphicFrameLocks noGrp="1"/>
          </p:cNvGraphicFramePr>
          <p:nvPr>
            <p:ph sz="half" idx="2"/>
            <p:extLst>
              <p:ext uri="{D42A27DB-BD31-4B8C-83A1-F6EECF244321}">
                <p14:modId xmlns:p14="http://schemas.microsoft.com/office/powerpoint/2010/main" val="1061096935"/>
              </p:ext>
            </p:extLst>
          </p:nvPr>
        </p:nvGraphicFramePr>
        <p:xfrm>
          <a:off x="3460565" y="1620078"/>
          <a:ext cx="7965460" cy="5019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342578" y="195861"/>
            <a:ext cx="7965461" cy="994164"/>
          </a:xfrm>
        </p:spPr>
        <p:txBody>
          <a:bodyPr/>
          <a:lstStyle/>
          <a:p>
            <a:r>
              <a:rPr lang="en-US" dirty="0"/>
              <a:t>visuals</a:t>
            </a:r>
          </a:p>
        </p:txBody>
      </p:sp>
      <p:pic>
        <p:nvPicPr>
          <p:cNvPr id="1026" name="Picture 2" descr="Screenshot 2024-12-14 at 7 26 39 PM">
            <a:extLst>
              <a:ext uri="{FF2B5EF4-FFF2-40B4-BE49-F238E27FC236}">
                <a16:creationId xmlns:a16="http://schemas.microsoft.com/office/drawing/2014/main" id="{E13743D3-CDC0-7F77-B80B-6A4F918E7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600" y="1451363"/>
            <a:ext cx="6628837" cy="414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88634" y="664995"/>
            <a:ext cx="7043617" cy="640897"/>
          </a:xfrm>
        </p:spPr>
        <p:txBody>
          <a:bodyPr/>
          <a:lstStyle/>
          <a:p>
            <a:r>
              <a:rPr lang="en-US" dirty="0"/>
              <a:t>visuals</a:t>
            </a:r>
          </a:p>
        </p:txBody>
      </p:sp>
      <p:pic>
        <p:nvPicPr>
          <p:cNvPr id="2050" name="Picture 2" descr="Screenshot 2024-12-14 at 7 27 17 PM">
            <a:extLst>
              <a:ext uri="{FF2B5EF4-FFF2-40B4-BE49-F238E27FC236}">
                <a16:creationId xmlns:a16="http://schemas.microsoft.com/office/drawing/2014/main" id="{870238C7-C8F2-8815-425E-46F5C6871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2387" y="1406769"/>
            <a:ext cx="6441180" cy="466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705191" y="202508"/>
            <a:ext cx="7965461" cy="994164"/>
          </a:xfrm>
        </p:spPr>
        <p:txBody>
          <a:bodyPr anchor="b">
            <a:normAutofit/>
          </a:bodyPr>
          <a:lstStyle/>
          <a:p>
            <a:r>
              <a:rPr lang="en-US" dirty="0"/>
              <a:t>visuals</a:t>
            </a:r>
          </a:p>
        </p:txBody>
      </p:sp>
      <p:pic>
        <p:nvPicPr>
          <p:cNvPr id="10" name="Picture 9">
            <a:extLst>
              <a:ext uri="{FF2B5EF4-FFF2-40B4-BE49-F238E27FC236}">
                <a16:creationId xmlns:a16="http://schemas.microsoft.com/office/drawing/2014/main" id="{4590A04D-BD38-332E-2827-33D92B7C6B6D}"/>
              </a:ext>
            </a:extLst>
          </p:cNvPr>
          <p:cNvPicPr>
            <a:picLocks noChangeAspect="1"/>
          </p:cNvPicPr>
          <p:nvPr/>
        </p:nvPicPr>
        <p:blipFill>
          <a:blip r:embed="rId3"/>
          <a:stretch>
            <a:fillRect/>
          </a:stretch>
        </p:blipFill>
        <p:spPr>
          <a:xfrm>
            <a:off x="4840356" y="1761731"/>
            <a:ext cx="4857245" cy="4675100"/>
          </a:xfrm>
          <a:prstGeom prst="rect">
            <a:avLst/>
          </a:prstGeom>
          <a:noFill/>
        </p:spPr>
      </p:pic>
      <p:sp>
        <p:nvSpPr>
          <p:cNvPr id="9" name="AutoShape 4" descr="Screenshot 2024-12-14 at 7 27 33 PM">
            <a:extLst>
              <a:ext uri="{FF2B5EF4-FFF2-40B4-BE49-F238E27FC236}">
                <a16:creationId xmlns:a16="http://schemas.microsoft.com/office/drawing/2014/main" id="{BBF2A2D9-3FFB-CF1E-9C3C-DF80AB7230A2}"/>
              </a:ext>
            </a:extLst>
          </p:cNvPr>
          <p:cNvSpPr>
            <a:spLocks noChangeAspect="1" noChangeArrowheads="1"/>
          </p:cNvSpPr>
          <p:nvPr/>
        </p:nvSpPr>
        <p:spPr bwMode="auto">
          <a:xfrm>
            <a:off x="2365512" y="2600738"/>
            <a:ext cx="2342322" cy="23423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8020878" y="65116"/>
            <a:ext cx="3747052" cy="978492"/>
          </a:xfrm>
        </p:spPr>
        <p:txBody>
          <a:bodyPr anchor="b">
            <a:normAutofit/>
          </a:bodyPr>
          <a:lstStyle/>
          <a:p>
            <a:r>
              <a:rPr lang="en-US" dirty="0"/>
              <a:t>visuals</a:t>
            </a:r>
          </a:p>
        </p:txBody>
      </p:sp>
      <p:pic>
        <p:nvPicPr>
          <p:cNvPr id="12" name="Picture 11">
            <a:extLst>
              <a:ext uri="{FF2B5EF4-FFF2-40B4-BE49-F238E27FC236}">
                <a16:creationId xmlns:a16="http://schemas.microsoft.com/office/drawing/2014/main" id="{1850A00B-4D33-BBBF-0F39-EBEF6489151E}"/>
              </a:ext>
            </a:extLst>
          </p:cNvPr>
          <p:cNvPicPr>
            <a:picLocks noChangeAspect="1"/>
          </p:cNvPicPr>
          <p:nvPr/>
        </p:nvPicPr>
        <p:blipFill>
          <a:blip r:embed="rId3"/>
          <a:stretch>
            <a:fillRect/>
          </a:stretch>
        </p:blipFill>
        <p:spPr>
          <a:xfrm>
            <a:off x="113356" y="730014"/>
            <a:ext cx="6436532" cy="5774634"/>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3758522" y="503232"/>
            <a:ext cx="7043617" cy="625569"/>
          </a:xfrm>
        </p:spPr>
        <p:txBody>
          <a:bodyPr anchor="b">
            <a:normAutofit/>
          </a:bodyPr>
          <a:lstStyle/>
          <a:p>
            <a:r>
              <a:rPr lang="en-US" dirty="0"/>
              <a:t>Html page</a:t>
            </a:r>
          </a:p>
        </p:txBody>
      </p:sp>
      <p:pic>
        <p:nvPicPr>
          <p:cNvPr id="10" name="Picture 9">
            <a:extLst>
              <a:ext uri="{FF2B5EF4-FFF2-40B4-BE49-F238E27FC236}">
                <a16:creationId xmlns:a16="http://schemas.microsoft.com/office/drawing/2014/main" id="{856B5D13-3953-2ED8-CBBC-91E7B16E597F}"/>
              </a:ext>
            </a:extLst>
          </p:cNvPr>
          <p:cNvPicPr>
            <a:picLocks noChangeAspect="1"/>
          </p:cNvPicPr>
          <p:nvPr/>
        </p:nvPicPr>
        <p:blipFill>
          <a:blip r:embed="rId3"/>
          <a:stretch>
            <a:fillRect/>
          </a:stretch>
        </p:blipFill>
        <p:spPr>
          <a:xfrm>
            <a:off x="4129952" y="1729351"/>
            <a:ext cx="7356456" cy="4422970"/>
          </a:xfrm>
          <a:prstGeom prst="rect">
            <a:avLst/>
          </a:prstGeom>
        </p:spPr>
      </p:pic>
    </p:spTree>
    <p:extLst>
      <p:ext uri="{BB962C8B-B14F-4D97-AF65-F5344CB8AC3E}">
        <p14:creationId xmlns:p14="http://schemas.microsoft.com/office/powerpoint/2010/main" val="407210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141D-6858-E669-9013-1AF1296DDB6A}"/>
              </a:ext>
            </a:extLst>
          </p:cNvPr>
          <p:cNvSpPr>
            <a:spLocks noGrp="1"/>
          </p:cNvSpPr>
          <p:nvPr>
            <p:ph type="title"/>
          </p:nvPr>
        </p:nvSpPr>
        <p:spPr>
          <a:xfrm>
            <a:off x="3637222" y="486696"/>
            <a:ext cx="7043617" cy="686807"/>
          </a:xfrm>
        </p:spPr>
        <p:txBody>
          <a:bodyPr/>
          <a:lstStyle/>
          <a:p>
            <a:r>
              <a:rPr lang="en-US" dirty="0"/>
              <a:t>Contributors </a:t>
            </a:r>
          </a:p>
        </p:txBody>
      </p:sp>
      <p:pic>
        <p:nvPicPr>
          <p:cNvPr id="5" name="Content Placeholder 4">
            <a:extLst>
              <a:ext uri="{FF2B5EF4-FFF2-40B4-BE49-F238E27FC236}">
                <a16:creationId xmlns:a16="http://schemas.microsoft.com/office/drawing/2014/main" id="{D2EB40ED-F5EE-CBA4-9DE0-81EDCB28EAC4}"/>
              </a:ext>
            </a:extLst>
          </p:cNvPr>
          <p:cNvPicPr>
            <a:picLocks noChangeAspect="1"/>
          </p:cNvPicPr>
          <p:nvPr/>
        </p:nvPicPr>
        <p:blipFill>
          <a:blip r:embed="rId2"/>
          <a:stretch>
            <a:fillRect/>
          </a:stretch>
        </p:blipFill>
        <p:spPr>
          <a:xfrm>
            <a:off x="644056" y="2203710"/>
            <a:ext cx="1989387" cy="2194863"/>
          </a:xfrm>
          <a:prstGeom prst="rect">
            <a:avLst/>
          </a:prstGeom>
        </p:spPr>
      </p:pic>
      <p:pic>
        <p:nvPicPr>
          <p:cNvPr id="6" name="Picture 5">
            <a:extLst>
              <a:ext uri="{FF2B5EF4-FFF2-40B4-BE49-F238E27FC236}">
                <a16:creationId xmlns:a16="http://schemas.microsoft.com/office/drawing/2014/main" id="{4BE88CC7-722C-21BA-6061-4F91525748EB}"/>
              </a:ext>
            </a:extLst>
          </p:cNvPr>
          <p:cNvPicPr>
            <a:picLocks noChangeAspect="1"/>
          </p:cNvPicPr>
          <p:nvPr/>
        </p:nvPicPr>
        <p:blipFill>
          <a:blip r:embed="rId3"/>
          <a:stretch>
            <a:fillRect/>
          </a:stretch>
        </p:blipFill>
        <p:spPr>
          <a:xfrm>
            <a:off x="2879287" y="2203710"/>
            <a:ext cx="1989387" cy="2194863"/>
          </a:xfrm>
          <a:prstGeom prst="rect">
            <a:avLst/>
          </a:prstGeom>
        </p:spPr>
      </p:pic>
      <p:pic>
        <p:nvPicPr>
          <p:cNvPr id="7" name="Picture 6">
            <a:extLst>
              <a:ext uri="{FF2B5EF4-FFF2-40B4-BE49-F238E27FC236}">
                <a16:creationId xmlns:a16="http://schemas.microsoft.com/office/drawing/2014/main" id="{F09B5DEF-D013-96D5-03E3-95C90F0DAE22}"/>
              </a:ext>
            </a:extLst>
          </p:cNvPr>
          <p:cNvPicPr>
            <a:picLocks noChangeAspect="1"/>
          </p:cNvPicPr>
          <p:nvPr/>
        </p:nvPicPr>
        <p:blipFill>
          <a:blip r:embed="rId4"/>
          <a:stretch>
            <a:fillRect/>
          </a:stretch>
        </p:blipFill>
        <p:spPr>
          <a:xfrm>
            <a:off x="5112037" y="2276237"/>
            <a:ext cx="1989387" cy="2122337"/>
          </a:xfrm>
          <a:prstGeom prst="rect">
            <a:avLst/>
          </a:prstGeom>
        </p:spPr>
      </p:pic>
      <p:pic>
        <p:nvPicPr>
          <p:cNvPr id="8" name="Picture 7">
            <a:extLst>
              <a:ext uri="{FF2B5EF4-FFF2-40B4-BE49-F238E27FC236}">
                <a16:creationId xmlns:a16="http://schemas.microsoft.com/office/drawing/2014/main" id="{D600A26C-5948-9450-AD5D-54AE1DEF435E}"/>
              </a:ext>
            </a:extLst>
          </p:cNvPr>
          <p:cNvPicPr>
            <a:picLocks noChangeAspect="1"/>
          </p:cNvPicPr>
          <p:nvPr/>
        </p:nvPicPr>
        <p:blipFill>
          <a:blip r:embed="rId5"/>
          <a:stretch>
            <a:fillRect/>
          </a:stretch>
        </p:blipFill>
        <p:spPr>
          <a:xfrm>
            <a:off x="9582498" y="2276236"/>
            <a:ext cx="1989387" cy="2122337"/>
          </a:xfrm>
          <a:prstGeom prst="rect">
            <a:avLst/>
          </a:prstGeom>
        </p:spPr>
      </p:pic>
      <p:pic>
        <p:nvPicPr>
          <p:cNvPr id="9" name="Picture 8">
            <a:extLst>
              <a:ext uri="{FF2B5EF4-FFF2-40B4-BE49-F238E27FC236}">
                <a16:creationId xmlns:a16="http://schemas.microsoft.com/office/drawing/2014/main" id="{29AC7A18-0539-E9DF-9588-7D41B492D04A}"/>
              </a:ext>
            </a:extLst>
          </p:cNvPr>
          <p:cNvPicPr>
            <a:picLocks noChangeAspect="1"/>
          </p:cNvPicPr>
          <p:nvPr/>
        </p:nvPicPr>
        <p:blipFill>
          <a:blip r:embed="rId6"/>
          <a:stretch>
            <a:fillRect/>
          </a:stretch>
        </p:blipFill>
        <p:spPr>
          <a:xfrm>
            <a:off x="7344787" y="2276236"/>
            <a:ext cx="1989387" cy="2122338"/>
          </a:xfrm>
          <a:prstGeom prst="rect">
            <a:avLst/>
          </a:prstGeom>
        </p:spPr>
      </p:pic>
      <p:sp>
        <p:nvSpPr>
          <p:cNvPr id="10" name="TextBox 9">
            <a:extLst>
              <a:ext uri="{FF2B5EF4-FFF2-40B4-BE49-F238E27FC236}">
                <a16:creationId xmlns:a16="http://schemas.microsoft.com/office/drawing/2014/main" id="{276D98E5-B9B4-3D82-E5A8-EC8AEFB7317C}"/>
              </a:ext>
            </a:extLst>
          </p:cNvPr>
          <p:cNvSpPr txBox="1"/>
          <p:nvPr/>
        </p:nvSpPr>
        <p:spPr>
          <a:xfrm>
            <a:off x="817460" y="4680676"/>
            <a:ext cx="1689886" cy="363818"/>
          </a:xfrm>
          <a:prstGeom prst="rect">
            <a:avLst/>
          </a:prstGeom>
          <a:noFill/>
        </p:spPr>
        <p:txBody>
          <a:bodyPr wrap="none" rtlCol="0">
            <a:spAutoFit/>
          </a:bodyPr>
          <a:lstStyle/>
          <a:p>
            <a:pPr defTabSz="896112">
              <a:spcAft>
                <a:spcPts val="600"/>
              </a:spcAft>
            </a:pPr>
            <a:r>
              <a:rPr lang="en-US" sz="1764" b="1" kern="1200" dirty="0">
                <a:solidFill>
                  <a:schemeClr val="tx1"/>
                </a:solidFill>
                <a:latin typeface="+mn-lt"/>
                <a:ea typeface="+mn-ea"/>
                <a:cs typeface="+mn-cs"/>
              </a:rPr>
              <a:t>Ashley Charles</a:t>
            </a:r>
            <a:endParaRPr lang="en-US" b="1" dirty="0"/>
          </a:p>
        </p:txBody>
      </p:sp>
      <p:sp>
        <p:nvSpPr>
          <p:cNvPr id="11" name="TextBox 10">
            <a:extLst>
              <a:ext uri="{FF2B5EF4-FFF2-40B4-BE49-F238E27FC236}">
                <a16:creationId xmlns:a16="http://schemas.microsoft.com/office/drawing/2014/main" id="{B57A8B66-2AB4-0F9B-3E01-60768D7BB3D8}"/>
              </a:ext>
            </a:extLst>
          </p:cNvPr>
          <p:cNvSpPr txBox="1"/>
          <p:nvPr/>
        </p:nvSpPr>
        <p:spPr>
          <a:xfrm>
            <a:off x="9815280" y="4689824"/>
            <a:ext cx="1630383" cy="363818"/>
          </a:xfrm>
          <a:prstGeom prst="rect">
            <a:avLst/>
          </a:prstGeom>
          <a:noFill/>
        </p:spPr>
        <p:txBody>
          <a:bodyPr wrap="none" rtlCol="0">
            <a:spAutoFit/>
          </a:bodyPr>
          <a:lstStyle/>
          <a:p>
            <a:pPr defTabSz="896112">
              <a:spcAft>
                <a:spcPts val="600"/>
              </a:spcAft>
            </a:pPr>
            <a:r>
              <a:rPr lang="en-US" sz="1764" b="1" kern="1200" dirty="0">
                <a:solidFill>
                  <a:schemeClr val="tx1"/>
                </a:solidFill>
                <a:latin typeface="+mn-lt"/>
                <a:ea typeface="+mn-ea"/>
                <a:cs typeface="+mn-cs"/>
              </a:rPr>
              <a:t>Vanessa </a:t>
            </a:r>
            <a:r>
              <a:rPr lang="en-US" sz="1764" b="1" kern="1200" dirty="0" err="1">
                <a:solidFill>
                  <a:schemeClr val="tx1"/>
                </a:solidFill>
                <a:latin typeface="+mn-lt"/>
                <a:ea typeface="+mn-ea"/>
                <a:cs typeface="+mn-cs"/>
              </a:rPr>
              <a:t>Ivarra</a:t>
            </a:r>
            <a:endParaRPr lang="en-US" b="1" dirty="0"/>
          </a:p>
        </p:txBody>
      </p:sp>
      <p:sp>
        <p:nvSpPr>
          <p:cNvPr id="12" name="TextBox 11">
            <a:extLst>
              <a:ext uri="{FF2B5EF4-FFF2-40B4-BE49-F238E27FC236}">
                <a16:creationId xmlns:a16="http://schemas.microsoft.com/office/drawing/2014/main" id="{EA79BC0E-97D7-E75B-B376-1E90479A25C1}"/>
              </a:ext>
            </a:extLst>
          </p:cNvPr>
          <p:cNvSpPr txBox="1"/>
          <p:nvPr/>
        </p:nvSpPr>
        <p:spPr>
          <a:xfrm>
            <a:off x="7543094" y="4689824"/>
            <a:ext cx="1479892" cy="363818"/>
          </a:xfrm>
          <a:prstGeom prst="rect">
            <a:avLst/>
          </a:prstGeom>
          <a:noFill/>
        </p:spPr>
        <p:txBody>
          <a:bodyPr wrap="none" rtlCol="0">
            <a:spAutoFit/>
          </a:bodyPr>
          <a:lstStyle/>
          <a:p>
            <a:pPr defTabSz="896112">
              <a:spcAft>
                <a:spcPts val="600"/>
              </a:spcAft>
            </a:pPr>
            <a:r>
              <a:rPr lang="en-US" sz="1764" b="1" kern="1200" dirty="0">
                <a:solidFill>
                  <a:schemeClr val="tx1"/>
                </a:solidFill>
                <a:latin typeface="+mn-lt"/>
                <a:ea typeface="+mn-ea"/>
                <a:cs typeface="+mn-cs"/>
              </a:rPr>
              <a:t>Sarah Sherry</a:t>
            </a:r>
            <a:endParaRPr lang="en-US" b="1" dirty="0"/>
          </a:p>
        </p:txBody>
      </p:sp>
      <p:sp>
        <p:nvSpPr>
          <p:cNvPr id="13" name="TextBox 12">
            <a:extLst>
              <a:ext uri="{FF2B5EF4-FFF2-40B4-BE49-F238E27FC236}">
                <a16:creationId xmlns:a16="http://schemas.microsoft.com/office/drawing/2014/main" id="{48BAC48B-BFF9-E6F5-9633-C6D297889D36}"/>
              </a:ext>
            </a:extLst>
          </p:cNvPr>
          <p:cNvSpPr txBox="1"/>
          <p:nvPr/>
        </p:nvSpPr>
        <p:spPr>
          <a:xfrm>
            <a:off x="5400444" y="4689823"/>
            <a:ext cx="1627369" cy="363818"/>
          </a:xfrm>
          <a:prstGeom prst="rect">
            <a:avLst/>
          </a:prstGeom>
          <a:noFill/>
        </p:spPr>
        <p:txBody>
          <a:bodyPr wrap="none" rtlCol="0">
            <a:spAutoFit/>
          </a:bodyPr>
          <a:lstStyle/>
          <a:p>
            <a:pPr defTabSz="896112">
              <a:spcAft>
                <a:spcPts val="600"/>
              </a:spcAft>
            </a:pPr>
            <a:r>
              <a:rPr lang="en-US" sz="1764" b="1" kern="1200" dirty="0">
                <a:solidFill>
                  <a:schemeClr val="tx1"/>
                </a:solidFill>
                <a:latin typeface="+mn-lt"/>
                <a:ea typeface="+mn-ea"/>
                <a:cs typeface="+mn-cs"/>
              </a:rPr>
              <a:t>Leah Mathena</a:t>
            </a:r>
            <a:endParaRPr lang="en-US" b="1" dirty="0"/>
          </a:p>
        </p:txBody>
      </p:sp>
      <p:sp>
        <p:nvSpPr>
          <p:cNvPr id="14" name="TextBox 13">
            <a:extLst>
              <a:ext uri="{FF2B5EF4-FFF2-40B4-BE49-F238E27FC236}">
                <a16:creationId xmlns:a16="http://schemas.microsoft.com/office/drawing/2014/main" id="{8532FA30-3711-A47A-FC93-B54CB26BC9A3}"/>
              </a:ext>
            </a:extLst>
          </p:cNvPr>
          <p:cNvSpPr txBox="1"/>
          <p:nvPr/>
        </p:nvSpPr>
        <p:spPr>
          <a:xfrm>
            <a:off x="3021148" y="4680676"/>
            <a:ext cx="2295821" cy="363818"/>
          </a:xfrm>
          <a:prstGeom prst="rect">
            <a:avLst/>
          </a:prstGeom>
          <a:noFill/>
        </p:spPr>
        <p:txBody>
          <a:bodyPr wrap="none" rtlCol="0">
            <a:spAutoFit/>
          </a:bodyPr>
          <a:lstStyle/>
          <a:p>
            <a:pPr defTabSz="896112">
              <a:spcAft>
                <a:spcPts val="600"/>
              </a:spcAft>
            </a:pPr>
            <a:r>
              <a:rPr lang="en-US" sz="1764" b="1" kern="1200" dirty="0">
                <a:solidFill>
                  <a:schemeClr val="tx1"/>
                </a:solidFill>
                <a:latin typeface="+mn-lt"/>
                <a:ea typeface="+mn-ea"/>
                <a:cs typeface="+mn-cs"/>
              </a:rPr>
              <a:t>Azania Hood-</a:t>
            </a:r>
            <a:r>
              <a:rPr lang="en-US" sz="1764" b="1" kern="1200" dirty="0" err="1">
                <a:solidFill>
                  <a:schemeClr val="tx1"/>
                </a:solidFill>
                <a:latin typeface="+mn-lt"/>
                <a:ea typeface="+mn-ea"/>
                <a:cs typeface="+mn-cs"/>
              </a:rPr>
              <a:t>Hosten</a:t>
            </a:r>
            <a:endParaRPr lang="en-US" b="1" dirty="0"/>
          </a:p>
        </p:txBody>
      </p:sp>
    </p:spTree>
    <p:extLst>
      <p:ext uri="{BB962C8B-B14F-4D97-AF65-F5344CB8AC3E}">
        <p14:creationId xmlns:p14="http://schemas.microsoft.com/office/powerpoint/2010/main" val="68435585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{2F6139A2-7020-464D-A3CF-9577CAF32BCE}tf78438558_win32</Template>
  <TotalTime>55</TotalTime>
  <Words>218</Words>
  <Application>Microsoft Office PowerPoint</Application>
  <PresentationFormat>Widescreen</PresentationFormat>
  <Paragraphs>32</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Arial Black</vt:lpstr>
      <vt:lpstr>Calibri</vt:lpstr>
      <vt:lpstr>Sabon Next LT</vt:lpstr>
      <vt:lpstr>Custom</vt:lpstr>
      <vt:lpstr>Credit worthiness– final project</vt:lpstr>
      <vt:lpstr>Credit worthiness</vt:lpstr>
      <vt:lpstr>The analysis</vt:lpstr>
      <vt:lpstr>visuals</vt:lpstr>
      <vt:lpstr>visuals</vt:lpstr>
      <vt:lpstr>visuals</vt:lpstr>
      <vt:lpstr>visuals</vt:lpstr>
      <vt:lpstr>Html page</vt:lpstr>
      <vt:lpstr>Contributors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Vanessa Ivarra</dc:creator>
  <cp:lastModifiedBy>Ashley Charles</cp:lastModifiedBy>
  <cp:revision>2</cp:revision>
  <dcterms:created xsi:type="dcterms:W3CDTF">2024-12-15T14:30:08Z</dcterms:created>
  <dcterms:modified xsi:type="dcterms:W3CDTF">2024-12-16T02:48:34Z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