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93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52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10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2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762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115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630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43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083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81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97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B675-99AA-4A07-A3A1-4F415220EFA0}" type="datetimeFigureOut">
              <a:rPr lang="da-DK" smtClean="0"/>
              <a:t>10-09-2017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9DD7C-3A39-4C1A-9507-5D05500E543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793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1056" y="1279133"/>
            <a:ext cx="9144000" cy="1989387"/>
          </a:xfrm>
          <a:ln>
            <a:solidFill>
              <a:srgbClr val="00828D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828D"/>
                </a:solidFill>
              </a:rPr>
              <a:t>Intro project </a:t>
            </a:r>
            <a:r>
              <a:rPr lang="en-US" dirty="0" err="1">
                <a:solidFill>
                  <a:srgbClr val="00828D"/>
                </a:solidFill>
              </a:rPr>
              <a:t>motordive</a:t>
            </a:r>
            <a:r>
              <a:rPr lang="en-US" dirty="0">
                <a:solidFill>
                  <a:srgbClr val="00828D"/>
                </a:solidFill>
              </a:rPr>
              <a:t> and IR sensor</a:t>
            </a:r>
            <a:endParaRPr lang="da-DK" dirty="0">
              <a:solidFill>
                <a:srgbClr val="00828D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a-DK" dirty="0">
              <a:solidFill>
                <a:srgbClr val="00828D"/>
              </a:solidFill>
            </a:endParaRPr>
          </a:p>
          <a:p>
            <a:r>
              <a:rPr lang="da-DK" b="1" dirty="0">
                <a:solidFill>
                  <a:srgbClr val="00828D"/>
                </a:solidFill>
              </a:rPr>
              <a:t>IT-Technologies/intro </a:t>
            </a:r>
            <a:r>
              <a:rPr lang="da-DK" b="1" dirty="0" err="1">
                <a:solidFill>
                  <a:srgbClr val="00828D"/>
                </a:solidFill>
              </a:rPr>
              <a:t>project</a:t>
            </a:r>
            <a:endParaRPr lang="da-DK" dirty="0">
              <a:solidFill>
                <a:srgbClr val="00828D"/>
              </a:solidFill>
            </a:endParaRPr>
          </a:p>
          <a:p>
            <a:endParaRPr lang="da-DK" dirty="0">
              <a:solidFill>
                <a:srgbClr val="00828D"/>
              </a:solidFill>
            </a:endParaRPr>
          </a:p>
          <a:p>
            <a:r>
              <a:rPr lang="da-DK" dirty="0">
                <a:solidFill>
                  <a:srgbClr val="00828D"/>
                </a:solidFill>
              </a:rPr>
              <a:t>Ruslan Trifonov</a:t>
            </a:r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50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828D"/>
                </a:solidFill>
              </a:rPr>
              <a:t>Agenda</a:t>
            </a:r>
          </a:p>
        </p:txBody>
      </p:sp>
      <p:pic>
        <p:nvPicPr>
          <p:cNvPr id="4" name="Picture 2" descr="Billedresultat for e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45" y="18108"/>
            <a:ext cx="779796" cy="6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329"/>
            <a:ext cx="12192000" cy="191387"/>
          </a:xfrm>
          <a:prstGeom prst="rect">
            <a:avLst/>
          </a:prstGeom>
        </p:spPr>
      </p:pic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>
          <a:xfrm>
            <a:off x="9689043" y="6356350"/>
            <a:ext cx="4114800" cy="3651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RUTR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2</a:t>
            </a:fld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Intro to PWM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Intro to </a:t>
            </a:r>
            <a:r>
              <a:rPr lang="da-DK" dirty="0" err="1">
                <a:solidFill>
                  <a:srgbClr val="00828D"/>
                </a:solidFill>
              </a:rPr>
              <a:t>motoboard</a:t>
            </a:r>
            <a:endParaRPr lang="da-DK" dirty="0">
              <a:solidFill>
                <a:srgbClr val="00828D"/>
              </a:solidFill>
            </a:endParaRP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Intro to </a:t>
            </a:r>
            <a:r>
              <a:rPr lang="da-DK" dirty="0" err="1">
                <a:solidFill>
                  <a:srgbClr val="00828D"/>
                </a:solidFill>
              </a:rPr>
              <a:t>sensoryboard</a:t>
            </a:r>
            <a:endParaRPr lang="da-DK" dirty="0">
              <a:solidFill>
                <a:srgbClr val="008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828D"/>
                </a:solidFill>
              </a:rPr>
              <a:t>PWM</a:t>
            </a:r>
          </a:p>
        </p:txBody>
      </p:sp>
      <p:pic>
        <p:nvPicPr>
          <p:cNvPr id="4" name="Picture 2" descr="Billedresultat for e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45" y="18108"/>
            <a:ext cx="779796" cy="6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329"/>
            <a:ext cx="12192000" cy="191387"/>
          </a:xfrm>
          <a:prstGeom prst="rect">
            <a:avLst/>
          </a:prstGeom>
        </p:spPr>
      </p:pic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>
          <a:xfrm>
            <a:off x="9689043" y="6356350"/>
            <a:ext cx="4114800" cy="3651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RUTR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3</a:t>
            </a:fld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Pulse </a:t>
            </a:r>
            <a:r>
              <a:rPr lang="da-DK" dirty="0" err="1">
                <a:solidFill>
                  <a:srgbClr val="00828D"/>
                </a:solidFill>
              </a:rPr>
              <a:t>width</a:t>
            </a:r>
            <a:r>
              <a:rPr lang="da-DK" dirty="0">
                <a:solidFill>
                  <a:srgbClr val="00828D"/>
                </a:solidFill>
              </a:rPr>
              <a:t> modulation</a:t>
            </a:r>
          </a:p>
          <a:p>
            <a:pPr lvl="1"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A pulse to </a:t>
            </a:r>
            <a:r>
              <a:rPr lang="da-DK" dirty="0" err="1">
                <a:solidFill>
                  <a:srgbClr val="00828D"/>
                </a:solidFill>
              </a:rPr>
              <a:t>control</a:t>
            </a:r>
            <a:r>
              <a:rPr lang="da-DK" dirty="0">
                <a:solidFill>
                  <a:srgbClr val="00828D"/>
                </a:solidFill>
              </a:rPr>
              <a:t> motor. </a:t>
            </a:r>
            <a:r>
              <a:rPr lang="da-DK" dirty="0" err="1">
                <a:solidFill>
                  <a:srgbClr val="00828D"/>
                </a:solidFill>
              </a:rPr>
              <a:t>Better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than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linear</a:t>
            </a:r>
            <a:r>
              <a:rPr lang="da-DK" dirty="0">
                <a:solidFill>
                  <a:srgbClr val="00828D"/>
                </a:solidFill>
              </a:rPr>
              <a:t> drive. Loses</a:t>
            </a:r>
          </a:p>
          <a:p>
            <a:pPr lvl="1">
              <a:buFontTx/>
              <a:buChar char="-"/>
            </a:pPr>
            <a:r>
              <a:rPr lang="da-DK" dirty="0" err="1">
                <a:solidFill>
                  <a:srgbClr val="00828D"/>
                </a:solidFill>
              </a:rPr>
              <a:t>Other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applicaiton</a:t>
            </a:r>
            <a:r>
              <a:rPr lang="da-DK" dirty="0">
                <a:solidFill>
                  <a:srgbClr val="00828D"/>
                </a:solidFill>
              </a:rPr>
              <a:t>, data, Communications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Power flow is not </a:t>
            </a:r>
            <a:r>
              <a:rPr lang="da-DK" dirty="0" err="1">
                <a:solidFill>
                  <a:srgbClr val="00828D"/>
                </a:solidFill>
              </a:rPr>
              <a:t>constant</a:t>
            </a:r>
            <a:r>
              <a:rPr lang="da-DK" dirty="0">
                <a:solidFill>
                  <a:srgbClr val="00828D"/>
                </a:solidFill>
              </a:rPr>
              <a:t>. </a:t>
            </a:r>
            <a:r>
              <a:rPr lang="da-DK" dirty="0" err="1">
                <a:solidFill>
                  <a:srgbClr val="00828D"/>
                </a:solidFill>
              </a:rPr>
              <a:t>Pluse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train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needs</a:t>
            </a:r>
            <a:r>
              <a:rPr lang="da-DK" dirty="0">
                <a:solidFill>
                  <a:srgbClr val="00828D"/>
                </a:solidFill>
              </a:rPr>
              <a:t> to </a:t>
            </a:r>
            <a:r>
              <a:rPr lang="da-DK" dirty="0" err="1">
                <a:solidFill>
                  <a:srgbClr val="00828D"/>
                </a:solidFill>
              </a:rPr>
              <a:t>be</a:t>
            </a:r>
            <a:r>
              <a:rPr lang="da-DK" dirty="0">
                <a:solidFill>
                  <a:srgbClr val="00828D"/>
                </a:solidFill>
              </a:rPr>
              <a:t> fast </a:t>
            </a:r>
            <a:r>
              <a:rPr lang="da-DK" dirty="0" err="1">
                <a:solidFill>
                  <a:srgbClr val="00828D"/>
                </a:solidFill>
              </a:rPr>
              <a:t>enough</a:t>
            </a:r>
            <a:r>
              <a:rPr lang="da-DK" dirty="0">
                <a:solidFill>
                  <a:srgbClr val="00828D"/>
                </a:solidFill>
              </a:rPr>
              <a:t>, </a:t>
            </a:r>
            <a:r>
              <a:rPr lang="da-DK" dirty="0" err="1">
                <a:solidFill>
                  <a:srgbClr val="00828D"/>
                </a:solidFill>
              </a:rPr>
              <a:t>inductive</a:t>
            </a:r>
            <a:r>
              <a:rPr lang="da-DK" dirty="0">
                <a:solidFill>
                  <a:srgbClr val="00828D"/>
                </a:solidFill>
              </a:rPr>
              <a:t> load, plus passive </a:t>
            </a:r>
            <a:r>
              <a:rPr lang="da-DK" dirty="0" err="1">
                <a:solidFill>
                  <a:srgbClr val="00828D"/>
                </a:solidFill>
              </a:rPr>
              <a:t>electronics</a:t>
            </a:r>
            <a:r>
              <a:rPr lang="da-DK" dirty="0">
                <a:solidFill>
                  <a:srgbClr val="00828D"/>
                </a:solidFill>
              </a:rPr>
              <a:t> to </a:t>
            </a:r>
            <a:r>
              <a:rPr lang="da-DK" dirty="0" err="1">
                <a:solidFill>
                  <a:srgbClr val="00828D"/>
                </a:solidFill>
              </a:rPr>
              <a:t>stabilize</a:t>
            </a:r>
            <a:r>
              <a:rPr lang="da-DK" dirty="0">
                <a:solidFill>
                  <a:srgbClr val="00828D"/>
                </a:solidFill>
              </a:rPr>
              <a:t> it.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Sampling </a:t>
            </a:r>
            <a:r>
              <a:rPr lang="da-DK" dirty="0" err="1">
                <a:solidFill>
                  <a:srgbClr val="00828D"/>
                </a:solidFill>
              </a:rPr>
              <a:t>frequency</a:t>
            </a:r>
            <a:r>
              <a:rPr lang="da-DK" dirty="0">
                <a:solidFill>
                  <a:srgbClr val="00828D"/>
                </a:solidFill>
              </a:rPr>
              <a:t>. Samples per time unit. Fs = 1/T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Sampling rate. The double rate </a:t>
            </a:r>
            <a:r>
              <a:rPr lang="da-DK" dirty="0" err="1">
                <a:solidFill>
                  <a:srgbClr val="00828D"/>
                </a:solidFill>
              </a:rPr>
              <a:t>rule</a:t>
            </a:r>
            <a:r>
              <a:rPr lang="da-DK" dirty="0">
                <a:solidFill>
                  <a:srgbClr val="00828D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da-DK" dirty="0" err="1">
                <a:solidFill>
                  <a:srgbClr val="00828D"/>
                </a:solidFill>
              </a:rPr>
              <a:t>Duty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cycle</a:t>
            </a:r>
            <a:r>
              <a:rPr lang="da-DK" dirty="0">
                <a:solidFill>
                  <a:srgbClr val="00828D"/>
                </a:solidFill>
              </a:rPr>
              <a:t>, on/</a:t>
            </a:r>
            <a:r>
              <a:rPr lang="da-DK" dirty="0" err="1">
                <a:solidFill>
                  <a:srgbClr val="00828D"/>
                </a:solidFill>
              </a:rPr>
              <a:t>off</a:t>
            </a:r>
            <a:r>
              <a:rPr lang="da-DK" dirty="0">
                <a:solidFill>
                  <a:srgbClr val="00828D"/>
                </a:solidFill>
              </a:rPr>
              <a:t> time. 100% </a:t>
            </a:r>
            <a:r>
              <a:rPr lang="da-DK" dirty="0" err="1">
                <a:solidFill>
                  <a:srgbClr val="00828D"/>
                </a:solidFill>
              </a:rPr>
              <a:t>means</a:t>
            </a:r>
            <a:r>
              <a:rPr lang="da-DK" dirty="0">
                <a:solidFill>
                  <a:srgbClr val="00828D"/>
                </a:solidFill>
              </a:rPr>
              <a:t> max volts, 0%means </a:t>
            </a:r>
            <a:r>
              <a:rPr lang="da-DK" dirty="0" err="1">
                <a:solidFill>
                  <a:srgbClr val="00828D"/>
                </a:solidFill>
              </a:rPr>
              <a:t>gnd</a:t>
            </a:r>
            <a:endParaRPr lang="da-DK" dirty="0">
              <a:solidFill>
                <a:srgbClr val="00828D"/>
              </a:solidFill>
            </a:endParaRPr>
          </a:p>
          <a:p>
            <a:pPr lvl="1">
              <a:buFontTx/>
              <a:buChar char="-"/>
            </a:pPr>
            <a:endParaRPr lang="da-DK" dirty="0">
              <a:solidFill>
                <a:srgbClr val="008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3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solidFill>
                  <a:srgbClr val="00828D"/>
                </a:solidFill>
              </a:rPr>
              <a:t>Duty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Cycle</a:t>
            </a:r>
            <a:endParaRPr lang="da-DK" dirty="0">
              <a:solidFill>
                <a:srgbClr val="00828D"/>
              </a:solidFill>
            </a:endParaRPr>
          </a:p>
        </p:txBody>
      </p:sp>
      <p:pic>
        <p:nvPicPr>
          <p:cNvPr id="4" name="Picture 2" descr="Billedresultat for e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45" y="18108"/>
            <a:ext cx="779796" cy="6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3329"/>
            <a:ext cx="12192000" cy="191387"/>
          </a:xfrm>
          <a:prstGeom prst="rect">
            <a:avLst/>
          </a:prstGeom>
        </p:spPr>
      </p:pic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>
          <a:xfrm>
            <a:off x="9689043" y="6356350"/>
            <a:ext cx="4114800" cy="3651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RUTR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4</a:t>
            </a:fld>
            <a:endParaRPr lang="da-DK" dirty="0"/>
          </a:p>
        </p:txBody>
      </p:sp>
      <p:sp>
        <p:nvSpPr>
          <p:cNvPr id="9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da-DK" dirty="0" err="1">
                <a:solidFill>
                  <a:srgbClr val="00828D"/>
                </a:solidFill>
              </a:rPr>
              <a:t>Servo</a:t>
            </a:r>
            <a:r>
              <a:rPr lang="da-DK" dirty="0">
                <a:solidFill>
                  <a:srgbClr val="00828D"/>
                </a:solidFill>
              </a:rPr>
              <a:t> motors have </a:t>
            </a:r>
            <a:r>
              <a:rPr lang="da-DK" dirty="0" err="1">
                <a:solidFill>
                  <a:srgbClr val="00828D"/>
                </a:solidFill>
              </a:rPr>
              <a:t>fixed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values</a:t>
            </a:r>
            <a:r>
              <a:rPr lang="da-DK" dirty="0">
                <a:solidFill>
                  <a:srgbClr val="00828D"/>
                </a:solidFill>
              </a:rPr>
              <a:t> for </a:t>
            </a:r>
            <a:r>
              <a:rPr lang="da-DK" dirty="0" err="1">
                <a:solidFill>
                  <a:srgbClr val="00828D"/>
                </a:solidFill>
              </a:rPr>
              <a:t>example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duty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cycle</a:t>
            </a:r>
            <a:r>
              <a:rPr lang="da-DK" dirty="0">
                <a:solidFill>
                  <a:srgbClr val="00828D"/>
                </a:solidFill>
              </a:rPr>
              <a:t> 10% with </a:t>
            </a:r>
            <a:r>
              <a:rPr lang="da-DK" dirty="0" err="1">
                <a:solidFill>
                  <a:srgbClr val="00828D"/>
                </a:solidFill>
              </a:rPr>
              <a:t>frequency</a:t>
            </a:r>
            <a:r>
              <a:rPr lang="da-DK" dirty="0">
                <a:solidFill>
                  <a:srgbClr val="00828D"/>
                </a:solidFill>
              </a:rPr>
              <a:t> of 50Hz.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So </a:t>
            </a:r>
            <a:r>
              <a:rPr lang="da-DK" dirty="0" err="1">
                <a:solidFill>
                  <a:srgbClr val="00828D"/>
                </a:solidFill>
              </a:rPr>
              <a:t>frequency</a:t>
            </a:r>
            <a:r>
              <a:rPr lang="da-DK" dirty="0">
                <a:solidFill>
                  <a:srgbClr val="00828D"/>
                </a:solidFill>
              </a:rPr>
              <a:t>/</a:t>
            </a:r>
            <a:r>
              <a:rPr lang="da-DK" dirty="0" err="1">
                <a:solidFill>
                  <a:srgbClr val="00828D"/>
                </a:solidFill>
              </a:rPr>
              <a:t>perdio</a:t>
            </a:r>
            <a:r>
              <a:rPr lang="da-DK" dirty="0">
                <a:solidFill>
                  <a:srgbClr val="00828D"/>
                </a:solidFill>
              </a:rPr>
              <a:t>, </a:t>
            </a:r>
            <a:r>
              <a:rPr lang="da-DK" dirty="0" err="1">
                <a:solidFill>
                  <a:srgbClr val="00828D"/>
                </a:solidFill>
              </a:rPr>
              <a:t>how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often</a:t>
            </a:r>
            <a:r>
              <a:rPr lang="da-DK" dirty="0">
                <a:solidFill>
                  <a:srgbClr val="00828D"/>
                </a:solidFill>
              </a:rPr>
              <a:t> for </a:t>
            </a:r>
            <a:r>
              <a:rPr lang="da-DK" dirty="0" err="1">
                <a:solidFill>
                  <a:srgbClr val="00828D"/>
                </a:solidFill>
              </a:rPr>
              <a:t>how</a:t>
            </a:r>
            <a:r>
              <a:rPr lang="da-DK" dirty="0">
                <a:solidFill>
                  <a:srgbClr val="00828D"/>
                </a:solidFill>
              </a:rPr>
              <a:t> long. So a </a:t>
            </a:r>
            <a:r>
              <a:rPr lang="da-DK" dirty="0" err="1">
                <a:solidFill>
                  <a:srgbClr val="00828D"/>
                </a:solidFill>
              </a:rPr>
              <a:t>servo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updates</a:t>
            </a:r>
            <a:r>
              <a:rPr lang="da-DK" dirty="0">
                <a:solidFill>
                  <a:srgbClr val="00828D"/>
                </a:solidFill>
              </a:rPr>
              <a:t> </a:t>
            </a:r>
            <a:r>
              <a:rPr lang="da-DK" dirty="0" err="1">
                <a:solidFill>
                  <a:srgbClr val="00828D"/>
                </a:solidFill>
              </a:rPr>
              <a:t>every</a:t>
            </a:r>
            <a:r>
              <a:rPr lang="da-DK" dirty="0">
                <a:solidFill>
                  <a:srgbClr val="00828D"/>
                </a:solidFill>
              </a:rPr>
              <a:t> 20ms(</a:t>
            </a:r>
            <a:r>
              <a:rPr lang="da-DK" dirty="0" err="1">
                <a:solidFill>
                  <a:srgbClr val="00828D"/>
                </a:solidFill>
              </a:rPr>
              <a:t>period</a:t>
            </a:r>
            <a:r>
              <a:rPr lang="da-DK" dirty="0">
                <a:solidFill>
                  <a:srgbClr val="00828D"/>
                </a:solidFill>
              </a:rPr>
              <a:t>) with pulse 2ms. So 2ms is 10% and 20ms is 50Hz. </a:t>
            </a:r>
            <a:r>
              <a:rPr lang="da-DK" dirty="0" err="1">
                <a:solidFill>
                  <a:srgbClr val="00828D"/>
                </a:solidFill>
              </a:rPr>
              <a:t>That</a:t>
            </a:r>
            <a:r>
              <a:rPr lang="da-DK" dirty="0">
                <a:solidFill>
                  <a:srgbClr val="00828D"/>
                </a:solidFill>
              </a:rPr>
              <a:t> gives 180 </a:t>
            </a:r>
            <a:r>
              <a:rPr lang="da-DK" dirty="0" err="1">
                <a:solidFill>
                  <a:srgbClr val="00828D"/>
                </a:solidFill>
              </a:rPr>
              <a:t>degrees</a:t>
            </a:r>
            <a:r>
              <a:rPr lang="da-DK" dirty="0">
                <a:solidFill>
                  <a:srgbClr val="00828D"/>
                </a:solidFill>
              </a:rPr>
              <a:t> on the </a:t>
            </a:r>
            <a:r>
              <a:rPr lang="da-DK" dirty="0" err="1">
                <a:solidFill>
                  <a:srgbClr val="00828D"/>
                </a:solidFill>
              </a:rPr>
              <a:t>servo</a:t>
            </a:r>
            <a:r>
              <a:rPr lang="da-DK" dirty="0">
                <a:solidFill>
                  <a:srgbClr val="00828D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da-DK" dirty="0">
                <a:solidFill>
                  <a:srgbClr val="00828D"/>
                </a:solidFill>
              </a:rPr>
              <a:t>http://digital.ni.com/public.nsf/allkb/2AC662081E01E1AE86257F5D00011B6D</a:t>
            </a:r>
          </a:p>
          <a:p>
            <a:pPr>
              <a:buFontTx/>
              <a:buChar char="-"/>
            </a:pPr>
            <a:endParaRPr lang="da-DK" dirty="0">
              <a:solidFill>
                <a:srgbClr val="008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88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828D"/>
                </a:solidFill>
              </a:rPr>
              <a:t>H-Bridge</a:t>
            </a:r>
          </a:p>
        </p:txBody>
      </p:sp>
      <p:pic>
        <p:nvPicPr>
          <p:cNvPr id="4" name="Picture 2" descr="Billedresultat for e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45" y="18108"/>
            <a:ext cx="779796" cy="6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1190"/>
            <a:ext cx="12192000" cy="191387"/>
          </a:xfrm>
          <a:prstGeom prst="rect">
            <a:avLst/>
          </a:prstGeom>
        </p:spPr>
      </p:pic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>
          <a:xfrm>
            <a:off x="9689043" y="6356350"/>
            <a:ext cx="4114800" cy="3651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RUTR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5</a:t>
            </a:fld>
            <a:endParaRPr lang="da-DK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8ABEC12-1BC0-43AD-A453-B2C60392A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01800" y="1341855"/>
            <a:ext cx="5124450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76E446-2E32-4F0F-A238-E2C510A3851F}"/>
              </a:ext>
            </a:extLst>
          </p:cNvPr>
          <p:cNvSpPr/>
          <p:nvPr/>
        </p:nvSpPr>
        <p:spPr>
          <a:xfrm>
            <a:off x="0" y="6431190"/>
            <a:ext cx="38618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dirty="0">
                <a:solidFill>
                  <a:schemeClr val="bg1"/>
                </a:solidFill>
              </a:rPr>
              <a:t>http://www.modularcircuits.com/blog/articles/h-bridge-secrets/h-bridges-the-basics/</a:t>
            </a:r>
          </a:p>
        </p:txBody>
      </p:sp>
    </p:spTree>
    <p:extLst>
      <p:ext uri="{BB962C8B-B14F-4D97-AF65-F5344CB8AC3E}">
        <p14:creationId xmlns:p14="http://schemas.microsoft.com/office/powerpoint/2010/main" val="275372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00828D"/>
                </a:solidFill>
              </a:rPr>
              <a:t>Board</a:t>
            </a:r>
          </a:p>
        </p:txBody>
      </p:sp>
      <p:pic>
        <p:nvPicPr>
          <p:cNvPr id="4" name="Picture 2" descr="Billedresultat for e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6545" y="18108"/>
            <a:ext cx="779796" cy="6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1190"/>
            <a:ext cx="12192000" cy="191387"/>
          </a:xfrm>
          <a:prstGeom prst="rect">
            <a:avLst/>
          </a:prstGeom>
        </p:spPr>
      </p:pic>
      <p:sp>
        <p:nvSpPr>
          <p:cNvPr id="7" name="Pladsholder til sidefod 6"/>
          <p:cNvSpPr>
            <a:spLocks noGrp="1"/>
          </p:cNvSpPr>
          <p:nvPr>
            <p:ph type="ftr" sz="quarter" idx="11"/>
          </p:nvPr>
        </p:nvSpPr>
        <p:spPr>
          <a:xfrm>
            <a:off x="9689043" y="6356350"/>
            <a:ext cx="4114800" cy="365125"/>
          </a:xfrm>
        </p:spPr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RUTR</a:t>
            </a:r>
          </a:p>
        </p:txBody>
      </p:sp>
      <p:sp>
        <p:nvSpPr>
          <p:cNvPr id="8" name="Pladsholder til sli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144B-2227-452D-BA86-DCD9F84C16FB}" type="slidenum">
              <a:rPr lang="da-DK" smtClean="0"/>
              <a:t>6</a:t>
            </a:fld>
            <a:endParaRPr lang="da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6E446-2E32-4F0F-A238-E2C510A3851F}"/>
              </a:ext>
            </a:extLst>
          </p:cNvPr>
          <p:cNvSpPr/>
          <p:nvPr/>
        </p:nvSpPr>
        <p:spPr>
          <a:xfrm>
            <a:off x="0" y="6431190"/>
            <a:ext cx="38618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800" dirty="0">
                <a:solidFill>
                  <a:schemeClr val="bg1"/>
                </a:solidFill>
              </a:rPr>
              <a:t>http://www.modularcircuits.com/blog/articles/h-bridge-secrets/h-bridges-the-basics/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98B792-E091-4A6C-BB42-AC3F6B8D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buFontTx/>
              <a:buChar char="-"/>
            </a:pPr>
            <a:r>
              <a:rPr lang="da-DK" sz="3000" dirty="0">
                <a:solidFill>
                  <a:srgbClr val="00828D"/>
                </a:solidFill>
              </a:rPr>
              <a:t>See </a:t>
            </a:r>
            <a:r>
              <a:rPr lang="da-DK" sz="3000" dirty="0" err="1">
                <a:solidFill>
                  <a:srgbClr val="00828D"/>
                </a:solidFill>
              </a:rPr>
              <a:t>datasheets</a:t>
            </a:r>
            <a:endParaRPr lang="da-DK" sz="3000" dirty="0">
              <a:solidFill>
                <a:srgbClr val="00828D"/>
              </a:solidFill>
            </a:endParaRPr>
          </a:p>
          <a:p>
            <a:pPr marL="0" indent="-457200">
              <a:buFontTx/>
              <a:buChar char="-"/>
            </a:pPr>
            <a:r>
              <a:rPr lang="da-DK" sz="3000" dirty="0">
                <a:solidFill>
                  <a:srgbClr val="00828D"/>
                </a:solidFill>
              </a:rPr>
              <a:t>S</a:t>
            </a:r>
            <a:r>
              <a:rPr lang="da-DK" sz="3000">
                <a:solidFill>
                  <a:srgbClr val="00828D"/>
                </a:solidFill>
              </a:rPr>
              <a:t>ee </a:t>
            </a:r>
            <a:r>
              <a:rPr lang="da-DK" sz="3000" dirty="0" err="1">
                <a:solidFill>
                  <a:srgbClr val="00828D"/>
                </a:solidFill>
              </a:rPr>
              <a:t>companion</a:t>
            </a:r>
            <a:r>
              <a:rPr lang="da-DK" sz="3000" dirty="0">
                <a:solidFill>
                  <a:srgbClr val="00828D"/>
                </a:solidFill>
              </a:rPr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06410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Intro project motordive and IR sensor</vt:lpstr>
      <vt:lpstr>Agenda</vt:lpstr>
      <vt:lpstr>PWM</vt:lpstr>
      <vt:lpstr>Duty Cycle</vt:lpstr>
      <vt:lpstr>H-Bridge</vt:lpstr>
      <vt:lpstr>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Ilias Esmati</dc:creator>
  <cp:lastModifiedBy>Ruslan Trifonov</cp:lastModifiedBy>
  <cp:revision>38</cp:revision>
  <dcterms:created xsi:type="dcterms:W3CDTF">2017-08-18T10:50:55Z</dcterms:created>
  <dcterms:modified xsi:type="dcterms:W3CDTF">2017-09-10T19:27:56Z</dcterms:modified>
</cp:coreProperties>
</file>