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3CDA-498B-0637-14C6-AB5AA2148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100" b="1" i="0" dirty="0">
                <a:effectLst/>
                <a:latin typeface="Arial Black" panose="020B0A04020102020204" pitchFamily="34" charset="0"/>
              </a:rPr>
              <a:t>Codebasics Resume  Challenge</a:t>
            </a:r>
            <a:br>
              <a:rPr lang="en-US" b="1" i="0" dirty="0">
                <a:effectLst/>
                <a:latin typeface="poppins" panose="00000500000000000000" pitchFamily="2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FD66C-2AC9-071A-9AA2-ED4C2F6AA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November Month – Presented by : Azar Shaik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01FB1-C649-1394-9132-517663D8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184" y="0"/>
            <a:ext cx="1737815" cy="173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8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1DE-CC2A-98EA-F311-9E607995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Company 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372F-29F5-0D0C-40F4-9D880806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827" y="2563426"/>
            <a:ext cx="6263116" cy="2609534"/>
          </a:xfrm>
        </p:spPr>
        <p:txBody>
          <a:bodyPr/>
          <a:lstStyle/>
          <a:p>
            <a:r>
              <a:rPr lang="en-US" sz="1600" b="0" i="0" dirty="0">
                <a:effectLst/>
                <a:latin typeface="poppins" panose="00000500000000000000" pitchFamily="2" charset="0"/>
              </a:rPr>
              <a:t>AtliQo is one of the leading telecom providers in India and launched it’s 5G plans in May 2022 along with other telecom providers.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731D0A4-31F0-5150-8931-64AE483A2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544" y="285207"/>
            <a:ext cx="1392998" cy="1363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07C552-2018-5B99-2D30-497D079C3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59" y="2193287"/>
            <a:ext cx="2719221" cy="27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3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24FA-99E1-1971-9843-6A4D51A6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A68D-3310-21C4-648E-FB1DD1B2E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97095"/>
            <a:ext cx="6236483" cy="142683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management noticed a decline in their active users and revenue growth post 5G launch in May 2022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2C22A-3F08-2502-5774-030550B3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742" y="2015732"/>
            <a:ext cx="3322903" cy="332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6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1B3D-41F6-02D7-37B3-DB4F6C15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Expectation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2DDC0-E920-39A6-51BC-315479744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23303"/>
            <a:ext cx="7186394" cy="2988515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rovide a comparison report of KPIs between pre and post-periods of the 5G launch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Revenue Before/After 5G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ARPU Before/After 5G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Active Users Before/After 5G</a:t>
            </a: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Unsubscribed users Before/After 5G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23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EEF7-6A33-F482-F18B-5AFD80A7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03D2A-491D-1101-0220-1C9D21979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 425.69 crores, </a:t>
            </a: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February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had the highest Revenue Before 5G and was </a:t>
            </a: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20.13% 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higher than </a:t>
            </a: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January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which had the lowest Revenue Before 5G at 354.37 crores.﻿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February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had the highest Revenue Before 5G at 425.69, followed by March, April, and January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August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accounted for 26.84% of Unsubscribed users After 5G.</a:t>
            </a: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Across all 4 Month, Unsubscribed users After 5G ranged from 16 to 19 lakhs.</a:t>
            </a: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﻿Sum of market share for PIO started trending up on Friday, April 1, 2022, rising by 1.99% (10.77) in 5 months.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 489.55 crores, </a:t>
            </a: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Mumbai 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had the highest Sum of revenue and was 1,452.16% higher than </a:t>
            </a: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Raipur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which had the lowest Sum of revenue at 31.54 crores.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Mumbai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accounted for 15.36% of Sum of revenue.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Across all 15 City, Sum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revenue 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ranged from 31.54 to 489.55 crores.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1467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163</TotalTime>
  <Words>255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Gill Sans MT</vt:lpstr>
      <vt:lpstr>poppins</vt:lpstr>
      <vt:lpstr>Gallery</vt:lpstr>
      <vt:lpstr>Codebasics Resume  Challenge </vt:lpstr>
      <vt:lpstr>Company Background</vt:lpstr>
      <vt:lpstr>Problem Statement</vt:lpstr>
      <vt:lpstr>Expectation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Codebasics Resume  Challenge </dc:title>
  <dc:creator>azar shaik</dc:creator>
  <cp:lastModifiedBy>azar shaik</cp:lastModifiedBy>
  <cp:revision>3</cp:revision>
  <dcterms:created xsi:type="dcterms:W3CDTF">2022-11-18T09:35:32Z</dcterms:created>
  <dcterms:modified xsi:type="dcterms:W3CDTF">2022-11-19T06:23:37Z</dcterms:modified>
</cp:coreProperties>
</file>