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875"/>
    <a:srgbClr val="EE6C4D"/>
    <a:srgbClr val="CAD2C5"/>
    <a:srgbClr val="3A86FF"/>
    <a:srgbClr val="FBC4AB"/>
    <a:srgbClr val="B5838D"/>
    <a:srgbClr val="E5989B"/>
    <a:srgbClr val="FFB4A2"/>
    <a:srgbClr val="FFC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10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3752-1EF8-33C9-743F-2950C39D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A1D4C-55C1-AA50-7506-1BF8BFF00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F732-D209-4AB9-B9E4-2B40FDA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C29B-FDCA-1693-C0F2-10AB526E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75B3-6FE7-67E2-5B50-2A60C085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57C1-508D-FC9D-C495-B54D30B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E837A-D0F6-A282-C532-48F32816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7986-3E20-6C53-4A0A-35D3C4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CEAC-77FF-AB33-8220-D483644B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3AE6-18A3-3146-C57C-8E1D9E92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0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F09F-4495-FB77-FB7B-5216261BA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62231-19E8-EB87-9D47-5C94770C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1331-6F13-FF77-D524-2AC9FC38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725-FF93-B2E1-37C8-B90C0DC8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112C-78CA-6F9B-F304-38940806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1D06-874F-99CD-ADB3-E6CFD5CB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8F8E-36B4-46AB-16FD-8E94EEAE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017D-A0DD-439B-4AC7-CC99059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159F-6B0C-AEF4-3372-A6CE6B43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0211-2E14-900E-DBF9-7B1E311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30B-4586-6BEB-563E-8F891D7D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CDEE-52F0-76AF-0790-B6B7EB6D3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A2AE-6F73-7C02-E212-9B8591A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825D-5946-DD86-5ED0-92D6A0EE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8EBB-208B-AB52-D7FF-70151826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C29E-6762-E174-5779-4840D35E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AF0A-76DC-1584-A28A-A89ADBC7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B52D-ADC5-7399-00EB-1D498A890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7BFA-FF0C-7611-9AD0-F0B3CA66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4144-D5DB-0FE1-5195-84A9E56E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538F-1A6D-E8BD-4907-1DD9AD63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4C4F-E473-3986-3D06-6B4E410A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B3E0-1EA3-E9C3-39C7-B70688A8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B1BE0-E426-0E0F-2A4D-E4428A4E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4E629-DCF7-513D-6136-BC780BA9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62AB3-A704-C89D-FE2A-22C6633E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A33C3-7437-46BE-BF87-61644CD2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B8C3D-FDD6-DAD1-E946-20BAA9F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E5656-2488-66FE-306E-E35A9E06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FA1E-D8D9-7A7A-A5D8-EFE79CA8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30F8-7B77-84EE-3D0C-4B670FCC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E7C00-22F7-00D5-5551-FA102571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163C2-DF73-94B6-8F09-6B72B126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7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D04DD-53B9-2C01-57BF-1E6E1160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D3016-ACCF-8EA9-6009-A45A4FCC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FB0F-F452-8388-01A9-1BBD797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65DC-C877-D7FA-8DB2-6C3AF7B3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CFE4-0551-D4B4-C503-58DE550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C01BB-99C4-CF54-557E-258BE1DE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E8E0-61CA-37B6-9962-2D4BA681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D566-168E-1A76-7E05-668C03C8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04EC3-C887-5D48-858F-5BAA18CF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F3D-B392-A4B9-2CAF-D5581FDC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0CC19-ED18-C478-066F-397A334C2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DA509-D767-54C8-819C-79D9AA936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8D6F-DF48-6B5E-9037-CEC6C24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B5FF-CC07-ADA6-750C-2C9E162E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93177-0530-0A6D-1893-22B8718B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957B1-4667-27FB-4771-6196688B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20B21-EEFC-3F21-660B-C5544FE3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7DAF-B839-C3D4-7466-0EF876B3E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2730-5744-41D9-9486-F55F14D48B7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9371-35C1-2F50-D1C5-98C69F6B5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3322-FCDB-EBF2-1ED1-6556101CD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E0B4-7815-46FE-9507-346F1766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7.png"/><Relationship Id="rId3" Type="http://schemas.openxmlformats.org/officeDocument/2006/relationships/image" Target="../media/image12.svg"/><Relationship Id="rId21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4.svg"/><Relationship Id="rId23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18" Type="http://schemas.openxmlformats.org/officeDocument/2006/relationships/image" Target="../media/image7.png"/><Relationship Id="rId3" Type="http://schemas.openxmlformats.org/officeDocument/2006/relationships/image" Target="../media/image12.svg"/><Relationship Id="rId21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5.svg"/><Relationship Id="rId10" Type="http://schemas.openxmlformats.org/officeDocument/2006/relationships/image" Target="../media/image19.png"/><Relationship Id="rId19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image" Target="../media/image11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4.svg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6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.png"/><Relationship Id="rId2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18" Type="http://schemas.openxmlformats.org/officeDocument/2006/relationships/image" Target="../media/image7.png"/><Relationship Id="rId3" Type="http://schemas.openxmlformats.org/officeDocument/2006/relationships/image" Target="../media/image12.svg"/><Relationship Id="rId21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29.sv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4.svg"/><Relationship Id="rId10" Type="http://schemas.openxmlformats.org/officeDocument/2006/relationships/image" Target="../media/image19.png"/><Relationship Id="rId19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18" Type="http://schemas.openxmlformats.org/officeDocument/2006/relationships/image" Target="../media/image21.png"/><Relationship Id="rId26" Type="http://schemas.openxmlformats.org/officeDocument/2006/relationships/image" Target="../media/image36.png"/><Relationship Id="rId3" Type="http://schemas.openxmlformats.org/officeDocument/2006/relationships/image" Target="../media/image12.svg"/><Relationship Id="rId21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5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4.svg"/><Relationship Id="rId15" Type="http://schemas.openxmlformats.org/officeDocument/2006/relationships/image" Target="../media/image4.sv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19.png"/><Relationship Id="rId19" Type="http://schemas.openxmlformats.org/officeDocument/2006/relationships/image" Target="../media/image31.svg"/><Relationship Id="rId31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E983BA-5CFE-839D-5875-961EB5C6EC6E}"/>
              </a:ext>
            </a:extLst>
          </p:cNvPr>
          <p:cNvSpPr/>
          <p:nvPr/>
        </p:nvSpPr>
        <p:spPr>
          <a:xfrm>
            <a:off x="0" y="-10208838"/>
            <a:ext cx="1360310" cy="18154800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419CCCE0-7303-FD3E-6162-1BAF9A2FD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FBD46BDD-BC71-4DBF-E140-8CECDDAD6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33BC8A7-88F7-3F1C-CF3F-ADEC434EF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8" name="Graphic 7" descr="Comet">
            <a:extLst>
              <a:ext uri="{FF2B5EF4-FFF2-40B4-BE49-F238E27FC236}">
                <a16:creationId xmlns:a16="http://schemas.microsoft.com/office/drawing/2014/main" id="{755C8169-7DDD-EB2F-E3D5-E160D8149A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9" name="Graphic 8" descr="Filter">
            <a:extLst>
              <a:ext uri="{FF2B5EF4-FFF2-40B4-BE49-F238E27FC236}">
                <a16:creationId xmlns:a16="http://schemas.microsoft.com/office/drawing/2014/main" id="{E1451E72-5105-0847-EF44-CB75C931FD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37B34-4F19-38A3-3697-B97958F34C3B}"/>
              </a:ext>
            </a:extLst>
          </p:cNvPr>
          <p:cNvSpPr txBox="1"/>
          <p:nvPr/>
        </p:nvSpPr>
        <p:spPr>
          <a:xfrm>
            <a:off x="4215384" y="138988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ahnschrift Condensed" panose="020B0502040204020203" pitchFamily="34" charset="0"/>
              </a:rPr>
              <a:t>Project Sportan</a:t>
            </a:r>
          </a:p>
        </p:txBody>
      </p:sp>
    </p:spTree>
    <p:extLst>
      <p:ext uri="{BB962C8B-B14F-4D97-AF65-F5344CB8AC3E}">
        <p14:creationId xmlns:p14="http://schemas.microsoft.com/office/powerpoint/2010/main" val="115636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25C4140-8A47-EF47-D485-2675F079EC09}"/>
              </a:ext>
            </a:extLst>
          </p:cNvPr>
          <p:cNvGrpSpPr/>
          <p:nvPr/>
        </p:nvGrpSpPr>
        <p:grpSpPr>
          <a:xfrm>
            <a:off x="910310" y="253798"/>
            <a:ext cx="900000" cy="900000"/>
            <a:chOff x="-891381" y="257708"/>
            <a:chExt cx="900000" cy="90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DCC3E5-CE5A-11C6-64A5-AC6AE2626ADC}"/>
                </a:ext>
              </a:extLst>
            </p:cNvPr>
            <p:cNvSpPr/>
            <p:nvPr/>
          </p:nvSpPr>
          <p:spPr>
            <a:xfrm>
              <a:off x="-891381" y="257708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C5870518-55D1-4C88-A300-9DB69A2F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1929" y="414580"/>
              <a:ext cx="583858" cy="58385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4093CA-9B8B-A106-EF06-E98B512D3748}"/>
              </a:ext>
            </a:extLst>
          </p:cNvPr>
          <p:cNvGrpSpPr/>
          <p:nvPr/>
        </p:nvGrpSpPr>
        <p:grpSpPr>
          <a:xfrm>
            <a:off x="-891381" y="1612491"/>
            <a:ext cx="900000" cy="900000"/>
            <a:chOff x="-891381" y="1612491"/>
            <a:chExt cx="900000" cy="90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4BFAD0-BD8A-B085-AC09-79B3E34A45FE}"/>
                </a:ext>
              </a:extLst>
            </p:cNvPr>
            <p:cNvSpPr/>
            <p:nvPr/>
          </p:nvSpPr>
          <p:spPr>
            <a:xfrm>
              <a:off x="-891381" y="161249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3B894B5E-B9D3-C1DE-1E83-4C2C48016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41929" y="1776259"/>
              <a:ext cx="583858" cy="57926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F4D59F-7377-F8A4-E9E3-E0A4AB39FDC3}"/>
              </a:ext>
            </a:extLst>
          </p:cNvPr>
          <p:cNvGrpSpPr/>
          <p:nvPr/>
        </p:nvGrpSpPr>
        <p:grpSpPr>
          <a:xfrm>
            <a:off x="-891381" y="5676841"/>
            <a:ext cx="900000" cy="900000"/>
            <a:chOff x="-891381" y="5676841"/>
            <a:chExt cx="900000" cy="90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F1FECA-3DAA-A3C9-AFFA-D61427A8261F}"/>
                </a:ext>
              </a:extLst>
            </p:cNvPr>
            <p:cNvSpPr/>
            <p:nvPr/>
          </p:nvSpPr>
          <p:spPr>
            <a:xfrm>
              <a:off x="-891381" y="567684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omet">
              <a:extLst>
                <a:ext uri="{FF2B5EF4-FFF2-40B4-BE49-F238E27FC236}">
                  <a16:creationId xmlns:a16="http://schemas.microsoft.com/office/drawing/2014/main" id="{06C9A6A0-A67C-28D5-A8FD-899283C6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1491" y="5834912"/>
              <a:ext cx="583858" cy="58385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FDB3B-F668-6068-DF39-C5E886A1639C}"/>
              </a:ext>
            </a:extLst>
          </p:cNvPr>
          <p:cNvGrpSpPr/>
          <p:nvPr/>
        </p:nvGrpSpPr>
        <p:grpSpPr>
          <a:xfrm>
            <a:off x="-900000" y="3003321"/>
            <a:ext cx="900000" cy="900000"/>
            <a:chOff x="-897716" y="2967275"/>
            <a:chExt cx="900000" cy="90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49B491-D515-0B43-3A7D-649FF1914448}"/>
                </a:ext>
              </a:extLst>
            </p:cNvPr>
            <p:cNvSpPr/>
            <p:nvPr/>
          </p:nvSpPr>
          <p:spPr>
            <a:xfrm>
              <a:off x="-897716" y="2967275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1A6A396C-A8D7-848A-EDD5-463870EB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645" y="3124327"/>
              <a:ext cx="583858" cy="5858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2D9F3C-AEE4-9824-A682-8571AF2C394A}"/>
              </a:ext>
            </a:extLst>
          </p:cNvPr>
          <p:cNvGrpSpPr/>
          <p:nvPr/>
        </p:nvGrpSpPr>
        <p:grpSpPr>
          <a:xfrm>
            <a:off x="-891381" y="4345510"/>
            <a:ext cx="900000" cy="900000"/>
            <a:chOff x="-891381" y="4345510"/>
            <a:chExt cx="900000" cy="90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076EE8-3BAA-86FE-4CA6-2736396B8E44}"/>
                </a:ext>
              </a:extLst>
            </p:cNvPr>
            <p:cNvSpPr/>
            <p:nvPr/>
          </p:nvSpPr>
          <p:spPr>
            <a:xfrm>
              <a:off x="-891381" y="4345510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6DA57B4E-F8D0-843C-7CC0-30E5EA66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3310" y="4505879"/>
              <a:ext cx="583858" cy="579261"/>
            </a:xfrm>
            <a:prstGeom prst="rect">
              <a:avLst/>
            </a:prstGeom>
          </p:spPr>
        </p:pic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829953-D9D7-2431-47A3-9CF82007270E}"/>
              </a:ext>
            </a:extLst>
          </p:cNvPr>
          <p:cNvSpPr/>
          <p:nvPr/>
        </p:nvSpPr>
        <p:spPr>
          <a:xfrm>
            <a:off x="0" y="-6723310"/>
            <a:ext cx="1360310" cy="15096813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Question mark">
            <a:extLst>
              <a:ext uri="{FF2B5EF4-FFF2-40B4-BE49-F238E27FC236}">
                <a16:creationId xmlns:a16="http://schemas.microsoft.com/office/drawing/2014/main" id="{A5F86438-AE6A-E4E5-69DC-B03CB3E039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47" name="Graphic 46" descr="Lightbulb">
            <a:extLst>
              <a:ext uri="{FF2B5EF4-FFF2-40B4-BE49-F238E27FC236}">
                <a16:creationId xmlns:a16="http://schemas.microsoft.com/office/drawing/2014/main" id="{82D41FAE-44F1-EC08-2F78-88BC43605F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48" name="Graphic 47" descr="Database">
            <a:extLst>
              <a:ext uri="{FF2B5EF4-FFF2-40B4-BE49-F238E27FC236}">
                <a16:creationId xmlns:a16="http://schemas.microsoft.com/office/drawing/2014/main" id="{49946198-AF99-7C8B-CFCE-390FE4A68C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49" name="Graphic 48" descr="Comet">
            <a:extLst>
              <a:ext uri="{FF2B5EF4-FFF2-40B4-BE49-F238E27FC236}">
                <a16:creationId xmlns:a16="http://schemas.microsoft.com/office/drawing/2014/main" id="{62BA8463-8EE0-3E64-1FCD-52C83F6D8F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50" name="Graphic 49" descr="Filter">
            <a:extLst>
              <a:ext uri="{FF2B5EF4-FFF2-40B4-BE49-F238E27FC236}">
                <a16:creationId xmlns:a16="http://schemas.microsoft.com/office/drawing/2014/main" id="{6430E545-B012-1C68-BF3C-2FE3373051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3E4FB-0F2A-3ADE-8C42-38DB2586A9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18" y="1767869"/>
            <a:ext cx="3600282" cy="3477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D6264-1190-866C-3783-177B928F83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037" y="284194"/>
            <a:ext cx="7846897" cy="584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A718A-1D83-3CFC-CB0A-D2308E4D8832}"/>
              </a:ext>
            </a:extLst>
          </p:cNvPr>
          <p:cNvSpPr txBox="1"/>
          <p:nvPr/>
        </p:nvSpPr>
        <p:spPr>
          <a:xfrm>
            <a:off x="6072555" y="2945489"/>
            <a:ext cx="1207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ahnschrift Condensed" panose="020B0502040204020203" pitchFamily="34" charset="0"/>
              </a:rPr>
              <a:t>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B8D17-14FF-5D54-1F52-30C70DDBD744}"/>
              </a:ext>
            </a:extLst>
          </p:cNvPr>
          <p:cNvSpPr txBox="1"/>
          <p:nvPr/>
        </p:nvSpPr>
        <p:spPr>
          <a:xfrm>
            <a:off x="3177919" y="5317368"/>
            <a:ext cx="1808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Condensed" panose="020B0502040204020203" pitchFamily="34" charset="0"/>
              </a:rPr>
              <a:t>PLANET</a:t>
            </a:r>
          </a:p>
          <a:p>
            <a:pPr algn="ctr"/>
            <a:r>
              <a:rPr lang="en-US" sz="4000" dirty="0">
                <a:solidFill>
                  <a:srgbClr val="3A86FF"/>
                </a:solidFill>
                <a:latin typeface="Bahnschrift Condensed" panose="020B0502040204020203" pitchFamily="34" charset="0"/>
              </a:rPr>
              <a:t>EARTH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F43FE-88B1-D16E-1110-186B58B7B951}"/>
              </a:ext>
            </a:extLst>
          </p:cNvPr>
          <p:cNvSpPr txBox="1"/>
          <p:nvPr/>
        </p:nvSpPr>
        <p:spPr>
          <a:xfrm>
            <a:off x="8769200" y="5230399"/>
            <a:ext cx="1905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Condensed" panose="020B0502040204020203" pitchFamily="34" charset="0"/>
              </a:rPr>
              <a:t>PLANET</a:t>
            </a:r>
          </a:p>
          <a:p>
            <a:pPr algn="ctr"/>
            <a:r>
              <a:rPr lang="en-US" sz="4000" dirty="0">
                <a:solidFill>
                  <a:srgbClr val="EE6C4D"/>
                </a:solidFill>
                <a:latin typeface="Bahnschrift Condensed" panose="020B0502040204020203" pitchFamily="34" charset="0"/>
              </a:rPr>
              <a:t>SPARTA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A8EE5-4459-D8E4-2D09-102F66D12014}"/>
              </a:ext>
            </a:extLst>
          </p:cNvPr>
          <p:cNvSpPr txBox="1"/>
          <p:nvPr/>
        </p:nvSpPr>
        <p:spPr>
          <a:xfrm>
            <a:off x="3667696" y="669892"/>
            <a:ext cx="6064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AD2C5"/>
                </a:solidFill>
                <a:latin typeface="Bahnschrift Condensed" panose="020B0502040204020203" pitchFamily="34" charset="0"/>
              </a:rPr>
              <a:t>THE ULTIMATE T20 GAME</a:t>
            </a:r>
          </a:p>
        </p:txBody>
      </p:sp>
    </p:spTree>
    <p:extLst>
      <p:ext uri="{BB962C8B-B14F-4D97-AF65-F5344CB8AC3E}">
        <p14:creationId xmlns:p14="http://schemas.microsoft.com/office/powerpoint/2010/main" val="3960311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F83B720-1404-E51E-2674-78489FF6E07C}"/>
              </a:ext>
            </a:extLst>
          </p:cNvPr>
          <p:cNvGrpSpPr/>
          <p:nvPr/>
        </p:nvGrpSpPr>
        <p:grpSpPr>
          <a:xfrm>
            <a:off x="-900000" y="281160"/>
            <a:ext cx="900000" cy="900000"/>
            <a:chOff x="-891381" y="257708"/>
            <a:chExt cx="900000" cy="9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899079-8379-2F61-DA15-34B870DB74F3}"/>
                </a:ext>
              </a:extLst>
            </p:cNvPr>
            <p:cNvSpPr/>
            <p:nvPr/>
          </p:nvSpPr>
          <p:spPr>
            <a:xfrm>
              <a:off x="-891381" y="257708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Question mark">
              <a:extLst>
                <a:ext uri="{FF2B5EF4-FFF2-40B4-BE49-F238E27FC236}">
                  <a16:creationId xmlns:a16="http://schemas.microsoft.com/office/drawing/2014/main" id="{DA726BD9-25EB-D6F8-6151-82800ACE1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1929" y="414580"/>
              <a:ext cx="583858" cy="58385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DEEDB8-B7C6-3D5F-5A4E-0CA5A229FEE7}"/>
              </a:ext>
            </a:extLst>
          </p:cNvPr>
          <p:cNvGrpSpPr/>
          <p:nvPr/>
        </p:nvGrpSpPr>
        <p:grpSpPr>
          <a:xfrm>
            <a:off x="910310" y="1612490"/>
            <a:ext cx="900000" cy="900000"/>
            <a:chOff x="-891381" y="1612491"/>
            <a:chExt cx="900000" cy="9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16AB61-0C43-141A-77C1-4898E78F8E96}"/>
                </a:ext>
              </a:extLst>
            </p:cNvPr>
            <p:cNvSpPr/>
            <p:nvPr/>
          </p:nvSpPr>
          <p:spPr>
            <a:xfrm>
              <a:off x="-891381" y="161249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Lightbulb">
              <a:extLst>
                <a:ext uri="{FF2B5EF4-FFF2-40B4-BE49-F238E27FC236}">
                  <a16:creationId xmlns:a16="http://schemas.microsoft.com/office/drawing/2014/main" id="{51DEF54C-9736-0F36-A157-9E9D3BB1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41929" y="1776259"/>
              <a:ext cx="583858" cy="57926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AA0D78-C1CE-3895-8FC9-D6B1BB77B370}"/>
              </a:ext>
            </a:extLst>
          </p:cNvPr>
          <p:cNvGrpSpPr/>
          <p:nvPr/>
        </p:nvGrpSpPr>
        <p:grpSpPr>
          <a:xfrm>
            <a:off x="-891381" y="5676841"/>
            <a:ext cx="900000" cy="900000"/>
            <a:chOff x="-891381" y="5676841"/>
            <a:chExt cx="900000" cy="90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6EDE39-37F6-09A2-35BC-DB87B7CF309D}"/>
                </a:ext>
              </a:extLst>
            </p:cNvPr>
            <p:cNvSpPr/>
            <p:nvPr/>
          </p:nvSpPr>
          <p:spPr>
            <a:xfrm>
              <a:off x="-891381" y="567684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omet">
              <a:extLst>
                <a:ext uri="{FF2B5EF4-FFF2-40B4-BE49-F238E27FC236}">
                  <a16:creationId xmlns:a16="http://schemas.microsoft.com/office/drawing/2014/main" id="{C2431CC9-765C-65E2-B816-FDF046E6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1491" y="5834912"/>
              <a:ext cx="583858" cy="58385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644175-303B-A689-26B0-40CE1EA4737A}"/>
              </a:ext>
            </a:extLst>
          </p:cNvPr>
          <p:cNvGrpSpPr/>
          <p:nvPr/>
        </p:nvGrpSpPr>
        <p:grpSpPr>
          <a:xfrm>
            <a:off x="-900000" y="3003321"/>
            <a:ext cx="900000" cy="900000"/>
            <a:chOff x="-897716" y="2967275"/>
            <a:chExt cx="900000" cy="90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CE5C5B-4654-22D3-4CD8-9DE1BD79DE5B}"/>
                </a:ext>
              </a:extLst>
            </p:cNvPr>
            <p:cNvSpPr/>
            <p:nvPr/>
          </p:nvSpPr>
          <p:spPr>
            <a:xfrm>
              <a:off x="-897716" y="2967275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Filter">
              <a:extLst>
                <a:ext uri="{FF2B5EF4-FFF2-40B4-BE49-F238E27FC236}">
                  <a16:creationId xmlns:a16="http://schemas.microsoft.com/office/drawing/2014/main" id="{14D39DC9-7466-596A-4F01-5244D31E6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645" y="3124327"/>
              <a:ext cx="583858" cy="58589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28D653-C040-EE56-7D3C-08E55987C79B}"/>
              </a:ext>
            </a:extLst>
          </p:cNvPr>
          <p:cNvGrpSpPr/>
          <p:nvPr/>
        </p:nvGrpSpPr>
        <p:grpSpPr>
          <a:xfrm>
            <a:off x="-891381" y="4345510"/>
            <a:ext cx="900000" cy="900000"/>
            <a:chOff x="-891381" y="4345510"/>
            <a:chExt cx="900000" cy="90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905836-DD74-36EF-21A6-31683DF16398}"/>
                </a:ext>
              </a:extLst>
            </p:cNvPr>
            <p:cNvSpPr/>
            <p:nvPr/>
          </p:nvSpPr>
          <p:spPr>
            <a:xfrm>
              <a:off x="-891381" y="4345510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5DB7EF15-A3F6-A172-B9D5-D96D996BC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3310" y="4505879"/>
              <a:ext cx="583858" cy="579261"/>
            </a:xfrm>
            <a:prstGeom prst="rect">
              <a:avLst/>
            </a:prstGeom>
          </p:spPr>
        </p:pic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371D89-DE1A-8DD1-684D-B24B8C477C02}"/>
              </a:ext>
            </a:extLst>
          </p:cNvPr>
          <p:cNvSpPr/>
          <p:nvPr/>
        </p:nvSpPr>
        <p:spPr>
          <a:xfrm>
            <a:off x="0" y="-5485916"/>
            <a:ext cx="1360310" cy="15096813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06762FAE-68AF-641E-FEC0-DD356B7901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20" name="Graphic 19" descr="Lightbulb">
            <a:extLst>
              <a:ext uri="{FF2B5EF4-FFF2-40B4-BE49-F238E27FC236}">
                <a16:creationId xmlns:a16="http://schemas.microsoft.com/office/drawing/2014/main" id="{A5ED1C7E-CF54-229F-0FEF-D80A04F988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38055409-E217-011E-B9D8-AF7A0C3292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22" name="Graphic 21" descr="Comet">
            <a:extLst>
              <a:ext uri="{FF2B5EF4-FFF2-40B4-BE49-F238E27FC236}">
                <a16:creationId xmlns:a16="http://schemas.microsoft.com/office/drawing/2014/main" id="{53DEA875-C042-D630-8F1E-6675E204E9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0749BDEA-59D5-3D85-04E4-26AF65F13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E8091B-BF61-492C-B7FF-D0D2A28EEE5F}"/>
              </a:ext>
            </a:extLst>
          </p:cNvPr>
          <p:cNvSpPr txBox="1"/>
          <p:nvPr/>
        </p:nvSpPr>
        <p:spPr>
          <a:xfrm>
            <a:off x="3629891" y="1253038"/>
            <a:ext cx="267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APPROACH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F24CE-3C16-3A76-1892-04D537FDDC75}"/>
              </a:ext>
            </a:extLst>
          </p:cNvPr>
          <p:cNvSpPr txBox="1"/>
          <p:nvPr/>
        </p:nvSpPr>
        <p:spPr>
          <a:xfrm>
            <a:off x="3629891" y="2170545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GATHERING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AE3D7-5AE4-B5E9-DB80-5AA6F3D9FCAB}"/>
              </a:ext>
            </a:extLst>
          </p:cNvPr>
          <p:cNvSpPr txBox="1"/>
          <p:nvPr/>
        </p:nvSpPr>
        <p:spPr>
          <a:xfrm>
            <a:off x="3587404" y="2903418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TRANSFORMATION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600A13-64F1-CB8E-1BEE-82F4E2DBB51B}"/>
              </a:ext>
            </a:extLst>
          </p:cNvPr>
          <p:cNvSpPr txBox="1"/>
          <p:nvPr/>
        </p:nvSpPr>
        <p:spPr>
          <a:xfrm>
            <a:off x="3566160" y="3636291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STORING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7A5892-4463-61BC-011C-2AF38613141F}"/>
              </a:ext>
            </a:extLst>
          </p:cNvPr>
          <p:cNvSpPr txBox="1"/>
          <p:nvPr/>
        </p:nvSpPr>
        <p:spPr>
          <a:xfrm>
            <a:off x="3608648" y="4369164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CLEANING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11192-6F64-0EC4-8265-7A8BF287EF43}"/>
              </a:ext>
            </a:extLst>
          </p:cNvPr>
          <p:cNvSpPr txBox="1"/>
          <p:nvPr/>
        </p:nvSpPr>
        <p:spPr>
          <a:xfrm>
            <a:off x="3544916" y="5102037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DAX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MEASURES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6BC307-01F1-2C22-89F2-958ADF21D21C}"/>
              </a:ext>
            </a:extLst>
          </p:cNvPr>
          <p:cNvSpPr txBox="1"/>
          <p:nvPr/>
        </p:nvSpPr>
        <p:spPr>
          <a:xfrm>
            <a:off x="3523672" y="5834911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DASH BOARD DESING</a:t>
            </a:r>
          </a:p>
        </p:txBody>
      </p:sp>
    </p:spTree>
    <p:extLst>
      <p:ext uri="{BB962C8B-B14F-4D97-AF65-F5344CB8AC3E}">
        <p14:creationId xmlns:p14="http://schemas.microsoft.com/office/powerpoint/2010/main" val="2354192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F4A5A5-4572-327D-0E08-64CDCF9F1061}"/>
              </a:ext>
            </a:extLst>
          </p:cNvPr>
          <p:cNvGrpSpPr/>
          <p:nvPr/>
        </p:nvGrpSpPr>
        <p:grpSpPr>
          <a:xfrm>
            <a:off x="-891381" y="257708"/>
            <a:ext cx="900000" cy="900000"/>
            <a:chOff x="-891381" y="257708"/>
            <a:chExt cx="900000" cy="9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C677DD-6C6B-5C15-39D4-127412FBEFBC}"/>
                </a:ext>
              </a:extLst>
            </p:cNvPr>
            <p:cNvSpPr/>
            <p:nvPr/>
          </p:nvSpPr>
          <p:spPr>
            <a:xfrm>
              <a:off x="-891381" y="257708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Question mark">
              <a:extLst>
                <a:ext uri="{FF2B5EF4-FFF2-40B4-BE49-F238E27FC236}">
                  <a16:creationId xmlns:a16="http://schemas.microsoft.com/office/drawing/2014/main" id="{A36B2CA5-8294-742B-E390-BD1A9F12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1929" y="414580"/>
              <a:ext cx="583858" cy="58385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6C171B-68C0-5FBA-6E1D-77AA88ACAF7A}"/>
              </a:ext>
            </a:extLst>
          </p:cNvPr>
          <p:cNvGrpSpPr/>
          <p:nvPr/>
        </p:nvGrpSpPr>
        <p:grpSpPr>
          <a:xfrm>
            <a:off x="-891381" y="1612491"/>
            <a:ext cx="900000" cy="900000"/>
            <a:chOff x="-891381" y="1612491"/>
            <a:chExt cx="900000" cy="900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049767-A54C-F25D-3755-837B0B4D756C}"/>
                </a:ext>
              </a:extLst>
            </p:cNvPr>
            <p:cNvSpPr/>
            <p:nvPr/>
          </p:nvSpPr>
          <p:spPr>
            <a:xfrm>
              <a:off x="-891381" y="161249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Lightbulb">
              <a:extLst>
                <a:ext uri="{FF2B5EF4-FFF2-40B4-BE49-F238E27FC236}">
                  <a16:creationId xmlns:a16="http://schemas.microsoft.com/office/drawing/2014/main" id="{546FB850-5757-0A10-01A3-C8770F4DE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41929" y="1776259"/>
              <a:ext cx="583858" cy="57926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32ABEE-28D3-11FE-E8EA-70A96B21699D}"/>
              </a:ext>
            </a:extLst>
          </p:cNvPr>
          <p:cNvGrpSpPr/>
          <p:nvPr/>
        </p:nvGrpSpPr>
        <p:grpSpPr>
          <a:xfrm>
            <a:off x="-891381" y="5676841"/>
            <a:ext cx="900000" cy="900000"/>
            <a:chOff x="-891381" y="5676841"/>
            <a:chExt cx="900000" cy="90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50A438-2202-30D7-6452-37DF762D2A30}"/>
                </a:ext>
              </a:extLst>
            </p:cNvPr>
            <p:cNvSpPr/>
            <p:nvPr/>
          </p:nvSpPr>
          <p:spPr>
            <a:xfrm>
              <a:off x="-891381" y="567684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omet">
              <a:extLst>
                <a:ext uri="{FF2B5EF4-FFF2-40B4-BE49-F238E27FC236}">
                  <a16:creationId xmlns:a16="http://schemas.microsoft.com/office/drawing/2014/main" id="{2C492794-A9BF-ED07-2755-1118F681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1491" y="5834912"/>
              <a:ext cx="583858" cy="58385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BC0973-DA93-4D84-235B-6A8E6013518F}"/>
              </a:ext>
            </a:extLst>
          </p:cNvPr>
          <p:cNvGrpSpPr/>
          <p:nvPr/>
        </p:nvGrpSpPr>
        <p:grpSpPr>
          <a:xfrm>
            <a:off x="901691" y="2979000"/>
            <a:ext cx="900000" cy="900000"/>
            <a:chOff x="-897716" y="2967275"/>
            <a:chExt cx="900000" cy="90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8CF601-932E-854E-DFC4-0247AB27FA05}"/>
                </a:ext>
              </a:extLst>
            </p:cNvPr>
            <p:cNvSpPr/>
            <p:nvPr/>
          </p:nvSpPr>
          <p:spPr>
            <a:xfrm>
              <a:off x="-897716" y="2967275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B46F0B02-088D-4067-2E05-1A813F366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645" y="3124327"/>
              <a:ext cx="583858" cy="58589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DAEF89-94D1-F482-BC10-C5392783ED52}"/>
              </a:ext>
            </a:extLst>
          </p:cNvPr>
          <p:cNvGrpSpPr/>
          <p:nvPr/>
        </p:nvGrpSpPr>
        <p:grpSpPr>
          <a:xfrm>
            <a:off x="-891381" y="4345510"/>
            <a:ext cx="900000" cy="900000"/>
            <a:chOff x="-891381" y="4345510"/>
            <a:chExt cx="900000" cy="900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06A708-E643-E945-E160-BA322D5B1E8B}"/>
                </a:ext>
              </a:extLst>
            </p:cNvPr>
            <p:cNvSpPr/>
            <p:nvPr/>
          </p:nvSpPr>
          <p:spPr>
            <a:xfrm>
              <a:off x="-891381" y="4345510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2E560B54-5EE7-A7CC-C6F3-FAA5675D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3310" y="4505879"/>
              <a:ext cx="583858" cy="579261"/>
            </a:xfrm>
            <a:prstGeom prst="rect">
              <a:avLst/>
            </a:prstGeom>
          </p:spPr>
        </p:pic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486460-F58A-F364-718A-63694D0FC030}"/>
              </a:ext>
            </a:extLst>
          </p:cNvPr>
          <p:cNvSpPr/>
          <p:nvPr/>
        </p:nvSpPr>
        <p:spPr>
          <a:xfrm>
            <a:off x="0" y="-3088758"/>
            <a:ext cx="1360310" cy="13098172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Question mark">
            <a:extLst>
              <a:ext uri="{FF2B5EF4-FFF2-40B4-BE49-F238E27FC236}">
                <a16:creationId xmlns:a16="http://schemas.microsoft.com/office/drawing/2014/main" id="{064AA9DC-D6D2-FA84-D78C-7274ED01E0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107CE552-1A1B-D16B-7866-F9690CA9A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2481DD0F-A966-E2DB-3E70-D86568C1A6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21" name="Graphic 20" descr="Filter">
            <a:extLst>
              <a:ext uri="{FF2B5EF4-FFF2-40B4-BE49-F238E27FC236}">
                <a16:creationId xmlns:a16="http://schemas.microsoft.com/office/drawing/2014/main" id="{7C6B4F54-3646-8BE9-ECAD-A8A002F38F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pic>
        <p:nvPicPr>
          <p:cNvPr id="22" name="Graphic 21" descr="Comet">
            <a:extLst>
              <a:ext uri="{FF2B5EF4-FFF2-40B4-BE49-F238E27FC236}">
                <a16:creationId xmlns:a16="http://schemas.microsoft.com/office/drawing/2014/main" id="{4C5B23D8-604A-F96E-08B2-BEB261CD3C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A075C3B-AF25-D144-552A-3DFEF5E5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69" y="1660328"/>
            <a:ext cx="3600000" cy="36000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chemeClr val="accent1">
                <a:lumMod val="20000"/>
                <a:lumOff val="80000"/>
                <a:alpha val="30000"/>
              </a:schemeClr>
            </a:outerShdw>
          </a:effectLst>
        </p:spPr>
      </p:pic>
      <p:pic>
        <p:nvPicPr>
          <p:cNvPr id="2056" name="Picture 8" descr="Data collecting ">
            <a:extLst>
              <a:ext uri="{FF2B5EF4-FFF2-40B4-BE49-F238E27FC236}">
                <a16:creationId xmlns:a16="http://schemas.microsoft.com/office/drawing/2014/main" id="{8BB0DD9D-81B0-DAEC-9B84-A6C6496A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309" y="1612491"/>
            <a:ext cx="3600000" cy="3600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20000"/>
                <a:lumOff val="8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114AB0A-B62C-28E5-B488-ABB2400D0AF7}"/>
              </a:ext>
            </a:extLst>
          </p:cNvPr>
          <p:cNvSpPr/>
          <p:nvPr/>
        </p:nvSpPr>
        <p:spPr>
          <a:xfrm>
            <a:off x="5791200" y="4185138"/>
            <a:ext cx="1336431" cy="644770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1754D-ADDB-C3A8-8463-182F652BCB9B}"/>
              </a:ext>
            </a:extLst>
          </p:cNvPr>
          <p:cNvSpPr txBox="1"/>
          <p:nvPr/>
        </p:nvSpPr>
        <p:spPr>
          <a:xfrm>
            <a:off x="2251691" y="5757508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GATHERING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03099-24D9-DC8D-B7C1-DD14BCE27353}"/>
              </a:ext>
            </a:extLst>
          </p:cNvPr>
          <p:cNvSpPr txBox="1"/>
          <p:nvPr/>
        </p:nvSpPr>
        <p:spPr>
          <a:xfrm>
            <a:off x="7919258" y="5760761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76543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8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F855D2-40E6-D593-E2B2-9BAE03686228}"/>
              </a:ext>
            </a:extLst>
          </p:cNvPr>
          <p:cNvGrpSpPr/>
          <p:nvPr/>
        </p:nvGrpSpPr>
        <p:grpSpPr>
          <a:xfrm>
            <a:off x="-859562" y="221661"/>
            <a:ext cx="900000" cy="900000"/>
            <a:chOff x="-891381" y="257708"/>
            <a:chExt cx="900000" cy="9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035B85A-AC45-F33E-A947-D868F3E10A46}"/>
                </a:ext>
              </a:extLst>
            </p:cNvPr>
            <p:cNvSpPr/>
            <p:nvPr/>
          </p:nvSpPr>
          <p:spPr>
            <a:xfrm>
              <a:off x="-891381" y="257708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735679E8-C5C8-6DFC-9F18-1998441E8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1929" y="414580"/>
              <a:ext cx="583858" cy="58385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9D3508-F958-A1BE-11F0-C4253DB7A68E}"/>
              </a:ext>
            </a:extLst>
          </p:cNvPr>
          <p:cNvGrpSpPr/>
          <p:nvPr/>
        </p:nvGrpSpPr>
        <p:grpSpPr>
          <a:xfrm>
            <a:off x="-891381" y="1612491"/>
            <a:ext cx="900000" cy="900000"/>
            <a:chOff x="-891381" y="1612491"/>
            <a:chExt cx="900000" cy="90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0D0803-D186-EE92-6F49-12023574C82E}"/>
                </a:ext>
              </a:extLst>
            </p:cNvPr>
            <p:cNvSpPr/>
            <p:nvPr/>
          </p:nvSpPr>
          <p:spPr>
            <a:xfrm>
              <a:off x="-891381" y="161249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EB8DFB49-54A9-943D-47D9-7E4B32515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41929" y="1776259"/>
              <a:ext cx="583858" cy="5792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3A9F00-1131-BBED-5AF3-100A7ABBBDD5}"/>
              </a:ext>
            </a:extLst>
          </p:cNvPr>
          <p:cNvGrpSpPr/>
          <p:nvPr/>
        </p:nvGrpSpPr>
        <p:grpSpPr>
          <a:xfrm>
            <a:off x="-891381" y="5676841"/>
            <a:ext cx="900000" cy="900000"/>
            <a:chOff x="-891381" y="5676841"/>
            <a:chExt cx="900000" cy="9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25B49C-8B85-0F5F-2874-28327C4A57A6}"/>
                </a:ext>
              </a:extLst>
            </p:cNvPr>
            <p:cNvSpPr/>
            <p:nvPr/>
          </p:nvSpPr>
          <p:spPr>
            <a:xfrm>
              <a:off x="-891381" y="567684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Comet">
              <a:extLst>
                <a:ext uri="{FF2B5EF4-FFF2-40B4-BE49-F238E27FC236}">
                  <a16:creationId xmlns:a16="http://schemas.microsoft.com/office/drawing/2014/main" id="{DB1FE7EA-D34D-B903-DE99-2014D4EC6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1491" y="5834912"/>
              <a:ext cx="583858" cy="58385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141937-4E46-CC8F-FFFA-42C65F6CA92B}"/>
              </a:ext>
            </a:extLst>
          </p:cNvPr>
          <p:cNvGrpSpPr/>
          <p:nvPr/>
        </p:nvGrpSpPr>
        <p:grpSpPr>
          <a:xfrm>
            <a:off x="-900000" y="3003321"/>
            <a:ext cx="900000" cy="900000"/>
            <a:chOff x="-897716" y="2967275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4A8E4-78E1-298C-E23D-4B410C682EAD}"/>
                </a:ext>
              </a:extLst>
            </p:cNvPr>
            <p:cNvSpPr/>
            <p:nvPr/>
          </p:nvSpPr>
          <p:spPr>
            <a:xfrm>
              <a:off x="-897716" y="2967275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45C65F2F-6097-9073-9BDF-13F1A37B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645" y="3124327"/>
              <a:ext cx="583858" cy="58589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7F056-4443-4BED-CBD5-1FB8A06C5D5E}"/>
              </a:ext>
            </a:extLst>
          </p:cNvPr>
          <p:cNvGrpSpPr/>
          <p:nvPr/>
        </p:nvGrpSpPr>
        <p:grpSpPr>
          <a:xfrm>
            <a:off x="910310" y="4328429"/>
            <a:ext cx="900000" cy="900000"/>
            <a:chOff x="-891381" y="4345510"/>
            <a:chExt cx="900000" cy="90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75861E-2C0F-69CF-349F-42B98CE07824}"/>
                </a:ext>
              </a:extLst>
            </p:cNvPr>
            <p:cNvSpPr/>
            <p:nvPr/>
          </p:nvSpPr>
          <p:spPr>
            <a:xfrm>
              <a:off x="-891381" y="4345510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2C202148-C4AC-FC3A-340F-DEC01261A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3310" y="4505879"/>
              <a:ext cx="583858" cy="579261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987A6B-D5C0-9CA0-6EB6-273FC894225D}"/>
              </a:ext>
            </a:extLst>
          </p:cNvPr>
          <p:cNvSpPr/>
          <p:nvPr/>
        </p:nvSpPr>
        <p:spPr>
          <a:xfrm>
            <a:off x="0" y="-2769979"/>
            <a:ext cx="1360310" cy="15096813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DFAE0714-0ACF-C6FA-4686-CA637385A9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6DBC5648-EA1A-B294-5755-3FFC42D86B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6597EA21-896B-6CAB-D9A5-E85AB8CF14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23" name="Graphic 22" descr="Comet">
            <a:extLst>
              <a:ext uri="{FF2B5EF4-FFF2-40B4-BE49-F238E27FC236}">
                <a16:creationId xmlns:a16="http://schemas.microsoft.com/office/drawing/2014/main" id="{DA268076-88D0-CC45-1D7B-DA0A916E8F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24" name="Graphic 23" descr="Filter">
            <a:extLst>
              <a:ext uri="{FF2B5EF4-FFF2-40B4-BE49-F238E27FC236}">
                <a16:creationId xmlns:a16="http://schemas.microsoft.com/office/drawing/2014/main" id="{57EA845D-DA9B-616F-CAFE-E9488581FC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pic>
        <p:nvPicPr>
          <p:cNvPr id="3074" name="Picture 2" descr="Data collection ">
            <a:extLst>
              <a:ext uri="{FF2B5EF4-FFF2-40B4-BE49-F238E27FC236}">
                <a16:creationId xmlns:a16="http://schemas.microsoft.com/office/drawing/2014/main" id="{D4C3F354-589C-8E44-35CB-BC1C4501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1269000"/>
            <a:ext cx="4320000" cy="4320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5BC34-F6A6-B57A-C32E-6486012F1B2B}"/>
              </a:ext>
            </a:extLst>
          </p:cNvPr>
          <p:cNvSpPr txBox="1"/>
          <p:nvPr/>
        </p:nvSpPr>
        <p:spPr>
          <a:xfrm>
            <a:off x="5599638" y="5834911"/>
            <a:ext cx="358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STORING</a:t>
            </a:r>
          </a:p>
        </p:txBody>
      </p:sp>
    </p:spTree>
    <p:extLst>
      <p:ext uri="{BB962C8B-B14F-4D97-AF65-F5344CB8AC3E}">
        <p14:creationId xmlns:p14="http://schemas.microsoft.com/office/powerpoint/2010/main" val="234420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6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9455A6-A548-0BB5-ED0A-37B6EBDDD8C2}"/>
              </a:ext>
            </a:extLst>
          </p:cNvPr>
          <p:cNvGrpSpPr/>
          <p:nvPr/>
        </p:nvGrpSpPr>
        <p:grpSpPr>
          <a:xfrm>
            <a:off x="-891381" y="221661"/>
            <a:ext cx="900000" cy="900000"/>
            <a:chOff x="-891381" y="257708"/>
            <a:chExt cx="900000" cy="9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68D62A-A88F-73B9-5B1F-573D86771022}"/>
                </a:ext>
              </a:extLst>
            </p:cNvPr>
            <p:cNvSpPr/>
            <p:nvPr/>
          </p:nvSpPr>
          <p:spPr>
            <a:xfrm>
              <a:off x="-891381" y="257708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Question mark">
              <a:extLst>
                <a:ext uri="{FF2B5EF4-FFF2-40B4-BE49-F238E27FC236}">
                  <a16:creationId xmlns:a16="http://schemas.microsoft.com/office/drawing/2014/main" id="{8A75FA8A-01AB-37E2-3225-ED8A69A5A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41929" y="414580"/>
              <a:ext cx="583858" cy="58385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78CBB-1EE4-AC91-463E-720F72FA988F}"/>
              </a:ext>
            </a:extLst>
          </p:cNvPr>
          <p:cNvGrpSpPr/>
          <p:nvPr/>
        </p:nvGrpSpPr>
        <p:grpSpPr>
          <a:xfrm>
            <a:off x="-891381" y="1612491"/>
            <a:ext cx="900000" cy="900000"/>
            <a:chOff x="-891381" y="1612491"/>
            <a:chExt cx="900000" cy="90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F3905D-2AD7-066A-0D4E-28B370255AF6}"/>
                </a:ext>
              </a:extLst>
            </p:cNvPr>
            <p:cNvSpPr/>
            <p:nvPr/>
          </p:nvSpPr>
          <p:spPr>
            <a:xfrm>
              <a:off x="-891381" y="161249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324BACFE-30F3-BE1B-11F8-DABE7195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41929" y="1776259"/>
              <a:ext cx="583858" cy="5792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108FB8-3A82-101F-1998-20E242A9D32B}"/>
              </a:ext>
            </a:extLst>
          </p:cNvPr>
          <p:cNvGrpSpPr/>
          <p:nvPr/>
        </p:nvGrpSpPr>
        <p:grpSpPr>
          <a:xfrm>
            <a:off x="910310" y="5676839"/>
            <a:ext cx="900000" cy="900000"/>
            <a:chOff x="-891381" y="5676841"/>
            <a:chExt cx="900000" cy="9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288D14-3445-0F4A-CD3D-18F7C7B99D59}"/>
                </a:ext>
              </a:extLst>
            </p:cNvPr>
            <p:cNvSpPr/>
            <p:nvPr/>
          </p:nvSpPr>
          <p:spPr>
            <a:xfrm>
              <a:off x="-891381" y="5676841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Comet">
              <a:extLst>
                <a:ext uri="{FF2B5EF4-FFF2-40B4-BE49-F238E27FC236}">
                  <a16:creationId xmlns:a16="http://schemas.microsoft.com/office/drawing/2014/main" id="{0A7864D7-116A-42B4-F735-EC98F8C33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1491" y="5834912"/>
              <a:ext cx="583858" cy="58385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205BB-C68E-9BAA-2C28-5D5800772C13}"/>
              </a:ext>
            </a:extLst>
          </p:cNvPr>
          <p:cNvGrpSpPr/>
          <p:nvPr/>
        </p:nvGrpSpPr>
        <p:grpSpPr>
          <a:xfrm>
            <a:off x="-900000" y="3003321"/>
            <a:ext cx="900000" cy="900000"/>
            <a:chOff x="-897716" y="2967275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2D0020-96AB-8EF7-26F4-EDD4B33A809A}"/>
                </a:ext>
              </a:extLst>
            </p:cNvPr>
            <p:cNvSpPr/>
            <p:nvPr/>
          </p:nvSpPr>
          <p:spPr>
            <a:xfrm>
              <a:off x="-897716" y="2967275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Filter">
              <a:extLst>
                <a:ext uri="{FF2B5EF4-FFF2-40B4-BE49-F238E27FC236}">
                  <a16:creationId xmlns:a16="http://schemas.microsoft.com/office/drawing/2014/main" id="{96DBBF84-1EA6-A7E8-1517-1F8396C16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645" y="3124327"/>
              <a:ext cx="583858" cy="58589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594CE-1DBD-B664-505C-8E92A2907337}"/>
              </a:ext>
            </a:extLst>
          </p:cNvPr>
          <p:cNvGrpSpPr/>
          <p:nvPr/>
        </p:nvGrpSpPr>
        <p:grpSpPr>
          <a:xfrm>
            <a:off x="-891381" y="4345510"/>
            <a:ext cx="900000" cy="900000"/>
            <a:chOff x="-891381" y="4345510"/>
            <a:chExt cx="900000" cy="90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78B9B3-8606-AB0D-FF11-9886E0128A58}"/>
                </a:ext>
              </a:extLst>
            </p:cNvPr>
            <p:cNvSpPr/>
            <p:nvPr/>
          </p:nvSpPr>
          <p:spPr>
            <a:xfrm>
              <a:off x="-891381" y="4345510"/>
              <a:ext cx="9000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DC7037D4-A62D-C14A-8BBB-A6C8CA280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33310" y="4505879"/>
              <a:ext cx="583858" cy="579261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1B21F9-2AF6-0A56-C8D8-7BDDFF80316C}"/>
              </a:ext>
            </a:extLst>
          </p:cNvPr>
          <p:cNvSpPr/>
          <p:nvPr/>
        </p:nvSpPr>
        <p:spPr>
          <a:xfrm>
            <a:off x="0" y="-1421567"/>
            <a:ext cx="1360310" cy="15096813"/>
          </a:xfrm>
          <a:custGeom>
            <a:avLst/>
            <a:gdLst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0" fmla="*/ 1343025 w 1343025"/>
              <a:gd name="connsiteY0" fmla="*/ 0 h 13035516"/>
              <a:gd name="connsiteX1" fmla="*/ 1343025 w 1343025"/>
              <a:gd name="connsiteY1" fmla="*/ 5689738 h 13035516"/>
              <a:gd name="connsiteX2" fmla="*/ 684411 w 1343025"/>
              <a:gd name="connsiteY2" fmla="*/ 6517758 h 13035516"/>
              <a:gd name="connsiteX3" fmla="*/ 1343025 w 1343025"/>
              <a:gd name="connsiteY3" fmla="*/ 7345778 h 13035516"/>
              <a:gd name="connsiteX4" fmla="*/ 1343025 w 1343025"/>
              <a:gd name="connsiteY4" fmla="*/ 13035516 h 13035516"/>
              <a:gd name="connsiteX5" fmla="*/ 0 w 1343025"/>
              <a:gd name="connsiteY5" fmla="*/ 13035516 h 13035516"/>
              <a:gd name="connsiteX6" fmla="*/ 0 w 1343025"/>
              <a:gd name="connsiteY6" fmla="*/ 0 h 13035516"/>
              <a:gd name="connsiteX7" fmla="*/ 1343025 w 1343025"/>
              <a:gd name="connsiteY7" fmla="*/ 0 h 13035516"/>
              <a:gd name="connsiteX0" fmla="*/ 1343025 w 1343064"/>
              <a:gd name="connsiteY0" fmla="*/ 0 h 13035516"/>
              <a:gd name="connsiteX1" fmla="*/ 1343025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4"/>
              <a:gd name="connsiteY0" fmla="*/ 0 h 13035516"/>
              <a:gd name="connsiteX1" fmla="*/ 1336762 w 1343064"/>
              <a:gd name="connsiteY1" fmla="*/ 5689738 h 13035516"/>
              <a:gd name="connsiteX2" fmla="*/ 684411 w 1343064"/>
              <a:gd name="connsiteY2" fmla="*/ 6517758 h 13035516"/>
              <a:gd name="connsiteX3" fmla="*/ 1343025 w 1343064"/>
              <a:gd name="connsiteY3" fmla="*/ 7345778 h 13035516"/>
              <a:gd name="connsiteX4" fmla="*/ 1343025 w 1343064"/>
              <a:gd name="connsiteY4" fmla="*/ 13035516 h 13035516"/>
              <a:gd name="connsiteX5" fmla="*/ 0 w 1343064"/>
              <a:gd name="connsiteY5" fmla="*/ 13035516 h 13035516"/>
              <a:gd name="connsiteX6" fmla="*/ 0 w 1343064"/>
              <a:gd name="connsiteY6" fmla="*/ 0 h 13035516"/>
              <a:gd name="connsiteX7" fmla="*/ 1343025 w 1343064"/>
              <a:gd name="connsiteY7" fmla="*/ 0 h 13035516"/>
              <a:gd name="connsiteX0" fmla="*/ 1343025 w 1343069"/>
              <a:gd name="connsiteY0" fmla="*/ 0 h 13035516"/>
              <a:gd name="connsiteX1" fmla="*/ 1336762 w 1343069"/>
              <a:gd name="connsiteY1" fmla="*/ 5689738 h 13035516"/>
              <a:gd name="connsiteX2" fmla="*/ 753304 w 1343069"/>
              <a:gd name="connsiteY2" fmla="*/ 6511495 h 13035516"/>
              <a:gd name="connsiteX3" fmla="*/ 1343025 w 1343069"/>
              <a:gd name="connsiteY3" fmla="*/ 7345778 h 13035516"/>
              <a:gd name="connsiteX4" fmla="*/ 1343025 w 1343069"/>
              <a:gd name="connsiteY4" fmla="*/ 13035516 h 13035516"/>
              <a:gd name="connsiteX5" fmla="*/ 0 w 1343069"/>
              <a:gd name="connsiteY5" fmla="*/ 13035516 h 13035516"/>
              <a:gd name="connsiteX6" fmla="*/ 0 w 1343069"/>
              <a:gd name="connsiteY6" fmla="*/ 0 h 13035516"/>
              <a:gd name="connsiteX7" fmla="*/ 1343025 w 1343069"/>
              <a:gd name="connsiteY7" fmla="*/ 0 h 13035516"/>
              <a:gd name="connsiteX0" fmla="*/ 1343025 w 1343067"/>
              <a:gd name="connsiteY0" fmla="*/ 0 h 13035516"/>
              <a:gd name="connsiteX1" fmla="*/ 1336762 w 1343067"/>
              <a:gd name="connsiteY1" fmla="*/ 5689738 h 13035516"/>
              <a:gd name="connsiteX2" fmla="*/ 753304 w 1343067"/>
              <a:gd name="connsiteY2" fmla="*/ 6511495 h 13035516"/>
              <a:gd name="connsiteX3" fmla="*/ 1343025 w 1343067"/>
              <a:gd name="connsiteY3" fmla="*/ 7345778 h 13035516"/>
              <a:gd name="connsiteX4" fmla="*/ 1343025 w 1343067"/>
              <a:gd name="connsiteY4" fmla="*/ 13035516 h 13035516"/>
              <a:gd name="connsiteX5" fmla="*/ 0 w 1343067"/>
              <a:gd name="connsiteY5" fmla="*/ 13035516 h 13035516"/>
              <a:gd name="connsiteX6" fmla="*/ 0 w 1343067"/>
              <a:gd name="connsiteY6" fmla="*/ 0 h 13035516"/>
              <a:gd name="connsiteX7" fmla="*/ 1343025 w 1343067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1"/>
              <a:gd name="connsiteY0" fmla="*/ 0 h 13035516"/>
              <a:gd name="connsiteX1" fmla="*/ 1336762 w 1343061"/>
              <a:gd name="connsiteY1" fmla="*/ 5689738 h 13035516"/>
              <a:gd name="connsiteX2" fmla="*/ 646833 w 1343061"/>
              <a:gd name="connsiteY2" fmla="*/ 6517761 h 13035516"/>
              <a:gd name="connsiteX3" fmla="*/ 1343025 w 1343061"/>
              <a:gd name="connsiteY3" fmla="*/ 7345778 h 13035516"/>
              <a:gd name="connsiteX4" fmla="*/ 1343025 w 1343061"/>
              <a:gd name="connsiteY4" fmla="*/ 13035516 h 13035516"/>
              <a:gd name="connsiteX5" fmla="*/ 0 w 1343061"/>
              <a:gd name="connsiteY5" fmla="*/ 13035516 h 13035516"/>
              <a:gd name="connsiteX6" fmla="*/ 0 w 1343061"/>
              <a:gd name="connsiteY6" fmla="*/ 0 h 13035516"/>
              <a:gd name="connsiteX7" fmla="*/ 1343025 w 1343061"/>
              <a:gd name="connsiteY7" fmla="*/ 0 h 13035516"/>
              <a:gd name="connsiteX0" fmla="*/ 1343025 w 1343065"/>
              <a:gd name="connsiteY0" fmla="*/ 0 h 13035516"/>
              <a:gd name="connsiteX1" fmla="*/ 1336762 w 1343065"/>
              <a:gd name="connsiteY1" fmla="*/ 5689738 h 13035516"/>
              <a:gd name="connsiteX2" fmla="*/ 715726 w 1343065"/>
              <a:gd name="connsiteY2" fmla="*/ 6517764 h 13035516"/>
              <a:gd name="connsiteX3" fmla="*/ 1343025 w 1343065"/>
              <a:gd name="connsiteY3" fmla="*/ 7345778 h 13035516"/>
              <a:gd name="connsiteX4" fmla="*/ 1343025 w 1343065"/>
              <a:gd name="connsiteY4" fmla="*/ 13035516 h 13035516"/>
              <a:gd name="connsiteX5" fmla="*/ 0 w 1343065"/>
              <a:gd name="connsiteY5" fmla="*/ 13035516 h 13035516"/>
              <a:gd name="connsiteX6" fmla="*/ 0 w 1343065"/>
              <a:gd name="connsiteY6" fmla="*/ 0 h 13035516"/>
              <a:gd name="connsiteX7" fmla="*/ 1343025 w 1343065"/>
              <a:gd name="connsiteY7" fmla="*/ 0 h 13035516"/>
              <a:gd name="connsiteX0" fmla="*/ 1343025 w 1343070"/>
              <a:gd name="connsiteY0" fmla="*/ 0 h 13035516"/>
              <a:gd name="connsiteX1" fmla="*/ 1336762 w 1343070"/>
              <a:gd name="connsiteY1" fmla="*/ 5689738 h 13035516"/>
              <a:gd name="connsiteX2" fmla="*/ 778356 w 1343070"/>
              <a:gd name="connsiteY2" fmla="*/ 6517767 h 13035516"/>
              <a:gd name="connsiteX3" fmla="*/ 1343025 w 1343070"/>
              <a:gd name="connsiteY3" fmla="*/ 7345778 h 13035516"/>
              <a:gd name="connsiteX4" fmla="*/ 1343025 w 1343070"/>
              <a:gd name="connsiteY4" fmla="*/ 13035516 h 13035516"/>
              <a:gd name="connsiteX5" fmla="*/ 0 w 1343070"/>
              <a:gd name="connsiteY5" fmla="*/ 13035516 h 13035516"/>
              <a:gd name="connsiteX6" fmla="*/ 0 w 1343070"/>
              <a:gd name="connsiteY6" fmla="*/ 0 h 13035516"/>
              <a:gd name="connsiteX7" fmla="*/ 1343025 w 1343070"/>
              <a:gd name="connsiteY7" fmla="*/ 0 h 13035516"/>
              <a:gd name="connsiteX0" fmla="*/ 1343025 w 1343072"/>
              <a:gd name="connsiteY0" fmla="*/ 0 h 13035516"/>
              <a:gd name="connsiteX1" fmla="*/ 1336762 w 1343072"/>
              <a:gd name="connsiteY1" fmla="*/ 5689738 h 13035516"/>
              <a:gd name="connsiteX2" fmla="*/ 778356 w 1343072"/>
              <a:gd name="connsiteY2" fmla="*/ 6517767 h 13035516"/>
              <a:gd name="connsiteX3" fmla="*/ 1343025 w 1343072"/>
              <a:gd name="connsiteY3" fmla="*/ 7345778 h 13035516"/>
              <a:gd name="connsiteX4" fmla="*/ 1343025 w 1343072"/>
              <a:gd name="connsiteY4" fmla="*/ 13035516 h 13035516"/>
              <a:gd name="connsiteX5" fmla="*/ 0 w 1343072"/>
              <a:gd name="connsiteY5" fmla="*/ 13035516 h 13035516"/>
              <a:gd name="connsiteX6" fmla="*/ 0 w 1343072"/>
              <a:gd name="connsiteY6" fmla="*/ 0 h 13035516"/>
              <a:gd name="connsiteX7" fmla="*/ 1343025 w 1343072"/>
              <a:gd name="connsiteY7" fmla="*/ 0 h 1303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72" h="13035516">
                <a:moveTo>
                  <a:pt x="1343025" y="0"/>
                </a:moveTo>
                <a:cubicBezTo>
                  <a:pt x="1340937" y="1896579"/>
                  <a:pt x="1338850" y="3793159"/>
                  <a:pt x="1336762" y="5689738"/>
                </a:cubicBezTo>
                <a:cubicBezTo>
                  <a:pt x="1336429" y="5990797"/>
                  <a:pt x="764782" y="5872236"/>
                  <a:pt x="778356" y="6517767"/>
                </a:cubicBezTo>
                <a:cubicBezTo>
                  <a:pt x="791930" y="7163298"/>
                  <a:pt x="1348957" y="7007143"/>
                  <a:pt x="1343025" y="7345778"/>
                </a:cubicBezTo>
                <a:lnTo>
                  <a:pt x="1343025" y="13035516"/>
                </a:lnTo>
                <a:lnTo>
                  <a:pt x="0" y="13035516"/>
                </a:lnTo>
                <a:lnTo>
                  <a:pt x="0" y="0"/>
                </a:lnTo>
                <a:lnTo>
                  <a:pt x="1343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A3BBFB82-1742-5722-81D5-EE50E18CD7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226" y="411869"/>
            <a:ext cx="583858" cy="583858"/>
          </a:xfrm>
          <a:prstGeom prst="rect">
            <a:avLst/>
          </a:prstGeom>
        </p:spPr>
      </p:pic>
      <p:pic>
        <p:nvPicPr>
          <p:cNvPr id="21" name="Graphic 20" descr="Lightbulb">
            <a:extLst>
              <a:ext uri="{FF2B5EF4-FFF2-40B4-BE49-F238E27FC236}">
                <a16:creationId xmlns:a16="http://schemas.microsoft.com/office/drawing/2014/main" id="{04505939-0EA5-0456-9057-03DA707A2F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07" y="1776259"/>
            <a:ext cx="583858" cy="579261"/>
          </a:xfrm>
          <a:prstGeom prst="rect">
            <a:avLst/>
          </a:prstGeom>
        </p:spPr>
      </p:pic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B70EDA21-2F36-871D-DFC4-6AD1DE814C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226" y="4488799"/>
            <a:ext cx="583858" cy="579261"/>
          </a:xfrm>
          <a:prstGeom prst="rect">
            <a:avLst/>
          </a:prstGeom>
        </p:spPr>
      </p:pic>
      <p:pic>
        <p:nvPicPr>
          <p:cNvPr id="23" name="Graphic 22" descr="Comet">
            <a:extLst>
              <a:ext uri="{FF2B5EF4-FFF2-40B4-BE49-F238E27FC236}">
                <a16:creationId xmlns:a16="http://schemas.microsoft.com/office/drawing/2014/main" id="{32194CBD-5395-F63C-0F1B-341DBE8801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8226" y="5834911"/>
            <a:ext cx="583858" cy="583858"/>
          </a:xfrm>
          <a:prstGeom prst="rect">
            <a:avLst/>
          </a:prstGeom>
        </p:spPr>
      </p:pic>
      <p:pic>
        <p:nvPicPr>
          <p:cNvPr id="24" name="Graphic 23" descr="Filter">
            <a:extLst>
              <a:ext uri="{FF2B5EF4-FFF2-40B4-BE49-F238E27FC236}">
                <a16:creationId xmlns:a16="http://schemas.microsoft.com/office/drawing/2014/main" id="{315C8B7B-F526-2F8A-26B0-D0B4AA01E2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8226" y="3136052"/>
            <a:ext cx="583858" cy="585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21E69-B563-C074-BE5E-B3EA0F6FA10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10" y="1144701"/>
            <a:ext cx="2181386" cy="144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C964FC-C749-88B5-7853-1300BBD3E3C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55" y="1106817"/>
            <a:ext cx="2431453" cy="14778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C154A0-1A95-6094-D369-485D56673E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22" y="4996475"/>
            <a:ext cx="2370490" cy="15306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668DF9-4279-2A36-FB30-7BC5031AB2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34" y="2898190"/>
            <a:ext cx="2160000" cy="15906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DB60FE-F438-6EBE-9605-C86BDD688F6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81" y="5068060"/>
            <a:ext cx="2681875" cy="1440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699A65E-9459-8EF0-8299-997FA41260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77" y="2807855"/>
            <a:ext cx="2725723" cy="16906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4530AF7-E43B-E44B-12B9-A75AFAD2223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9" y="4951833"/>
            <a:ext cx="2765288" cy="1498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3510CA1-B61D-EED9-1B2A-A9988E43F1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67" y="2898190"/>
            <a:ext cx="2370490" cy="15906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C4D17E-BF78-199B-3E25-518F2008F4E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25" y="3053163"/>
            <a:ext cx="2178064" cy="14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56592D9-CBD9-C2C2-C1C9-8FF31CC4D7E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11" y="868669"/>
            <a:ext cx="2379337" cy="17099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C3DE44-10E8-3DC4-1F68-378F0224C88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03" y="874702"/>
            <a:ext cx="2160000" cy="17099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272F2F-BF61-2359-1218-B8CBABFF1E6B}"/>
              </a:ext>
            </a:extLst>
          </p:cNvPr>
          <p:cNvSpPr txBox="1"/>
          <p:nvPr/>
        </p:nvSpPr>
        <p:spPr>
          <a:xfrm>
            <a:off x="3896789" y="407830"/>
            <a:ext cx="529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E6C4D"/>
                </a:solidFill>
                <a:latin typeface="Bahnschrift Condensed" panose="020B0502040204020203" pitchFamily="34" charset="0"/>
              </a:rPr>
              <a:t>PLAYING 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39CC17-2219-1C63-CDDD-564DBAD74F60}"/>
              </a:ext>
            </a:extLst>
          </p:cNvPr>
          <p:cNvSpPr txBox="1"/>
          <p:nvPr/>
        </p:nvSpPr>
        <p:spPr>
          <a:xfrm>
            <a:off x="2062273" y="2732536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JOS BUTTLER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412079-75DE-8568-3CDF-4EC8896D2994}"/>
              </a:ext>
            </a:extLst>
          </p:cNvPr>
          <p:cNvSpPr txBox="1"/>
          <p:nvPr/>
        </p:nvSpPr>
        <p:spPr>
          <a:xfrm>
            <a:off x="4525818" y="2697686"/>
            <a:ext cx="18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RILEE ROSSOUW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DE2FB6-4589-779F-DB72-BE63F8DAA333}"/>
              </a:ext>
            </a:extLst>
          </p:cNvPr>
          <p:cNvSpPr txBox="1"/>
          <p:nvPr/>
        </p:nvSpPr>
        <p:spPr>
          <a:xfrm>
            <a:off x="7155697" y="2693308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VIRAT KOHLI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F32422-38BA-C2C6-71F3-3E16A1B19D8A}"/>
              </a:ext>
            </a:extLst>
          </p:cNvPr>
          <p:cNvSpPr txBox="1"/>
          <p:nvPr/>
        </p:nvSpPr>
        <p:spPr>
          <a:xfrm>
            <a:off x="9427842" y="2653500"/>
            <a:ext cx="2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SURYAKUMAR YADAV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7DFC7C-249F-D69A-2E72-F09C338251BB}"/>
              </a:ext>
            </a:extLst>
          </p:cNvPr>
          <p:cNvSpPr txBox="1"/>
          <p:nvPr/>
        </p:nvSpPr>
        <p:spPr>
          <a:xfrm>
            <a:off x="1810310" y="4640998"/>
            <a:ext cx="18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GLENN PHILLIPS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CC377-58D6-0FD7-CEC6-2EBF873B646C}"/>
              </a:ext>
            </a:extLst>
          </p:cNvPr>
          <p:cNvSpPr txBox="1"/>
          <p:nvPr/>
        </p:nvSpPr>
        <p:spPr>
          <a:xfrm>
            <a:off x="4540375" y="4627143"/>
            <a:ext cx="188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Bahnschrift Condensed" panose="020B0502040204020203" pitchFamily="34" charset="0"/>
              </a:rPr>
              <a:t>Marcus Stoinis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83A137-200A-CDAF-8A38-B97B41B0D181}"/>
              </a:ext>
            </a:extLst>
          </p:cNvPr>
          <p:cNvSpPr txBox="1"/>
          <p:nvPr/>
        </p:nvSpPr>
        <p:spPr>
          <a:xfrm>
            <a:off x="7345304" y="4597053"/>
            <a:ext cx="172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 Condensed" panose="020B0502040204020203" pitchFamily="34" charset="0"/>
              </a:rPr>
              <a:t>Sikandar Raza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FF2979-337A-A59E-91E0-472282EF30B7}"/>
              </a:ext>
            </a:extLst>
          </p:cNvPr>
          <p:cNvSpPr txBox="1"/>
          <p:nvPr/>
        </p:nvSpPr>
        <p:spPr>
          <a:xfrm>
            <a:off x="9989501" y="4593763"/>
            <a:ext cx="1885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 Condensed" panose="020B0502040204020203" pitchFamily="34" charset="0"/>
              </a:rPr>
              <a:t>Shadab Khan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EE670F-B8F3-CB05-0742-FB9098C95301}"/>
              </a:ext>
            </a:extLst>
          </p:cNvPr>
          <p:cNvSpPr txBox="1"/>
          <p:nvPr/>
        </p:nvSpPr>
        <p:spPr>
          <a:xfrm>
            <a:off x="2012120" y="6527133"/>
            <a:ext cx="18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 Condensed" panose="020B0502040204020203" pitchFamily="34" charset="0"/>
              </a:rPr>
              <a:t>Sam Curran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76F3F-C861-4C5D-BF5C-E836ED7B3BEF}"/>
              </a:ext>
            </a:extLst>
          </p:cNvPr>
          <p:cNvSpPr txBox="1"/>
          <p:nvPr/>
        </p:nvSpPr>
        <p:spPr>
          <a:xfrm>
            <a:off x="4142205" y="6505911"/>
            <a:ext cx="2681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 Condensed" panose="020B0502040204020203" pitchFamily="34" charset="0"/>
              </a:rPr>
              <a:t>Shaheen Shah Afridi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D1E18-A2EA-3B8F-D549-EF2332385246}"/>
              </a:ext>
            </a:extLst>
          </p:cNvPr>
          <p:cNvSpPr txBox="1"/>
          <p:nvPr/>
        </p:nvSpPr>
        <p:spPr>
          <a:xfrm>
            <a:off x="6825667" y="6508060"/>
            <a:ext cx="276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effectLst/>
                <a:latin typeface="Bahnschrift Condensed" panose="020B0502040204020203" pitchFamily="34" charset="0"/>
              </a:rPr>
              <a:t>Anrich Nortje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2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azar shaik</dc:creator>
  <cp:lastModifiedBy>azar shaik</cp:lastModifiedBy>
  <cp:revision>5</cp:revision>
  <dcterms:created xsi:type="dcterms:W3CDTF">2022-12-22T14:06:27Z</dcterms:created>
  <dcterms:modified xsi:type="dcterms:W3CDTF">2022-12-24T06:20:10Z</dcterms:modified>
</cp:coreProperties>
</file>