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时间/s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71</c:v>
                </c:pt>
                <c:pt idx="1">
                  <c:v>129</c:v>
                </c:pt>
                <c:pt idx="2">
                  <c:v>180</c:v>
                </c:pt>
                <c:pt idx="3">
                  <c:v>233</c:v>
                </c:pt>
                <c:pt idx="4">
                  <c:v>410</c:v>
                </c:pt>
                <c:pt idx="5">
                  <c:v>586</c:v>
                </c:pt>
                <c:pt idx="6">
                  <c:v>711</c:v>
                </c:pt>
                <c:pt idx="7">
                  <c:v>845</c:v>
                </c:pt>
                <c:pt idx="8">
                  <c:v>977</c:v>
                </c:pt>
                <c:pt idx="9">
                  <c:v>1149</c:v>
                </c:pt>
              </c:numCache>
            </c:numRef>
          </c:yVal>
          <c:smooth val="1"/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618746672"/>
        <c:axId val="617288744"/>
      </c:scatterChart>
      <c:valAx>
        <c:axId val="618746672"/>
        <c:scaling>
          <c:orientation val="minMax"/>
          <c:max val="1000000"/>
          <c:min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Register Number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1708708659087074"/>
              <c:y val="0.9361037642324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7288744"/>
        <c:crosses val="autoZero"/>
        <c:crossBetween val="midCat"/>
      </c:valAx>
      <c:valAx>
        <c:axId val="617288744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Time / s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9.4671356833116397E-3"/>
              <c:y val="0.42889660638245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74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时间/s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1000000</c:v>
                </c:pt>
                <c:pt idx="1">
                  <c:v>900000</c:v>
                </c:pt>
                <c:pt idx="2">
                  <c:v>800000</c:v>
                </c:pt>
                <c:pt idx="3">
                  <c:v>700000</c:v>
                </c:pt>
                <c:pt idx="4">
                  <c:v>600000</c:v>
                </c:pt>
                <c:pt idx="5">
                  <c:v>500000</c:v>
                </c:pt>
                <c:pt idx="6">
                  <c:v>400000</c:v>
                </c:pt>
                <c:pt idx="7">
                  <c:v>300000</c:v>
                </c:pt>
                <c:pt idx="8">
                  <c:v>200000</c:v>
                </c:pt>
                <c:pt idx="9">
                  <c:v>100000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89</c:v>
                </c:pt>
                <c:pt idx="2">
                  <c:v>81</c:v>
                </c:pt>
                <c:pt idx="3">
                  <c:v>70</c:v>
                </c:pt>
                <c:pt idx="4">
                  <c:v>61</c:v>
                </c:pt>
                <c:pt idx="5">
                  <c:v>49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516008"/>
        <c:axId val="375513264"/>
      </c:scatterChart>
      <c:valAx>
        <c:axId val="375516008"/>
        <c:scaling>
          <c:orientation val="minMax"/>
          <c:max val="1000000"/>
          <c:min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Message </a:t>
                </a:r>
                <a:r>
                  <a:rPr lang="en-US" altLang="zh-CN" dirty="0" smtClean="0"/>
                  <a:t>Number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1708708659087074"/>
              <c:y val="0.9361037642324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513264"/>
        <c:crosses val="autoZero"/>
        <c:crossBetween val="midCat"/>
      </c:valAx>
      <c:valAx>
        <c:axId val="375513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Time / s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9.4671356833116397E-3"/>
              <c:y val="0.42889660638245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516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9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7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6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8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7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8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2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6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8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6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422FFA-81E8-4889-9E3B-DA0ECC4787BC}" type="datetimeFigureOut">
              <a:rPr lang="zh-CN" altLang="en-US" smtClean="0"/>
              <a:t>2013/12/21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EBD3BE-0E23-4958-8E28-9CB2BB659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2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952443"/>
            <a:ext cx="6517482" cy="2509213"/>
          </a:xfrm>
        </p:spPr>
        <p:txBody>
          <a:bodyPr/>
          <a:lstStyle/>
          <a:p>
            <a:r>
              <a:rPr lang="zh-CN" altLang="en-US" dirty="0" smtClean="0"/>
              <a:t>社交应用的数据存储与实现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熊伟</a:t>
            </a:r>
            <a:r>
              <a:rPr lang="zh-CN" altLang="en-US" dirty="0" smtClean="0"/>
              <a:t>伦   </a:t>
            </a:r>
            <a:r>
              <a:rPr lang="en-US" altLang="zh-CN" dirty="0" smtClean="0"/>
              <a:t>5120379076   F1203703</a:t>
            </a:r>
          </a:p>
        </p:txBody>
      </p:sp>
    </p:spTree>
    <p:extLst>
      <p:ext uri="{BB962C8B-B14F-4D97-AF65-F5344CB8AC3E}">
        <p14:creationId xmlns:p14="http://schemas.microsoft.com/office/powerpoint/2010/main" val="23916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0420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graphicFrame>
        <p:nvGraphicFramePr>
          <p:cNvPr id="46" name="内容占位符 4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1748562"/>
              </p:ext>
            </p:extLst>
          </p:nvPr>
        </p:nvGraphicFramePr>
        <p:xfrm>
          <a:off x="409773" y="1678986"/>
          <a:ext cx="8048897" cy="4033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3031907" y="958230"/>
            <a:ext cx="308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消息发布数量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时间关系曲线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09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9129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7354" y="1069513"/>
            <a:ext cx="7772870" cy="5418371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优点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双向链表保存消息降低添加的时间复杂度到</a:t>
            </a:r>
            <a:r>
              <a:rPr lang="en-US" altLang="zh-CN" sz="1600" dirty="0" smtClean="0"/>
              <a:t>O(1)</a:t>
            </a:r>
          </a:p>
          <a:p>
            <a:pPr lvl="1"/>
            <a:r>
              <a:rPr lang="zh-CN" altLang="en-US" sz="1600" dirty="0" smtClean="0"/>
              <a:t>保存了转发消息源，能够递归地增加或者减少转发次数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保存了转发消息链表，能够递归地删除有关消息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实现了一</a:t>
            </a:r>
            <a:r>
              <a:rPr lang="zh-CN" altLang="en-US" sz="1600" dirty="0" smtClean="0"/>
              <a:t>个命令行式的前台交互界面，很</a:t>
            </a:r>
            <a:r>
              <a:rPr lang="en-US" altLang="zh-CN" sz="1600" cap="none" dirty="0" smtClean="0">
                <a:latin typeface="+mj-ea"/>
                <a:ea typeface="+mj-ea"/>
              </a:rPr>
              <a:t>COOL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缺点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数据结构较为简单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附加功能仅限于完成，没有很炫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付出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lvl="1"/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0~80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小时的时间 </a:t>
            </a:r>
            <a:endParaRPr lang="en-US" altLang="zh-CN" sz="1600" dirty="0" smtClean="0"/>
          </a:p>
          <a:p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收获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小工程项目的代码维护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文件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I/O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的一些很隐蔽的，网上很少有资料的特性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简单的数据结构的运用于数据库实现的经验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06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631209" y="1268057"/>
            <a:ext cx="3686371" cy="4778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86890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831344" y="1901190"/>
            <a:ext cx="1297578" cy="5981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User</a:t>
            </a:r>
            <a:endParaRPr lang="zh-CN" altLang="en-US" sz="2000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474292" y="3917226"/>
            <a:ext cx="2011681" cy="7854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Foreground</a:t>
            </a:r>
            <a:endParaRPr lang="zh-CN" altLang="en-US" sz="2000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092603" y="2499378"/>
            <a:ext cx="0" cy="141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824123" y="2499378"/>
            <a:ext cx="0" cy="141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247555" y="3022634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Input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24123" y="3022634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Output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30890" y="516089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Loop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95550" y="1866250"/>
            <a:ext cx="1441271" cy="5921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Analyze</a:t>
            </a:r>
            <a:endParaRPr lang="zh-CN" altLang="en-US" sz="2000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495104" y="3407580"/>
            <a:ext cx="2042164" cy="59218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Background</a:t>
            </a:r>
            <a:endParaRPr lang="zh-CN" altLang="en-US" sz="2000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096690" y="4786926"/>
            <a:ext cx="1341119" cy="5921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.idx File</a:t>
            </a:r>
            <a:endParaRPr lang="zh-CN" altLang="en-US" sz="2000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666410" y="4786927"/>
            <a:ext cx="1341119" cy="5921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.dat File</a:t>
            </a:r>
            <a:endParaRPr lang="zh-CN" altLang="en-US" sz="2000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767249" y="3999763"/>
            <a:ext cx="1" cy="7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6104709" y="3999763"/>
            <a:ext cx="8708" cy="7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330438" y="4004117"/>
            <a:ext cx="1" cy="7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6997338" y="3995406"/>
            <a:ext cx="8708" cy="7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190905" y="4204321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I/O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43987" y="4204321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I/O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6191794" y="2467142"/>
            <a:ext cx="17417" cy="944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6783977" y="2462791"/>
            <a:ext cx="7618" cy="940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579997" y="2748340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Call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3977" y="2754872"/>
            <a:ext cx="127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Feedback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66" name="曲线连接符 65"/>
          <p:cNvCxnSpPr>
            <a:stCxn id="42" idx="2"/>
            <a:endCxn id="43" idx="2"/>
          </p:cNvCxnSpPr>
          <p:nvPr/>
        </p:nvCxnSpPr>
        <p:spPr>
          <a:xfrm rot="16200000" flipH="1">
            <a:off x="6552110" y="4594249"/>
            <a:ext cx="1" cy="1569720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906081" y="5677027"/>
            <a:ext cx="122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M</a:t>
            </a:r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aintain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69" name="曲线连接符 68"/>
          <p:cNvCxnSpPr>
            <a:stCxn id="37" idx="6"/>
            <a:endCxn id="40" idx="1"/>
          </p:cNvCxnSpPr>
          <p:nvPr/>
        </p:nvCxnSpPr>
        <p:spPr>
          <a:xfrm flipV="1">
            <a:off x="4317580" y="2162342"/>
            <a:ext cx="1477970" cy="149486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497002" y="2665953"/>
            <a:ext cx="108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Interact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45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04292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数据结构设计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34418" y="1030220"/>
            <a:ext cx="244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索引文件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2001" y="1715588"/>
            <a:ext cx="72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.idx</a:t>
            </a:r>
            <a:r>
              <a:rPr lang="zh-CN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File Head</a:t>
            </a:r>
            <a:r>
              <a:rPr lang="zh-CN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16Bytes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2001" y="2290354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Index Value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2001" y="2290354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1" y="2290354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Index Value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001" y="2290354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2001" y="2865120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Index Value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72001" y="2865120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1" y="2865120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Index Value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001" y="2865120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1" name="曲线连接符 30"/>
          <p:cNvCxnSpPr>
            <a:stCxn id="13" idx="1"/>
            <a:endCxn id="40" idx="0"/>
          </p:cNvCxnSpPr>
          <p:nvPr/>
        </p:nvCxnSpPr>
        <p:spPr>
          <a:xfrm rot="10800000" flipH="1" flipV="1">
            <a:off x="972001" y="2577737"/>
            <a:ext cx="900000" cy="2770196"/>
          </a:xfrm>
          <a:prstGeom prst="curvedConnector4">
            <a:avLst>
              <a:gd name="adj1" fmla="val -25400"/>
              <a:gd name="adj2" fmla="val 551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7" idx="1"/>
            <a:endCxn id="40" idx="0"/>
          </p:cNvCxnSpPr>
          <p:nvPr/>
        </p:nvCxnSpPr>
        <p:spPr>
          <a:xfrm rot="10800000" flipH="1" flipV="1">
            <a:off x="972001" y="3152503"/>
            <a:ext cx="900000" cy="2195430"/>
          </a:xfrm>
          <a:prstGeom prst="curvedConnector4">
            <a:avLst>
              <a:gd name="adj1" fmla="val -25400"/>
              <a:gd name="adj2" fmla="val 56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143156" y="5347933"/>
            <a:ext cx="1457690" cy="8384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.dat File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46" name="曲线连接符 45"/>
          <p:cNvCxnSpPr>
            <a:stCxn id="19" idx="2"/>
            <a:endCxn id="40" idx="0"/>
          </p:cNvCxnSpPr>
          <p:nvPr/>
        </p:nvCxnSpPr>
        <p:spPr>
          <a:xfrm rot="5400000">
            <a:off x="2717978" y="2593909"/>
            <a:ext cx="1908047" cy="36000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5" idx="2"/>
            <a:endCxn id="40" idx="0"/>
          </p:cNvCxnSpPr>
          <p:nvPr/>
        </p:nvCxnSpPr>
        <p:spPr>
          <a:xfrm rot="5400000">
            <a:off x="2430595" y="2306526"/>
            <a:ext cx="2482813" cy="36000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0414" y="4111204"/>
            <a:ext cx="2923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Link to </a:t>
            </a:r>
          </a:p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User Information Head </a:t>
            </a:r>
          </a:p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in .dat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72001" y="4372243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Index Value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72001" y="4372243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6" name="曲线连接符 55"/>
          <p:cNvCxnSpPr>
            <a:stCxn id="20" idx="2"/>
            <a:endCxn id="51" idx="0"/>
          </p:cNvCxnSpPr>
          <p:nvPr/>
        </p:nvCxnSpPr>
        <p:spPr>
          <a:xfrm rot="5400000">
            <a:off x="5905823" y="3006064"/>
            <a:ext cx="932357" cy="180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1" idx="1"/>
            <a:endCxn id="40" idx="0"/>
          </p:cNvCxnSpPr>
          <p:nvPr/>
        </p:nvCxnSpPr>
        <p:spPr>
          <a:xfrm rot="10800000" flipV="1">
            <a:off x="1872001" y="4659625"/>
            <a:ext cx="2700000" cy="6883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572002" y="5526728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Index Value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72002" y="5526728"/>
            <a:ext cx="1800000" cy="574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64" name="曲线连接符 63"/>
          <p:cNvCxnSpPr>
            <a:stCxn id="52" idx="2"/>
            <a:endCxn id="62" idx="0"/>
          </p:cNvCxnSpPr>
          <p:nvPr/>
        </p:nvCxnSpPr>
        <p:spPr>
          <a:xfrm rot="5400000">
            <a:off x="6082143" y="4336869"/>
            <a:ext cx="579719" cy="1799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endCxn id="40" idx="0"/>
          </p:cNvCxnSpPr>
          <p:nvPr/>
        </p:nvCxnSpPr>
        <p:spPr>
          <a:xfrm rot="10800000">
            <a:off x="1872001" y="5347933"/>
            <a:ext cx="2700000" cy="460686"/>
          </a:xfrm>
          <a:prstGeom prst="curvedConnector4">
            <a:avLst>
              <a:gd name="adj1" fmla="val 36503"/>
              <a:gd name="adj2" fmla="val 14962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9128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数据结构设计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34418" y="995384"/>
            <a:ext cx="244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用户信息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0710" y="1576251"/>
            <a:ext cx="72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.dat</a:t>
            </a:r>
            <a:r>
              <a:rPr lang="zh-CN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File Head</a:t>
            </a:r>
            <a:r>
              <a:rPr lang="zh-CN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16Bytes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80710" y="2046975"/>
            <a:ext cx="450000" cy="46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E</a:t>
            </a:r>
            <a:endParaRPr lang="zh-CN" altLang="en-US" sz="2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云形标注 6"/>
          <p:cNvSpPr/>
          <p:nvPr/>
        </p:nvSpPr>
        <p:spPr>
          <a:xfrm flipH="1">
            <a:off x="195516" y="1239401"/>
            <a:ext cx="1235194" cy="72427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Exist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30710" y="2037969"/>
            <a:ext cx="6750000" cy="46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ID 15Bytes ( \0 for pad, same below)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80710" y="2505969"/>
            <a:ext cx="7200000" cy="936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Password 32Bytes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80710" y="3441969"/>
            <a:ext cx="7200000" cy="46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Name 16Bytes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80710" y="3931819"/>
            <a:ext cx="18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Sex 4Bytes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780710" y="3931819"/>
            <a:ext cx="1800000" cy="46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Birth Year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80710" y="3931819"/>
            <a:ext cx="1800000" cy="46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Birth Month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80710" y="3931819"/>
            <a:ext cx="1800000" cy="46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Birth Day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0710" y="4410744"/>
            <a:ext cx="7200000" cy="936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Hometown 32Bytes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80710" y="5346744"/>
            <a:ext cx="7200000" cy="46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Phone Number 16Bytes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80710" y="5826574"/>
            <a:ext cx="1800000" cy="46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Follow List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780710" y="5826574"/>
            <a:ext cx="18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Be Follow List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80710" y="5826574"/>
            <a:ext cx="1800000" cy="46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Head</a:t>
            </a:r>
            <a:endParaRPr lang="zh-CN" altLang="en-US" sz="17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380710" y="5826574"/>
            <a:ext cx="1800000" cy="46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Tail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80710" y="6294574"/>
            <a:ext cx="0" cy="56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80710" y="6294574"/>
            <a:ext cx="0" cy="56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80710" y="6294574"/>
            <a:ext cx="0" cy="56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280710" y="6294574"/>
            <a:ext cx="0" cy="56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59172" y="1943414"/>
            <a:ext cx="795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User</a:t>
            </a:r>
          </a:p>
          <a:p>
            <a:pPr algn="ctr"/>
            <a:r>
              <a:rPr lang="en-US" altLang="zh-CN" b="1" dirty="0" smtClean="0">
                <a:ln w="9525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Head</a:t>
            </a:r>
            <a:endParaRPr lang="zh-CN" altLang="en-US" dirty="0">
              <a:ln w="9525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5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9128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数据结构设计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7401" y="995384"/>
            <a:ext cx="308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关注与被关注列表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07401" y="1559374"/>
            <a:ext cx="1800000" cy="46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Follow List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93877" y="1559374"/>
            <a:ext cx="18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Be Follow List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7401" y="2813409"/>
            <a:ext cx="1800000" cy="5747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User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07401" y="2813409"/>
            <a:ext cx="1800000" cy="5747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01" y="4089215"/>
            <a:ext cx="1800000" cy="5747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User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07401" y="4089215"/>
            <a:ext cx="1800000" cy="5747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401" y="5365021"/>
            <a:ext cx="1800000" cy="5747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User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07401" y="5365021"/>
            <a:ext cx="1800000" cy="5747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" name="曲线连接符 4"/>
          <p:cNvCxnSpPr>
            <a:stCxn id="79" idx="2"/>
            <a:endCxn id="25" idx="1"/>
          </p:cNvCxnSpPr>
          <p:nvPr/>
        </p:nvCxnSpPr>
        <p:spPr>
          <a:xfrm rot="5400000">
            <a:off x="870692" y="1664083"/>
            <a:ext cx="1073418" cy="1800000"/>
          </a:xfrm>
          <a:prstGeom prst="curvedConnector4">
            <a:avLst>
              <a:gd name="adj1" fmla="val 36614"/>
              <a:gd name="adj2" fmla="val 1127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26" idx="2"/>
            <a:endCxn id="27" idx="1"/>
          </p:cNvCxnSpPr>
          <p:nvPr/>
        </p:nvCxnSpPr>
        <p:spPr>
          <a:xfrm rot="5400000">
            <a:off x="1363190" y="2532386"/>
            <a:ext cx="988423" cy="2700000"/>
          </a:xfrm>
          <a:prstGeom prst="curvedConnector4">
            <a:avLst>
              <a:gd name="adj1" fmla="val 35463"/>
              <a:gd name="adj2" fmla="val 1084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8" idx="2"/>
            <a:endCxn id="29" idx="1"/>
          </p:cNvCxnSpPr>
          <p:nvPr/>
        </p:nvCxnSpPr>
        <p:spPr>
          <a:xfrm rot="5400000">
            <a:off x="1363190" y="3808192"/>
            <a:ext cx="988423" cy="2700000"/>
          </a:xfrm>
          <a:prstGeom prst="curvedConnector4">
            <a:avLst>
              <a:gd name="adj1" fmla="val 35463"/>
              <a:gd name="adj2" fmla="val 1084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3877" y="2813408"/>
            <a:ext cx="18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User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93877" y="2813408"/>
            <a:ext cx="18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93877" y="4089214"/>
            <a:ext cx="18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User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93877" y="4089214"/>
            <a:ext cx="18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3877" y="5365020"/>
            <a:ext cx="18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User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93877" y="5365020"/>
            <a:ext cx="180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1" name="曲线连接符 50"/>
          <p:cNvCxnSpPr>
            <a:stCxn id="46" idx="2"/>
            <a:endCxn id="47" idx="1"/>
          </p:cNvCxnSpPr>
          <p:nvPr/>
        </p:nvCxnSpPr>
        <p:spPr>
          <a:xfrm rot="5400000">
            <a:off x="5749666" y="2532385"/>
            <a:ext cx="988423" cy="2700000"/>
          </a:xfrm>
          <a:prstGeom prst="curvedConnector4">
            <a:avLst>
              <a:gd name="adj1" fmla="val 35463"/>
              <a:gd name="adj2" fmla="val 1084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8" idx="2"/>
            <a:endCxn id="49" idx="1"/>
          </p:cNvCxnSpPr>
          <p:nvPr/>
        </p:nvCxnSpPr>
        <p:spPr>
          <a:xfrm rot="5400000">
            <a:off x="5749666" y="3808191"/>
            <a:ext cx="988423" cy="2700000"/>
          </a:xfrm>
          <a:prstGeom prst="curvedConnector4">
            <a:avLst>
              <a:gd name="adj1" fmla="val 35463"/>
              <a:gd name="adj2" fmla="val 1084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80" idx="2"/>
            <a:endCxn id="45" idx="1"/>
          </p:cNvCxnSpPr>
          <p:nvPr/>
        </p:nvCxnSpPr>
        <p:spPr>
          <a:xfrm rot="5400000">
            <a:off x="5257169" y="1664082"/>
            <a:ext cx="1073417" cy="1800000"/>
          </a:xfrm>
          <a:prstGeom prst="curvedConnector4">
            <a:avLst>
              <a:gd name="adj1" fmla="val 36614"/>
              <a:gd name="adj2" fmla="val 1127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9128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数据结构设计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34347" y="988884"/>
            <a:ext cx="244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消息结构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355485" y="1457049"/>
            <a:ext cx="1800000" cy="46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Head</a:t>
            </a:r>
            <a:endParaRPr lang="zh-CN" altLang="en-US" sz="17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042900" y="1457049"/>
            <a:ext cx="1800000" cy="46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Tail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2001" y="2386714"/>
            <a:ext cx="1800000" cy="46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Exist Flag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2001" y="2386714"/>
            <a:ext cx="1800000" cy="46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Pre Position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1" y="2386714"/>
            <a:ext cx="1800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Next Position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72001" y="2386714"/>
            <a:ext cx="18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2001" y="2848379"/>
            <a:ext cx="72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Time 24Bytes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2001" y="3316379"/>
            <a:ext cx="18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72001" y="3316379"/>
            <a:ext cx="5400000" cy="46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Name 16Bytes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1" y="3778044"/>
            <a:ext cx="1800000" cy="46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72001" y="3778044"/>
            <a:ext cx="1800000" cy="46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Source </a:t>
            </a:r>
            <a:r>
              <a:rPr lang="en-US" altLang="zh-CN" b="1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Pos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1" y="3778044"/>
            <a:ext cx="1800000" cy="46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Trans </a:t>
            </a:r>
            <a:r>
              <a:rPr lang="en-US" altLang="zh-CN" b="1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Tims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2001" y="3778044"/>
            <a:ext cx="180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Be Trans List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2001" y="4239709"/>
            <a:ext cx="7200000" cy="93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Body 280Bytes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" name="曲线连接符 4"/>
          <p:cNvCxnSpPr>
            <a:stCxn id="81" idx="2"/>
            <a:endCxn id="25" idx="1"/>
          </p:cNvCxnSpPr>
          <p:nvPr/>
        </p:nvCxnSpPr>
        <p:spPr>
          <a:xfrm rot="5400000">
            <a:off x="1265911" y="1631139"/>
            <a:ext cx="695665" cy="1283484"/>
          </a:xfrm>
          <a:prstGeom prst="curvedConnector4">
            <a:avLst>
              <a:gd name="adj1" fmla="val 33181"/>
              <a:gd name="adj2" fmla="val 1178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884897" y="5631039"/>
            <a:ext cx="3208131" cy="8384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Same Message </a:t>
            </a:r>
            <a:r>
              <a:rPr lang="en-US" altLang="zh-CN" b="1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Struct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3" name="曲线连接符 12"/>
          <p:cNvCxnSpPr>
            <a:stCxn id="28" idx="2"/>
            <a:endCxn id="43" idx="0"/>
          </p:cNvCxnSpPr>
          <p:nvPr/>
        </p:nvCxnSpPr>
        <p:spPr>
          <a:xfrm rot="5400000">
            <a:off x="2592320" y="2751357"/>
            <a:ext cx="2776325" cy="29830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3" idx="1"/>
            <a:endCxn id="25" idx="1"/>
          </p:cNvCxnSpPr>
          <p:nvPr/>
        </p:nvCxnSpPr>
        <p:spPr>
          <a:xfrm rot="10800000" flipH="1">
            <a:off x="884897" y="2620714"/>
            <a:ext cx="87104" cy="3429536"/>
          </a:xfrm>
          <a:prstGeom prst="curvedConnector3">
            <a:avLst>
              <a:gd name="adj1" fmla="val -2624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963870" y="5637539"/>
            <a:ext cx="3208131" cy="8384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Same Message </a:t>
            </a:r>
            <a:r>
              <a:rPr lang="en-US" altLang="zh-CN" b="1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Struct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093028" y="5854350"/>
            <a:ext cx="870842" cy="1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93028" y="6320369"/>
            <a:ext cx="870842" cy="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endCxn id="51" idx="3"/>
          </p:cNvCxnSpPr>
          <p:nvPr/>
        </p:nvCxnSpPr>
        <p:spPr>
          <a:xfrm rot="16200000" flipH="1">
            <a:off x="5491599" y="3376348"/>
            <a:ext cx="4131702" cy="1229101"/>
          </a:xfrm>
          <a:prstGeom prst="curvedConnector4">
            <a:avLst>
              <a:gd name="adj1" fmla="val 44927"/>
              <a:gd name="adj2" fmla="val 11859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9128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数据结构设计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51835" y="984356"/>
            <a:ext cx="308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消息结构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92001" y="1817764"/>
            <a:ext cx="2160000" cy="46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Be Trans List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12001" y="2978871"/>
            <a:ext cx="216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1" y="2981588"/>
            <a:ext cx="216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2001" y="4254677"/>
            <a:ext cx="216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72001" y="4249782"/>
            <a:ext cx="216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2001" y="5530483"/>
            <a:ext cx="216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Message Head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72001" y="5530483"/>
            <a:ext cx="2160000" cy="574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List Link</a:t>
            </a:r>
            <a:endParaRPr lang="zh-CN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1" name="曲线连接符 50"/>
          <p:cNvCxnSpPr>
            <a:stCxn id="46" idx="2"/>
            <a:endCxn id="47" idx="1"/>
          </p:cNvCxnSpPr>
          <p:nvPr/>
        </p:nvCxnSpPr>
        <p:spPr>
          <a:xfrm rot="5400000">
            <a:off x="3539148" y="2429207"/>
            <a:ext cx="985706" cy="3240000"/>
          </a:xfrm>
          <a:prstGeom prst="curvedConnector4">
            <a:avLst>
              <a:gd name="adj1" fmla="val 35422"/>
              <a:gd name="adj2" fmla="val 1070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8" idx="2"/>
            <a:endCxn id="49" idx="1"/>
          </p:cNvCxnSpPr>
          <p:nvPr/>
        </p:nvCxnSpPr>
        <p:spPr>
          <a:xfrm rot="5400000">
            <a:off x="3535342" y="3701207"/>
            <a:ext cx="993318" cy="3240000"/>
          </a:xfrm>
          <a:prstGeom prst="curvedConnector4">
            <a:avLst>
              <a:gd name="adj1" fmla="val 35534"/>
              <a:gd name="adj2" fmla="val 1070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80" idx="2"/>
            <a:endCxn id="45" idx="1"/>
          </p:cNvCxnSpPr>
          <p:nvPr/>
        </p:nvCxnSpPr>
        <p:spPr>
          <a:xfrm rot="5400000">
            <a:off x="3001756" y="1696009"/>
            <a:ext cx="980490" cy="2160000"/>
          </a:xfrm>
          <a:prstGeom prst="curvedConnector4">
            <a:avLst>
              <a:gd name="adj1" fmla="val 35345"/>
              <a:gd name="adj2" fmla="val 11058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0" y="-121926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功能设计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722658"/>
            <a:ext cx="7772870" cy="4503971"/>
          </a:xfrm>
          <a:noFill/>
        </p:spPr>
        <p:txBody>
          <a:bodyPr>
            <a:normAutofit/>
          </a:bodyPr>
          <a:lstStyle/>
          <a:p>
            <a:r>
              <a:rPr lang="zh-CN" altLang="en-US" dirty="0" smtClean="0"/>
              <a:t>完成全部基本要求功能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注册、登陆、修改信息、用户查找、关注、取消关注、发布消息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完成全部说明中提到的扩展功能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删除用户、关注推荐、汉字消息、转发、折叠、转发计数、删除消息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命令行式的交互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7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-130420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graphicFrame>
        <p:nvGraphicFramePr>
          <p:cNvPr id="46" name="内容占位符 4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0907542"/>
              </p:ext>
            </p:extLst>
          </p:nvPr>
        </p:nvGraphicFramePr>
        <p:xfrm>
          <a:off x="409773" y="1678986"/>
          <a:ext cx="8048897" cy="4033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3268361" y="1010481"/>
            <a:ext cx="308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注册数量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时间关系曲线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6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TC104033925[[fn=水滴]]</Template>
  <TotalTime>187</TotalTime>
  <Words>398</Words>
  <Application>Microsoft Office PowerPoint</Application>
  <PresentationFormat>全屏显示(4:3)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黑体</vt:lpstr>
      <vt:lpstr>微软雅黑</vt:lpstr>
      <vt:lpstr>Arial</vt:lpstr>
      <vt:lpstr>Arial Black</vt:lpstr>
      <vt:lpstr>水滴</vt:lpstr>
      <vt:lpstr>社交应用的数据存储与实现</vt:lpstr>
      <vt:lpstr>总体架构</vt:lpstr>
      <vt:lpstr>数据结构设计</vt:lpstr>
      <vt:lpstr>数据结构设计</vt:lpstr>
      <vt:lpstr>数据结构设计</vt:lpstr>
      <vt:lpstr>数据结构设计</vt:lpstr>
      <vt:lpstr>数据结构设计</vt:lpstr>
      <vt:lpstr>功能设计</vt:lpstr>
      <vt:lpstr>性能分析</vt:lpstr>
      <vt:lpstr>性能分析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Azard</dc:creator>
  <cp:lastModifiedBy>Azard</cp:lastModifiedBy>
  <cp:revision>25</cp:revision>
  <dcterms:created xsi:type="dcterms:W3CDTF">2013-12-21T15:40:49Z</dcterms:created>
  <dcterms:modified xsi:type="dcterms:W3CDTF">2013-12-21T18:48:07Z</dcterms:modified>
</cp:coreProperties>
</file>