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8803600" cy="360045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5">
          <p15:clr>
            <a:srgbClr val="A4A3A4"/>
          </p15:clr>
        </p15:guide>
        <p15:guide id="2" orient="horz" pos="21474">
          <p15:clr>
            <a:srgbClr val="A4A3A4"/>
          </p15:clr>
        </p15:guide>
        <p15:guide id="3" orient="horz" pos="4078">
          <p15:clr>
            <a:srgbClr val="A4A3A4"/>
          </p15:clr>
        </p15:guide>
        <p15:guide id="4" orient="horz" pos="2330">
          <p15:clr>
            <a:srgbClr val="A4A3A4"/>
          </p15:clr>
        </p15:guide>
        <p15:guide id="5" pos="4184">
          <p15:clr>
            <a:srgbClr val="A4A3A4"/>
          </p15:clr>
        </p15:guide>
        <p15:guide id="6" pos="4731">
          <p15:clr>
            <a:srgbClr val="A4A3A4"/>
          </p15:clr>
        </p15:guide>
        <p15:guide id="7" pos="8612">
          <p15:clr>
            <a:srgbClr val="A4A3A4"/>
          </p15:clr>
        </p15:guide>
        <p15:guide id="8" pos="13801">
          <p15:clr>
            <a:srgbClr val="A4A3A4"/>
          </p15:clr>
        </p15:guide>
        <p15:guide id="9" pos="646">
          <p15:clr>
            <a:srgbClr val="A4A3A4"/>
          </p15:clr>
        </p15:guide>
        <p15:guide id="10" pos="9186">
          <p15:clr>
            <a:srgbClr val="A4A3A4"/>
          </p15:clr>
        </p15:guide>
        <p15:guide id="11" pos="13254">
          <p15:clr>
            <a:srgbClr val="A4A3A4"/>
          </p15:clr>
        </p15:guide>
        <p15:guide id="12" pos="173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E1"/>
    <a:srgbClr val="FFF3F3"/>
    <a:srgbClr val="800040"/>
    <a:srgbClr val="004080"/>
    <a:srgbClr val="FF6FCF"/>
    <a:srgbClr val="0000FF"/>
    <a:srgbClr val="FF8000"/>
    <a:srgbClr val="FDFFA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" d="100"/>
          <a:sy n="13" d="100"/>
        </p:scale>
        <p:origin x="-2310" y="-174"/>
      </p:cViewPr>
      <p:guideLst>
        <p:guide orient="horz" pos="785"/>
        <p:guide orient="horz" pos="21474"/>
        <p:guide orient="horz" pos="4078"/>
        <p:guide orient="horz" pos="2330"/>
        <p:guide pos="4184"/>
        <p:guide pos="4731"/>
        <p:guide pos="8612"/>
        <p:guide pos="13801"/>
        <p:guide pos="646"/>
        <p:guide pos="9186"/>
        <p:guide pos="13254"/>
        <p:guide pos="173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72E682-50CE-466E-A7AB-28179881121E}" type="datetime1">
              <a:rPr lang="en-US"/>
              <a:pPr/>
              <a:t>4/24/2014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78875" y="3840163"/>
            <a:ext cx="1536065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E59851-054E-4032-8ABF-5E718F42E2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7866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93" y="11185427"/>
            <a:ext cx="24483417" cy="7716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184" y="20401859"/>
            <a:ext cx="20163234" cy="920253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F30E3-8CC4-40AF-9513-A6EC407F5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70963-9414-4C31-ADDC-1B86001978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523102" y="3200055"/>
            <a:ext cx="6120408" cy="288039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92" y="3200055"/>
            <a:ext cx="18277285" cy="288039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A8A3C-45D7-4283-8BED-2336EE4A0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5291FC-6390-4138-9EE2-F55F11AF1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6" y="23136575"/>
            <a:ext cx="24483417" cy="7150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6" y="15260590"/>
            <a:ext cx="24483417" cy="787598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C5D29-0646-43AA-A2A0-D5FDCE59E6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094" y="10402343"/>
            <a:ext cx="12198845" cy="216016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44663" y="10402343"/>
            <a:ext cx="12198846" cy="216016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6C8C8-B51A-4FE5-B743-CC4B3A5E37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360" y="1441151"/>
            <a:ext cx="25922883" cy="60007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360" y="8060038"/>
            <a:ext cx="12726591" cy="33580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360" y="11418095"/>
            <a:ext cx="12726591" cy="20743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2186" y="8060038"/>
            <a:ext cx="12731056" cy="33580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2186" y="11418095"/>
            <a:ext cx="12731056" cy="20743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F52CA-1693-4377-B298-94DCB0A9EF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D7505-3960-4912-B81C-92DDD84DF8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4E0E36-53A8-4B2C-ABF7-5681AB4B9E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360" y="1434208"/>
            <a:ext cx="9476185" cy="6099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229" y="1434209"/>
            <a:ext cx="16102013" cy="3072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360" y="7533929"/>
            <a:ext cx="9476185" cy="246280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A9E5F-8CD0-4D39-AE7B-E02D13D9FD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350" y="25202805"/>
            <a:ext cx="17282517" cy="29760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350" y="3217417"/>
            <a:ext cx="17282517" cy="216016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350" y="28178872"/>
            <a:ext cx="17282517" cy="42244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6460B-92C4-451B-AD0D-0F895FA4A0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60093" y="3200400"/>
            <a:ext cx="24483417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60093" y="10403089"/>
            <a:ext cx="24483417" cy="2160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60091" y="32804100"/>
            <a:ext cx="60007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6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841410" y="32804100"/>
            <a:ext cx="912078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6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642759" y="32804100"/>
            <a:ext cx="60007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6200">
                <a:latin typeface="Times New Roman" charset="0"/>
              </a:defRPr>
            </a:lvl1pPr>
          </a:lstStyle>
          <a:p>
            <a:fld id="{298DB9E2-D1C1-4EF9-A9D8-BCAE50D8E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6pPr>
      <a:lvl7pPr marL="9144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7pPr>
      <a:lvl8pPr marL="13716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8pPr>
      <a:lvl9pPr marL="18288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9pPr>
    </p:titleStyle>
    <p:bodyStyle>
      <a:lvl1pPr marL="1528763" indent="-1528763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43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311525" indent="-1273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  <a:ea typeface="ＭＳ Ｐゴシック" pitchFamily="-65" charset="-128"/>
        </a:defRPr>
      </a:lvl2pPr>
      <a:lvl3pPr marL="5094288" indent="-1019175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ＭＳ Ｐゴシック" pitchFamily="-65" charset="-128"/>
        </a:defRPr>
      </a:lvl3pPr>
      <a:lvl4pPr marL="7132638" indent="-1019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  <a:ea typeface="ＭＳ Ｐゴシック" pitchFamily="-65" charset="-128"/>
        </a:defRPr>
      </a:lvl4pPr>
      <a:lvl5pPr marL="9169400" indent="-1017588" algn="l" defTabSz="4075113" rtl="0" eaLnBrk="0" fontAlgn="base" hangingPunct="0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5pPr>
      <a:lvl6pPr marL="96266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6pPr>
      <a:lvl7pPr marL="100838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7pPr>
      <a:lvl8pPr marL="105410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8pPr>
      <a:lvl9pPr marL="109982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75119282"/>
              </p:ext>
            </p:extLst>
          </p:nvPr>
        </p:nvGraphicFramePr>
        <p:xfrm>
          <a:off x="1092995" y="12689576"/>
          <a:ext cx="25717503" cy="20528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1"/>
                <a:gridCol w="8572501"/>
                <a:gridCol w="8572501"/>
              </a:tblGrid>
              <a:tr h="7361911">
                <a:tc>
                  <a:txBody>
                    <a:bodyPr/>
                    <a:lstStyle/>
                    <a:p>
                      <a:r>
                        <a:rPr lang="en-US" sz="8600" dirty="0" smtClean="0"/>
                        <a:t>Introduction</a:t>
                      </a:r>
                      <a:endParaRPr lang="en-US" sz="8600" dirty="0"/>
                    </a:p>
                  </a:txBody>
                  <a:tcPr marL="51435" marR="51435" marT="51434" marB="5143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600" dirty="0" smtClean="0"/>
                        <a:t>Figure</a:t>
                      </a:r>
                    </a:p>
                    <a:p>
                      <a:endParaRPr lang="en-US" sz="8600" dirty="0"/>
                    </a:p>
                  </a:txBody>
                  <a:tcPr marL="51435" marR="51435" marT="51434" marB="5143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600" dirty="0" smtClean="0"/>
                        <a:t>Result (for Senior</a:t>
                      </a:r>
                      <a:r>
                        <a:rPr lang="en-US" sz="8600" baseline="0" dirty="0" smtClean="0"/>
                        <a:t> Project-2</a:t>
                      </a:r>
                      <a:r>
                        <a:rPr lang="en-US" sz="8600" dirty="0" smtClean="0"/>
                        <a:t>) or Expected outcome (for Senior</a:t>
                      </a:r>
                      <a:r>
                        <a:rPr lang="en-US" sz="8600" baseline="0" dirty="0" smtClean="0"/>
                        <a:t> Project-1)</a:t>
                      </a:r>
                      <a:endParaRPr lang="en-US" sz="8600" dirty="0" smtClean="0"/>
                    </a:p>
                    <a:p>
                      <a:endParaRPr lang="en-US" sz="8600" dirty="0"/>
                    </a:p>
                  </a:txBody>
                  <a:tcPr marL="51435" marR="51435" marT="51434" marB="51434"/>
                </a:tc>
              </a:tr>
              <a:tr h="12562113">
                <a:tc>
                  <a:txBody>
                    <a:bodyPr/>
                    <a:lstStyle/>
                    <a:p>
                      <a:r>
                        <a:rPr lang="en-US" sz="8600" dirty="0" smtClean="0"/>
                        <a:t>Objective</a:t>
                      </a:r>
                      <a:endParaRPr lang="en-US" sz="8600" dirty="0"/>
                    </a:p>
                  </a:txBody>
                  <a:tcPr marL="51435" marR="51435" marT="51434" marB="5143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600" dirty="0" smtClean="0"/>
                        <a:t>Methodology</a:t>
                      </a:r>
                    </a:p>
                    <a:p>
                      <a:endParaRPr lang="en-US" sz="8600" dirty="0"/>
                    </a:p>
                  </a:txBody>
                  <a:tcPr marL="51435" marR="51435" marT="51434" marB="5143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600" smtClean="0"/>
                        <a:t>Conclusion  </a:t>
                      </a:r>
                      <a:r>
                        <a:rPr lang="en-US" sz="8600" dirty="0" smtClean="0"/>
                        <a:t>for </a:t>
                      </a:r>
                      <a:r>
                        <a:rPr lang="en-US" sz="8600" smtClean="0"/>
                        <a:t>Senior</a:t>
                      </a:r>
                      <a:r>
                        <a:rPr lang="en-US" sz="8600" baseline="0" smtClean="0"/>
                        <a:t> Project2</a:t>
                      </a:r>
                      <a:r>
                        <a:rPr lang="en-US" sz="8600" smtClean="0"/>
                        <a:t>)</a:t>
                      </a:r>
                      <a:endParaRPr lang="en-US" sz="8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600" dirty="0" smtClean="0"/>
                        <a:t>Acknowledgement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600" dirty="0"/>
                    </a:p>
                  </a:txBody>
                  <a:tcPr marL="51435" marR="51435" marT="51434" marB="51434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43226" y="1341344"/>
            <a:ext cx="16956405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Project Title</a:t>
            </a:r>
          </a:p>
          <a:p>
            <a:pPr algn="ctr"/>
            <a:r>
              <a:rPr lang="en-US" sz="8000" dirty="0" smtClean="0"/>
              <a:t>First Partner, Second Partner, Third Partner</a:t>
            </a:r>
          </a:p>
          <a:p>
            <a:pPr algn="ctr"/>
            <a:r>
              <a:rPr lang="en-US" sz="8000" dirty="0" smtClean="0"/>
              <a:t>Supervisor: Dr. Name</a:t>
            </a:r>
          </a:p>
          <a:p>
            <a:pPr algn="ctr"/>
            <a:r>
              <a:rPr lang="en-US" sz="8000" dirty="0" smtClean="0"/>
              <a:t>Computer Science Department </a:t>
            </a:r>
            <a:endParaRPr lang="en-US" sz="8000" dirty="0"/>
          </a:p>
          <a:p>
            <a:pPr algn="ctr"/>
            <a:r>
              <a:rPr lang="en-US" sz="8000" dirty="0" smtClean="0"/>
              <a:t>KAU</a:t>
            </a:r>
            <a:endParaRPr 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1643678" y="27468980"/>
            <a:ext cx="21978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Size of poster is 100 cm H and 80 cm W</a:t>
            </a:r>
            <a:endParaRPr lang="en-US" sz="8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50132" y="1114424"/>
            <a:ext cx="6262867" cy="750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54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Manager/>
  <Company/>
  <LinksUpToDate>false</LinksUpToDate>
  <SharedDoc>false</SharedDoc>
  <HyperlinkBase>http://colinpurrington.com/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iTeCC2013-Poster-Template</dc:title>
  <dc:creator>Dr. Iyad Katib</dc:creator>
  <cp:lastModifiedBy>Qureshi</cp:lastModifiedBy>
  <cp:revision>4</cp:revision>
  <cp:lastPrinted>2011-10-30T12:54:45Z</cp:lastPrinted>
  <dcterms:created xsi:type="dcterms:W3CDTF">2011-10-21T10:14:40Z</dcterms:created>
  <dcterms:modified xsi:type="dcterms:W3CDTF">2014-04-25T05:01:51Z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