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Community &amp; UML Generator 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 Azargul Nazari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 Prof. Essa Fathy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073" y="729675"/>
            <a:ext cx="6221224" cy="42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900" y="1183025"/>
            <a:ext cx="6311825" cy="36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Programmers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developers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 5 (Canvas &amp; SVG)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(MySQL)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and developers need a special type of social media to community with each other. This project is about to create such a social media for programmers and developers to </a:t>
            </a:r>
            <a:r>
              <a:rPr lang="en"/>
              <a:t>communicate</a:t>
            </a:r>
            <a:r>
              <a:rPr lang="en"/>
              <a:t> and share their generated UML diagrams.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Programmers can upload </a:t>
            </a:r>
            <a:r>
              <a:rPr lang="en"/>
              <a:t>their</a:t>
            </a:r>
            <a:r>
              <a:rPr lang="en"/>
              <a:t> module of PHP code to generate UML diagram of its code. Programmers can share their generated UML diagrams to other programmers and developers.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of Project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Easy way of generating UML diagram from PHP source code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Public </a:t>
            </a:r>
            <a:r>
              <a:rPr lang="en" sz="2400"/>
              <a:t>chat room</a:t>
            </a:r>
            <a:r>
              <a:rPr lang="en" sz="2400"/>
              <a:t> service for developers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Rating service for different languages (developers can rate a specific language or framework)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Definition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There isn’t such an online service to let the programmers or developers generate their UML diagrams from source code.   </a:t>
            </a:r>
            <a:endParaRPr sz="26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575" y="2378125"/>
            <a:ext cx="37528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scope of this project is to create a web application to let the developers register account, developers can upload their PHP module of code for generating it’s UML diagram. Developers can join a specific </a:t>
            </a:r>
            <a:r>
              <a:rPr lang="en"/>
              <a:t>chat room</a:t>
            </a:r>
            <a:r>
              <a:rPr lang="en"/>
              <a:t> to chat with other developers of that specific language or framework. There will be a rating for different languages or frameworks.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prototype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Main Page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00" y="1832025"/>
            <a:ext cx="2908476" cy="1938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063" y="1257725"/>
            <a:ext cx="1977450" cy="131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0600" y="162925"/>
            <a:ext cx="1936899" cy="12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3375" y="2733925"/>
            <a:ext cx="3491199" cy="232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Shape 91"/>
          <p:cNvCxnSpPr>
            <a:stCxn id="87" idx="3"/>
            <a:endCxn id="89" idx="2"/>
          </p:cNvCxnSpPr>
          <p:nvPr/>
        </p:nvCxnSpPr>
        <p:spPr>
          <a:xfrm flipH="1" rot="10800000">
            <a:off x="3562176" y="1454213"/>
            <a:ext cx="1386900" cy="134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Shape 92"/>
          <p:cNvCxnSpPr>
            <a:stCxn id="87" idx="3"/>
            <a:endCxn id="88" idx="1"/>
          </p:cNvCxnSpPr>
          <p:nvPr/>
        </p:nvCxnSpPr>
        <p:spPr>
          <a:xfrm flipH="1" rot="10800000">
            <a:off x="3562176" y="1916813"/>
            <a:ext cx="2970000" cy="88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Shape 93"/>
          <p:cNvCxnSpPr>
            <a:stCxn id="87" idx="3"/>
            <a:endCxn id="90" idx="1"/>
          </p:cNvCxnSpPr>
          <p:nvPr/>
        </p:nvCxnSpPr>
        <p:spPr>
          <a:xfrm>
            <a:off x="3562176" y="2801513"/>
            <a:ext cx="1031100" cy="1096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prototype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Search Community</a:t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00" y="1623960"/>
            <a:ext cx="3710076" cy="24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201" y="2683901"/>
            <a:ext cx="2861751" cy="19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4975" y="330200"/>
            <a:ext cx="2924574" cy="1949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Shape 103"/>
          <p:cNvCxnSpPr>
            <a:stCxn id="104" idx="3"/>
            <a:endCxn id="102" idx="1"/>
          </p:cNvCxnSpPr>
          <p:nvPr/>
        </p:nvCxnSpPr>
        <p:spPr>
          <a:xfrm flipH="1" rot="10800000">
            <a:off x="4191125" y="1305175"/>
            <a:ext cx="1383900" cy="50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Shape 105"/>
          <p:cNvCxnSpPr>
            <a:stCxn id="106" idx="2"/>
            <a:endCxn id="101" idx="1"/>
          </p:cNvCxnSpPr>
          <p:nvPr/>
        </p:nvCxnSpPr>
        <p:spPr>
          <a:xfrm>
            <a:off x="1114400" y="2674000"/>
            <a:ext cx="4632900" cy="96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Shape 107"/>
          <p:cNvSpPr/>
          <p:nvPr/>
        </p:nvSpPr>
        <p:spPr>
          <a:xfrm>
            <a:off x="1509725" y="2574100"/>
            <a:ext cx="95400" cy="109800"/>
          </a:xfrm>
          <a:prstGeom prst="hear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1509725" y="3283700"/>
            <a:ext cx="95400" cy="109800"/>
          </a:xfrm>
          <a:prstGeom prst="hear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2676525" y="3283700"/>
            <a:ext cx="95400" cy="109800"/>
          </a:xfrm>
          <a:prstGeom prst="hear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776300" y="2565400"/>
            <a:ext cx="676200" cy="10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3452825" y="1705375"/>
            <a:ext cx="738300" cy="21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23950" y="1690400"/>
            <a:ext cx="1947900" cy="212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prototype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(Chat Service)</a:t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673225"/>
            <a:ext cx="3707850" cy="2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300" y="1673213"/>
            <a:ext cx="2489226" cy="165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1152525" y="2559050"/>
            <a:ext cx="2543100" cy="33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Shape 120"/>
          <p:cNvCxnSpPr>
            <a:stCxn id="119" idx="3"/>
            <a:endCxn id="118" idx="1"/>
          </p:cNvCxnSpPr>
          <p:nvPr/>
        </p:nvCxnSpPr>
        <p:spPr>
          <a:xfrm flipH="1" rot="10800000">
            <a:off x="3695625" y="2502800"/>
            <a:ext cx="1965600" cy="22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prototype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00" y="2179088"/>
            <a:ext cx="2489226" cy="165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3975" y="1152477"/>
            <a:ext cx="4548324" cy="3032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Shape 129"/>
          <p:cNvCxnSpPr>
            <a:stCxn id="130" idx="3"/>
          </p:cNvCxnSpPr>
          <p:nvPr/>
        </p:nvCxnSpPr>
        <p:spPr>
          <a:xfrm flipH="1" rot="10800000">
            <a:off x="2171775" y="2889175"/>
            <a:ext cx="2990700" cy="90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Shape 130"/>
          <p:cNvSpPr/>
          <p:nvPr/>
        </p:nvSpPr>
        <p:spPr>
          <a:xfrm>
            <a:off x="1323975" y="2841625"/>
            <a:ext cx="847800" cy="27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