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3" r:id="rId9"/>
    <p:sldId id="264" r:id="rId10"/>
    <p:sldId id="262" r:id="rId11"/>
    <p:sldId id="280" r:id="rId12"/>
    <p:sldId id="265" r:id="rId13"/>
    <p:sldId id="276" r:id="rId14"/>
    <p:sldId id="275" r:id="rId15"/>
    <p:sldId id="279" r:id="rId16"/>
  </p:sldIdLst>
  <p:sldSz cx="9144000" cy="5143500" type="screen16x9"/>
  <p:notesSz cx="6858000" cy="9144000"/>
  <p:embeddedFontLst>
    <p:embeddedFont>
      <p:font typeface="Oswald" panose="020B0604020202020204" charset="0"/>
      <p:regular r:id="rId18"/>
      <p:bold r:id="rId19"/>
    </p:embeddedFont>
    <p:embeddedFont>
      <p:font typeface="Averag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D79144-1D7F-4748-BAB0-692A140391F4}">
  <a:tblStyle styleId="{4ED79144-1D7F-4748-BAB0-692A140391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39885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310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fe5e8b0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fe5e8b0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42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fe5e8b0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fe5e8b0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239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fe5e8b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fe5e8b0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38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fe5e8b0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fe5e8b0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498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9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5fe5e8b0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5fe5e8b0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97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fe5e8b0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fe5e8b0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869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fe5e8b0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fe5e8b0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86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fe5e8b0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fe5e8b0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04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fe5e8b01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fe5e8b01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541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fe5e8b01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fe5e8b01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08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fe5e8b0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fe5e8b0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36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5fe5e8b0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5fe5e8b0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72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Community &amp; Auto UML generator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Hazar Gul Nazari (1414322)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Supervisor: Prof. Isa Fathy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225" y="64125"/>
            <a:ext cx="3476026" cy="235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488" y="2556925"/>
            <a:ext cx="3775500" cy="2569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 rot="10800000" flipH="1">
            <a:off x="4322600" y="1589900"/>
            <a:ext cx="1551900" cy="175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4489350" y="2616650"/>
            <a:ext cx="936600" cy="78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-1"/>
            <a:ext cx="9161100" cy="51435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311700" y="107850"/>
            <a:ext cx="85206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It’s a platform that allows plugins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8156">
            <a:off x="1860585" y="1340086"/>
            <a:ext cx="2238803" cy="981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21734">
            <a:off x="2260252" y="3593035"/>
            <a:ext cx="2153639" cy="944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9657">
            <a:off x="1552464" y="2452561"/>
            <a:ext cx="2264915" cy="993384"/>
          </a:xfrm>
          <a:prstGeom prst="rect">
            <a:avLst/>
          </a:prstGeom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31" y="1841522"/>
            <a:ext cx="2574186" cy="25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1103" y="2521936"/>
            <a:ext cx="85632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UML</a:t>
            </a:r>
          </a:p>
          <a:p>
            <a:pPr algn="ctr"/>
            <a:r>
              <a:rPr lang="en-US" sz="11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Generator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6123" y="1082647"/>
            <a:ext cx="115448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C# OOP parser</a:t>
            </a:r>
            <a:endParaRPr lang="en-US" sz="11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251" y="2924630"/>
            <a:ext cx="141256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OOP 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parser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7927" y="4260889"/>
            <a:ext cx="127150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OOP </a:t>
            </a:r>
            <a:r>
              <a:rPr lang="en-US" sz="1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parser</a:t>
            </a:r>
            <a:endParaRPr lang="en-US" sz="1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336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Target Users</a:t>
            </a:r>
            <a:endParaRPr/>
          </a:p>
        </p:txBody>
      </p:sp>
      <p:grpSp>
        <p:nvGrpSpPr>
          <p:cNvPr id="144" name="Google Shape;144;p22"/>
          <p:cNvGrpSpPr/>
          <p:nvPr/>
        </p:nvGrpSpPr>
        <p:grpSpPr>
          <a:xfrm>
            <a:off x="431914" y="1304902"/>
            <a:ext cx="4390831" cy="3671947"/>
            <a:chOff x="431925" y="1304875"/>
            <a:chExt cx="2628925" cy="3416400"/>
          </a:xfrm>
        </p:grpSpPr>
        <p:sp>
          <p:nvSpPr>
            <p:cNvPr id="145" name="Google Shape;145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2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Developers</a:t>
            </a:r>
            <a:endParaRPr sz="2200" b="1" dirty="0">
              <a:solidFill>
                <a:schemeClr val="lt1"/>
              </a:solidFill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grpSp>
        <p:nvGrpSpPr>
          <p:cNvPr id="149" name="Google Shape;149;p22"/>
          <p:cNvGrpSpPr/>
          <p:nvPr/>
        </p:nvGrpSpPr>
        <p:grpSpPr>
          <a:xfrm>
            <a:off x="5089053" y="1304875"/>
            <a:ext cx="3755997" cy="3671974"/>
            <a:chOff x="6212550" y="1304875"/>
            <a:chExt cx="2632500" cy="3416400"/>
          </a:xfrm>
        </p:grpSpPr>
        <p:sp>
          <p:nvSpPr>
            <p:cNvPr id="150" name="Google Shape;150;p2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2"/>
          <p:cNvSpPr txBox="1">
            <a:spLocks noGrp="1"/>
          </p:cNvSpPr>
          <p:nvPr>
            <p:ph type="body" idx="4294967295"/>
          </p:nvPr>
        </p:nvSpPr>
        <p:spPr>
          <a:xfrm>
            <a:off x="5089011" y="1304875"/>
            <a:ext cx="3677964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Anyone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75" y="1951450"/>
            <a:ext cx="3746392" cy="284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284" y="2527586"/>
            <a:ext cx="2891533" cy="1687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p"/>
      <p:bldP spid="15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10531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</a:rPr>
              <a:t>Tools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11700" y="1350860"/>
            <a:ext cx="3055800" cy="529311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539675" y="1222522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lt1"/>
                </a:solidFill>
              </a:rPr>
              <a:t>PHP</a:t>
            </a:r>
            <a:endParaRPr sz="2000" b="1" dirty="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539675" y="26608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 smtClean="0">
                <a:solidFill>
                  <a:schemeClr val="lt1"/>
                </a:solidFill>
              </a:rPr>
              <a:t>MySQL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Google Shape;69;p14"/>
          <p:cNvSpPr/>
          <p:nvPr/>
        </p:nvSpPr>
        <p:spPr>
          <a:xfrm>
            <a:off x="330538" y="2037519"/>
            <a:ext cx="3055800" cy="529311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" name="Google Shape;70;p14"/>
          <p:cNvSpPr txBox="1">
            <a:spLocks/>
          </p:cNvSpPr>
          <p:nvPr/>
        </p:nvSpPr>
        <p:spPr>
          <a:xfrm>
            <a:off x="558513" y="1909181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MySQL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16" name="Google Shape;69;p14"/>
          <p:cNvSpPr/>
          <p:nvPr/>
        </p:nvSpPr>
        <p:spPr>
          <a:xfrm>
            <a:off x="340812" y="2725883"/>
            <a:ext cx="3055800" cy="529311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" name="Google Shape;70;p14"/>
          <p:cNvSpPr txBox="1">
            <a:spLocks/>
          </p:cNvSpPr>
          <p:nvPr/>
        </p:nvSpPr>
        <p:spPr>
          <a:xfrm>
            <a:off x="568787" y="2597545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JavaScript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18" name="Google Shape;69;p14"/>
          <p:cNvSpPr/>
          <p:nvPr/>
        </p:nvSpPr>
        <p:spPr>
          <a:xfrm>
            <a:off x="361360" y="3424522"/>
            <a:ext cx="3055800" cy="529311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" name="Google Shape;70;p14"/>
          <p:cNvSpPr txBox="1">
            <a:spLocks/>
          </p:cNvSpPr>
          <p:nvPr/>
        </p:nvSpPr>
        <p:spPr>
          <a:xfrm>
            <a:off x="589335" y="3296184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HTML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0" name="Google Shape;69;p14"/>
          <p:cNvSpPr/>
          <p:nvPr/>
        </p:nvSpPr>
        <p:spPr>
          <a:xfrm>
            <a:off x="380198" y="4111181"/>
            <a:ext cx="3055800" cy="529311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" name="Google Shape;70;p14"/>
          <p:cNvSpPr txBox="1">
            <a:spLocks/>
          </p:cNvSpPr>
          <p:nvPr/>
        </p:nvSpPr>
        <p:spPr>
          <a:xfrm>
            <a:off x="608173" y="3982843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2000" b="1" dirty="0" smtClean="0">
                <a:solidFill>
                  <a:schemeClr val="lt1"/>
                </a:solidFill>
              </a:rPr>
              <a:t>CSS</a:t>
            </a:r>
            <a:endParaRPr lang="en-US" sz="2000" b="1" dirty="0">
              <a:solidFill>
                <a:schemeClr val="lt1"/>
              </a:solidFill>
            </a:endParaRPr>
          </a:p>
        </p:txBody>
      </p:sp>
      <p:sp>
        <p:nvSpPr>
          <p:cNvPr id="24" name="Google Shape;69;p14"/>
          <p:cNvSpPr/>
          <p:nvPr/>
        </p:nvSpPr>
        <p:spPr>
          <a:xfrm>
            <a:off x="3493266" y="2796091"/>
            <a:ext cx="1099282" cy="368349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5" name="Google Shape;70;p14"/>
          <p:cNvSpPr txBox="1">
            <a:spLocks/>
          </p:cNvSpPr>
          <p:nvPr/>
        </p:nvSpPr>
        <p:spPr>
          <a:xfrm>
            <a:off x="3649323" y="2585561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1400" b="1" dirty="0" smtClean="0">
                <a:solidFill>
                  <a:schemeClr val="lt1"/>
                </a:solidFill>
              </a:rPr>
              <a:t>jQuery</a:t>
            </a:r>
            <a:endParaRPr lang="en-US" sz="1400" b="1" dirty="0">
              <a:solidFill>
                <a:schemeClr val="lt1"/>
              </a:solidFill>
            </a:endParaRPr>
          </a:p>
        </p:txBody>
      </p:sp>
      <p:sp>
        <p:nvSpPr>
          <p:cNvPr id="26" name="Google Shape;69;p14"/>
          <p:cNvSpPr/>
          <p:nvPr/>
        </p:nvSpPr>
        <p:spPr>
          <a:xfrm>
            <a:off x="4765549" y="2784107"/>
            <a:ext cx="1099282" cy="368349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7" name="Google Shape;70;p14"/>
          <p:cNvSpPr txBox="1">
            <a:spLocks/>
          </p:cNvSpPr>
          <p:nvPr/>
        </p:nvSpPr>
        <p:spPr>
          <a:xfrm>
            <a:off x="4921606" y="2573577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1400" b="1" dirty="0" smtClean="0">
                <a:solidFill>
                  <a:schemeClr val="lt1"/>
                </a:solidFill>
              </a:rPr>
              <a:t>…..</a:t>
            </a:r>
            <a:endParaRPr lang="en-US" sz="1400" b="1" dirty="0">
              <a:solidFill>
                <a:schemeClr val="lt1"/>
              </a:solidFill>
            </a:endParaRPr>
          </a:p>
        </p:txBody>
      </p:sp>
      <p:sp>
        <p:nvSpPr>
          <p:cNvPr id="28" name="Google Shape;69;p14"/>
          <p:cNvSpPr/>
          <p:nvPr/>
        </p:nvSpPr>
        <p:spPr>
          <a:xfrm>
            <a:off x="3594295" y="4181386"/>
            <a:ext cx="1244833" cy="368349"/>
          </a:xfrm>
          <a:prstGeom prst="homePlate">
            <a:avLst>
              <a:gd name="adj" fmla="val 267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9" name="Google Shape;70;p14"/>
          <p:cNvSpPr txBox="1">
            <a:spLocks/>
          </p:cNvSpPr>
          <p:nvPr/>
        </p:nvSpPr>
        <p:spPr>
          <a:xfrm>
            <a:off x="3750353" y="3970856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lnSpc>
                <a:spcPct val="100000"/>
              </a:lnSpc>
              <a:buFont typeface="Average"/>
              <a:buNone/>
            </a:pPr>
            <a:r>
              <a:rPr lang="en-US" sz="1400" b="1" dirty="0" smtClean="0">
                <a:solidFill>
                  <a:schemeClr val="lt1"/>
                </a:solidFill>
              </a:rPr>
              <a:t>Bootstrap</a:t>
            </a:r>
            <a:endParaRPr lang="en-US" sz="1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8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Special Thanks to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t="524" b="534"/>
          <a:stretch/>
        </p:blipFill>
        <p:spPr>
          <a:xfrm>
            <a:off x="2649421" y="13223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8" name="Google Shape;288;p32"/>
          <p:cNvSpPr txBox="1">
            <a:spLocks noGrp="1"/>
          </p:cNvSpPr>
          <p:nvPr>
            <p:ph type="body" idx="4294967295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Prof. Isa Fathy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89" name="Google Shape;289;p32"/>
          <p:cNvCxnSpPr/>
          <p:nvPr/>
        </p:nvCxnSpPr>
        <p:spPr>
          <a:xfrm>
            <a:off x="3327800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0" name="Google Shape;290;p32"/>
          <p:cNvSpPr txBox="1">
            <a:spLocks noGrp="1"/>
          </p:cNvSpPr>
          <p:nvPr>
            <p:ph type="body" idx="4294967295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Supervisor for this project</a:t>
            </a:r>
            <a:endParaRPr sz="1300"/>
          </a:p>
        </p:txBody>
      </p:sp>
      <p:pic>
        <p:nvPicPr>
          <p:cNvPr id="291" name="Google Shape;29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7379" y="13222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92" name="Google Shape;292;p32"/>
          <p:cNvSpPr txBox="1">
            <a:spLocks noGrp="1"/>
          </p:cNvSpPr>
          <p:nvPr>
            <p:ph type="body" idx="4294967295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Prof. Kamal Jambi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293" name="Google Shape;293;p32"/>
          <p:cNvCxnSpPr/>
          <p:nvPr/>
        </p:nvCxnSpPr>
        <p:spPr>
          <a:xfrm>
            <a:off x="5554075" y="35619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32"/>
          <p:cNvSpPr txBox="1">
            <a:spLocks noGrp="1"/>
          </p:cNvSpPr>
          <p:nvPr>
            <p:ph type="body" idx="4294967295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Co-supervisor for this project</a:t>
            </a:r>
            <a:endParaRPr sz="13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494" y="1767661"/>
            <a:ext cx="61366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accent5"/>
                </a:solidFill>
                <a:latin typeface="Average" panose="020B0604020202020204" charset="0"/>
              </a:rPr>
              <a:t>Thank You</a:t>
            </a:r>
            <a:endParaRPr lang="en-US" sz="9600" dirty="0">
              <a:solidFill>
                <a:schemeClr val="accent5"/>
              </a:solidFill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61100" cy="115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Aim of Project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424825" y="1787373"/>
            <a:ext cx="8294371" cy="799416"/>
            <a:chOff x="424813" y="1177875"/>
            <a:chExt cx="8294371" cy="849900"/>
          </a:xfrm>
        </p:grpSpPr>
        <p:sp>
          <p:nvSpPr>
            <p:cNvPr id="68" name="Google Shape;68;p14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539675" y="17876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</a:rPr>
              <a:t>Aim #1.</a:t>
            </a:r>
            <a:endParaRPr sz="2600" b="1"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3480453" y="17875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 dirty="0">
                <a:solidFill>
                  <a:schemeClr val="lt1"/>
                </a:solidFill>
              </a:rPr>
              <a:t>A </a:t>
            </a:r>
            <a:r>
              <a:rPr lang="en" sz="1900" dirty="0" smtClean="0">
                <a:solidFill>
                  <a:schemeClr val="lt1"/>
                </a:solidFill>
              </a:rPr>
              <a:t>unique platform </a:t>
            </a:r>
            <a:r>
              <a:rPr lang="en" sz="1900" dirty="0">
                <a:solidFill>
                  <a:schemeClr val="lt1"/>
                </a:solidFill>
              </a:rPr>
              <a:t>for developers to communicate</a:t>
            </a:r>
            <a:endParaRPr sz="1900" dirty="0">
              <a:solidFill>
                <a:schemeClr val="lt1"/>
              </a:solidFill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424825" y="2660739"/>
            <a:ext cx="8294360" cy="799416"/>
            <a:chOff x="424813" y="2075689"/>
            <a:chExt cx="8294360" cy="849900"/>
          </a:xfrm>
        </p:grpSpPr>
        <p:sp>
          <p:nvSpPr>
            <p:cNvPr id="73" name="Google Shape;73;p14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539675" y="26608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</a:rPr>
              <a:t>Aim #2.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3480453" y="26608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An easy way of generating UML from Source code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  <p:bldP spid="71" grpId="0" build="p"/>
      <p:bldP spid="75" grpId="0" build="p"/>
      <p:bldP spid="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0" y="0"/>
            <a:ext cx="91611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Definition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00" y="1816075"/>
            <a:ext cx="37528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4897801" y="2571750"/>
            <a:ext cx="3934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There’s no such online tool to generate UML diagram from the source code (</a:t>
            </a:r>
            <a:r>
              <a:rPr lang="en" sz="2000" dirty="0" smtClean="0">
                <a:solidFill>
                  <a:schemeClr val="lt1"/>
                </a:solidFill>
              </a:rPr>
              <a:t>Reversed </a:t>
            </a:r>
            <a:r>
              <a:rPr lang="en" sz="2000" dirty="0">
                <a:solidFill>
                  <a:schemeClr val="lt1"/>
                </a:solidFill>
              </a:rPr>
              <a:t>Engineering)</a:t>
            </a:r>
            <a:endParaRPr sz="2000" dirty="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 dirty="0">
                <a:solidFill>
                  <a:schemeClr val="lt1"/>
                </a:solidFill>
              </a:rPr>
              <a:t>A unique platform for developers to communicate and share ideas and their UML diagram</a:t>
            </a:r>
            <a:endParaRPr sz="2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0"/>
            <a:ext cx="9161100" cy="115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Scope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424844" y="1787350"/>
            <a:ext cx="8294353" cy="3049271"/>
            <a:chOff x="424818" y="1177872"/>
            <a:chExt cx="8294353" cy="849900"/>
          </a:xfrm>
        </p:grpSpPr>
        <p:sp>
          <p:nvSpPr>
            <p:cNvPr id="92" name="Google Shape;92;p16"/>
            <p:cNvSpPr/>
            <p:nvPr/>
          </p:nvSpPr>
          <p:spPr>
            <a:xfrm>
              <a:off x="1198171" y="1177872"/>
              <a:ext cx="75210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424818" y="1177872"/>
              <a:ext cx="13872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body" idx="4294967295"/>
          </p:nvPr>
        </p:nvSpPr>
        <p:spPr>
          <a:xfrm>
            <a:off x="1803575" y="3170850"/>
            <a:ext cx="6838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 dirty="0">
                <a:solidFill>
                  <a:schemeClr val="lt1"/>
                </a:solidFill>
              </a:rPr>
              <a:t>The scope of this project is to create a web application which is a complete platform for developers to communicate, share </a:t>
            </a:r>
            <a:r>
              <a:rPr lang="en" sz="2100" dirty="0" smtClean="0">
                <a:solidFill>
                  <a:schemeClr val="lt1"/>
                </a:solidFill>
              </a:rPr>
              <a:t>their ideas </a:t>
            </a:r>
            <a:r>
              <a:rPr lang="en" sz="2100" dirty="0">
                <a:solidFill>
                  <a:schemeClr val="lt1"/>
                </a:solidFill>
              </a:rPr>
              <a:t>and </a:t>
            </a:r>
            <a:r>
              <a:rPr lang="en" sz="2100" dirty="0" smtClean="0">
                <a:solidFill>
                  <a:schemeClr val="lt1"/>
                </a:solidFill>
              </a:rPr>
              <a:t>their </a:t>
            </a:r>
            <a:r>
              <a:rPr lang="en" sz="2100" dirty="0">
                <a:solidFill>
                  <a:schemeClr val="lt1"/>
                </a:solidFill>
              </a:rPr>
              <a:t>generated UML diagram by uploading their PHP source code. Developers can create a new community for a language of framework, for example, a community for PHP developers or a community for jQuery developers where they can shares ideas about that specific topic.</a:t>
            </a:r>
            <a:endParaRPr sz="21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23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0"/>
            <a:ext cx="9161100" cy="7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311700" y="107850"/>
            <a:ext cx="85206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675" y="841500"/>
            <a:ext cx="6265826" cy="42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61100" cy="7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 idx="4294967295"/>
          </p:nvPr>
        </p:nvSpPr>
        <p:spPr>
          <a:xfrm>
            <a:off x="311700" y="107850"/>
            <a:ext cx="85206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 Diagram for PHP Syntax Parser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6400"/>
            <a:ext cx="8839202" cy="382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61100" cy="74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 idx="4294967295"/>
          </p:nvPr>
        </p:nvSpPr>
        <p:spPr>
          <a:xfrm>
            <a:off x="311700" y="107850"/>
            <a:ext cx="8520600" cy="5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</a:rPr>
              <a:t>Solution for UML parsing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3" y="867799"/>
            <a:ext cx="6580545" cy="42137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1267" y="1181528"/>
            <a:ext cx="904126" cy="215757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37861" y="1130157"/>
            <a:ext cx="945222" cy="297951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78265" y="1469204"/>
            <a:ext cx="1191802" cy="1335641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1359" y="1469203"/>
            <a:ext cx="1640400" cy="1335641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8265" y="2876764"/>
            <a:ext cx="4469259" cy="246580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78265" y="3406248"/>
            <a:ext cx="4294598" cy="271900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78265" y="3955551"/>
            <a:ext cx="4284324" cy="297949"/>
          </a:xfrm>
          <a:prstGeom prst="rect">
            <a:avLst/>
          </a:prstGeom>
          <a:solidFill>
            <a:schemeClr val="accent5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390167" y="2477386"/>
            <a:ext cx="552893" cy="754912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818963"/>
              </p:ext>
            </p:extLst>
          </p:nvPr>
        </p:nvGraphicFramePr>
        <p:xfrm>
          <a:off x="4529138" y="2543175"/>
          <a:ext cx="85725" cy="5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5" imgW="85680" imgH="56880" progId="Photoshop.Image.13">
                  <p:embed/>
                </p:oleObj>
              </mc:Choice>
              <mc:Fallback>
                <p:oleObj name="Image" r:id="rId5" imgW="85680" imgH="56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9138" y="2543175"/>
                        <a:ext cx="85725" cy="5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637470"/>
              </p:ext>
            </p:extLst>
          </p:nvPr>
        </p:nvGraphicFramePr>
        <p:xfrm>
          <a:off x="4529138" y="2543175"/>
          <a:ext cx="85725" cy="5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7" imgW="85680" imgH="56880" progId="Photoshop.Image.13">
                  <p:embed/>
                </p:oleObj>
              </mc:Choice>
              <mc:Fallback>
                <p:oleObj name="Image" r:id="rId7" imgW="85680" imgH="56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9138" y="2543175"/>
                        <a:ext cx="85725" cy="5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58" y="1469203"/>
            <a:ext cx="1894209" cy="29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9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525" y="0"/>
            <a:ext cx="5351499" cy="354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24" y="2988624"/>
            <a:ext cx="2612175" cy="17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928" y="2988625"/>
            <a:ext cx="2801499" cy="211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4847" y="2837550"/>
            <a:ext cx="3298949" cy="226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4" y="1669634"/>
            <a:ext cx="3965726" cy="1167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/>
          <p:nvPr/>
        </p:nvCxnSpPr>
        <p:spPr>
          <a:xfrm rot="10800000" flipH="1">
            <a:off x="3565825" y="1333975"/>
            <a:ext cx="3578700" cy="5772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0"/>
          <p:cNvCxnSpPr/>
          <p:nvPr/>
        </p:nvCxnSpPr>
        <p:spPr>
          <a:xfrm rot="10800000" flipH="1">
            <a:off x="2295975" y="1269750"/>
            <a:ext cx="4951200" cy="20652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0"/>
          <p:cNvCxnSpPr/>
          <p:nvPr/>
        </p:nvCxnSpPr>
        <p:spPr>
          <a:xfrm rot="10800000" flipH="1">
            <a:off x="4656075" y="1308275"/>
            <a:ext cx="2693700" cy="19497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0"/>
          <p:cNvCxnSpPr/>
          <p:nvPr/>
        </p:nvCxnSpPr>
        <p:spPr>
          <a:xfrm rot="10800000" flipH="1">
            <a:off x="7144525" y="1308275"/>
            <a:ext cx="319200" cy="157920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3" y="-12075"/>
            <a:ext cx="888884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1"/>
          <p:cNvCxnSpPr>
            <a:stCxn id="2" idx="0"/>
          </p:cNvCxnSpPr>
          <p:nvPr/>
        </p:nvCxnSpPr>
        <p:spPr>
          <a:xfrm flipV="1">
            <a:off x="7023633" y="333550"/>
            <a:ext cx="1557292" cy="21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1"/>
          <p:cNvCxnSpPr>
            <a:stCxn id="6" idx="0"/>
          </p:cNvCxnSpPr>
          <p:nvPr/>
        </p:nvCxnSpPr>
        <p:spPr>
          <a:xfrm flipV="1">
            <a:off x="7707237" y="333550"/>
            <a:ext cx="1154338" cy="26333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259642" y="2526850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Image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62055" y="2966926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UML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225</Words>
  <Application>Microsoft Office PowerPoint</Application>
  <PresentationFormat>On-screen Show (16:9)</PresentationFormat>
  <Paragraphs>43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Oswald</vt:lpstr>
      <vt:lpstr>Average</vt:lpstr>
      <vt:lpstr>Slate</vt:lpstr>
      <vt:lpstr>Image</vt:lpstr>
      <vt:lpstr>Developers Community &amp; Auto UML generator</vt:lpstr>
      <vt:lpstr>Aim of Project</vt:lpstr>
      <vt:lpstr>Problem Definition</vt:lpstr>
      <vt:lpstr>Project Scope</vt:lpstr>
      <vt:lpstr>Use Case Diagram</vt:lpstr>
      <vt:lpstr>Class Diagram for PHP Syntax Parser</vt:lpstr>
      <vt:lpstr>Solution for UML parsing</vt:lpstr>
      <vt:lpstr>PowerPoint Presentation</vt:lpstr>
      <vt:lpstr>PowerPoint Presentation</vt:lpstr>
      <vt:lpstr>PowerPoint Presentation</vt:lpstr>
      <vt:lpstr>It’s a platform that allows plugins</vt:lpstr>
      <vt:lpstr>Target Users</vt:lpstr>
      <vt:lpstr>Tools</vt:lpstr>
      <vt:lpstr>Special Thanks to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Developers Community &amp; Auto UML generator</dc:title>
  <dc:creator>azargul nazari</dc:creator>
  <cp:lastModifiedBy>azargul nazari</cp:lastModifiedBy>
  <cp:revision>4</cp:revision>
  <dcterms:modified xsi:type="dcterms:W3CDTF">2018-12-02T11:20:22Z</dcterms:modified>
</cp:coreProperties>
</file>