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9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0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6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1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750F-6944-4FD0-AE9A-9E0040B59FC3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BE519-3083-4E90-B757-32ACE308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In/ Register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11430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Community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1143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UML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1336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93573" y="21336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10400" y="21336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43200" y="3539836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93573" y="3539836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10400" y="3539836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43200" y="49530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93573" y="49530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10400" y="49530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5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UML</a:t>
            </a:r>
          </a:p>
          <a:p>
            <a:pPr algn="ctr"/>
            <a:r>
              <a:rPr lang="en-US" dirty="0" smtClean="0"/>
              <a:t>Step 3 </a:t>
            </a:r>
          </a:p>
          <a:p>
            <a:pPr algn="ctr"/>
            <a:r>
              <a:rPr lang="en-US" dirty="0" smtClean="0"/>
              <a:t>Here is the generated UML diagram after processing on server it will be sent back to the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Azargul Nazari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938645"/>
            <a:ext cx="6050679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 or Register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1600200"/>
            <a:ext cx="2514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43600" y="1600200"/>
            <a:ext cx="25146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71800" y="1219200"/>
            <a:ext cx="2514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47064" y="1219200"/>
            <a:ext cx="25146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352800" y="1905000"/>
            <a:ext cx="1905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38945" y="2428009"/>
            <a:ext cx="1905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733800" y="2971800"/>
            <a:ext cx="1066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251864" y="1866900"/>
            <a:ext cx="1905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38009" y="2389909"/>
            <a:ext cx="1905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632864" y="3505200"/>
            <a:ext cx="10668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48400" y="2895600"/>
            <a:ext cx="19050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7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Loging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Azargul Nazari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11430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Community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1143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UML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0" y="21336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93573" y="21336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0400" y="21336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743200" y="3539836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893573" y="3539836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10400" y="3539836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43200" y="49530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93573" y="49530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0400" y="4953000"/>
            <a:ext cx="1990680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3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Seeing the community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Azargul Nazari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990600"/>
            <a:ext cx="58674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05600" y="1143000"/>
            <a:ext cx="1676400" cy="2057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1371600"/>
            <a:ext cx="3276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0" y="2078182"/>
            <a:ext cx="3276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27218" y="2763982"/>
            <a:ext cx="3276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Particiants</a:t>
            </a:r>
            <a:endParaRPr lang="en-US" dirty="0"/>
          </a:p>
        </p:txBody>
      </p:sp>
      <p:sp>
        <p:nvSpPr>
          <p:cNvPr id="13" name="5-Point Star 12"/>
          <p:cNvSpPr/>
          <p:nvPr/>
        </p:nvSpPr>
        <p:spPr>
          <a:xfrm>
            <a:off x="3200400" y="5029200"/>
            <a:ext cx="381000" cy="381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3733800" y="5029200"/>
            <a:ext cx="381000" cy="381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4267200" y="5029200"/>
            <a:ext cx="381000" cy="381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4800600" y="5029200"/>
            <a:ext cx="381000" cy="381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5334000" y="5029200"/>
            <a:ext cx="381000" cy="381000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8000" y="3429000"/>
            <a:ext cx="53340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4" name="Heart 13"/>
          <p:cNvSpPr/>
          <p:nvPr/>
        </p:nvSpPr>
        <p:spPr>
          <a:xfrm>
            <a:off x="7162800" y="4953000"/>
            <a:ext cx="533400" cy="4572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Creating Community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Azargul Nazari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990600"/>
            <a:ext cx="58674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05600" y="1143000"/>
            <a:ext cx="1676400" cy="2057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0" y="1371600"/>
            <a:ext cx="3276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0" y="2078182"/>
            <a:ext cx="3276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048000" y="3429000"/>
            <a:ext cx="53340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00400" y="5105400"/>
            <a:ext cx="19050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6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 room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Azargul Nazari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9400" y="990600"/>
            <a:ext cx="58674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1371600"/>
            <a:ext cx="5257800" cy="83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0400" y="2355272"/>
            <a:ext cx="5257800" cy="14166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69227" y="3898321"/>
            <a:ext cx="5257800" cy="368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0400" y="4343400"/>
            <a:ext cx="5257800" cy="1600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0400" y="6096000"/>
            <a:ext cx="5257800" cy="3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 Message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1600200"/>
            <a:ext cx="5410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05200" y="1905000"/>
            <a:ext cx="1981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05500" y="1801091"/>
            <a:ext cx="2476500" cy="3761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3695700"/>
            <a:ext cx="1981200" cy="1866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 about user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400" y="19050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248400" y="23622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48400" y="28194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248400" y="32766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48400" y="37338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48400" y="41910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248400" y="46482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48400" y="5105400"/>
            <a:ext cx="18288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3924300" y="2095500"/>
            <a:ext cx="1143000" cy="118110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1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UML</a:t>
            </a:r>
          </a:p>
          <a:p>
            <a:pPr algn="ctr"/>
            <a:r>
              <a:rPr lang="en-US" dirty="0" smtClean="0"/>
              <a:t>Step 1</a:t>
            </a:r>
          </a:p>
          <a:p>
            <a:pPr algn="ctr"/>
            <a:r>
              <a:rPr lang="en-US" dirty="0" smtClean="0"/>
              <a:t>This page shows all the availalable languages which the the UML generation supports</a:t>
            </a:r>
          </a:p>
          <a:p>
            <a:pPr algn="ctr"/>
            <a:r>
              <a:rPr lang="en-US" dirty="0" smtClean="0"/>
              <a:t>For this project it’s only PHP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Azargul Nazari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400" y="1219200"/>
            <a:ext cx="2438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2514600" cy="617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UML</a:t>
            </a:r>
          </a:p>
          <a:p>
            <a:pPr algn="ctr"/>
            <a:r>
              <a:rPr lang="en-US" dirty="0" smtClean="0"/>
              <a:t>Step 2</a:t>
            </a:r>
          </a:p>
          <a:p>
            <a:pPr algn="ctr"/>
            <a:r>
              <a:rPr lang="en-US" dirty="0" smtClean="0"/>
              <a:t>After choosing the specific language for generating UML</a:t>
            </a:r>
          </a:p>
          <a:p>
            <a:pPr algn="ctr"/>
            <a:r>
              <a:rPr lang="en-US" dirty="0" smtClean="0"/>
              <a:t>Here goes the uploading process of source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62800" y="1524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Azargul Nazari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5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524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Community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914400"/>
            <a:ext cx="22098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2" name="Equal 21"/>
          <p:cNvSpPr/>
          <p:nvPr/>
        </p:nvSpPr>
        <p:spPr>
          <a:xfrm>
            <a:off x="228600" y="152400"/>
            <a:ext cx="381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1371600"/>
            <a:ext cx="5181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The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3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198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2018-05-28T11:43:47Z</dcterms:created>
  <dcterms:modified xsi:type="dcterms:W3CDTF">2018-05-28T12:10:31Z</dcterms:modified>
</cp:coreProperties>
</file>