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6849C7D-6619-4470-A437-F16BD329E35B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8/19/2023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student name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3079AD6-2EDA-4976-9C39-417FD29AD4D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21920" y="393840"/>
            <a:ext cx="11366280" cy="6287760"/>
          </a:xfrm>
          <a:prstGeom prst="roundRect">
            <a:avLst>
              <a:gd name="adj" fmla="val 16667"/>
            </a:avLst>
          </a:prstGeom>
          <a:noFill/>
          <a:ln w="7308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42" name="Picture 4" descr="Modcom-Main"/>
          <p:cNvPicPr/>
          <p:nvPr/>
        </p:nvPicPr>
        <p:blipFill>
          <a:blip r:embed="rId2"/>
          <a:stretch/>
        </p:blipFill>
        <p:spPr>
          <a:xfrm>
            <a:off x="3840480" y="1064160"/>
            <a:ext cx="4107240" cy="140940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2476080" y="2926080"/>
            <a:ext cx="742752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Arial Black"/>
              </a:rPr>
              <a:t>MODCOM INSTITUTE OF TECHNOLOGY PROJECT GUIDE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21920" y="393840"/>
            <a:ext cx="11366280" cy="6287760"/>
          </a:xfrm>
          <a:prstGeom prst="roundRect">
            <a:avLst>
              <a:gd name="adj" fmla="val 16667"/>
            </a:avLst>
          </a:prstGeom>
          <a:noFill/>
          <a:ln w="7308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" name="CustomShape 2"/>
          <p:cNvSpPr/>
          <p:nvPr/>
        </p:nvSpPr>
        <p:spPr>
          <a:xfrm>
            <a:off x="1769806" y="3075120"/>
            <a:ext cx="8822834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opperplate Gothic Bold"/>
              </a:rPr>
              <a:t>NAME</a:t>
            </a:r>
            <a:r>
              <a:rPr lang="en-US" sz="4000" b="0" strike="noStrike" spc="-1" dirty="0">
                <a:solidFill>
                  <a:srgbClr val="000000"/>
                </a:solidFill>
                <a:latin typeface="Copperplate Gothic Bold"/>
              </a:rPr>
              <a:t>:</a:t>
            </a:r>
            <a:r>
              <a:rPr lang="en-US" sz="3200" spc="-1" dirty="0">
                <a:solidFill>
                  <a:srgbClr val="000000"/>
                </a:solidFill>
                <a:latin typeface="Copperplate Gothic Bold"/>
              </a:rPr>
              <a:t>ABDIRISAQ</a:t>
            </a:r>
            <a:r>
              <a:rPr lang="en-US" sz="4000" spc="-1" dirty="0">
                <a:solidFill>
                  <a:srgbClr val="000000"/>
                </a:solidFill>
                <a:latin typeface="Copperplate Gothic Bold"/>
              </a:rPr>
              <a:t> </a:t>
            </a:r>
            <a:r>
              <a:rPr lang="en-US" sz="3200" spc="-1" dirty="0">
                <a:solidFill>
                  <a:srgbClr val="000000"/>
                </a:solidFill>
                <a:latin typeface="Copperplate Gothic Bold"/>
              </a:rPr>
              <a:t>HASSAN</a:t>
            </a:r>
            <a:r>
              <a:rPr lang="en-US" sz="4000" spc="-1" dirty="0">
                <a:solidFill>
                  <a:srgbClr val="000000"/>
                </a:solidFill>
                <a:latin typeface="Copperplate Gothic Bold"/>
              </a:rPr>
              <a:t> </a:t>
            </a:r>
            <a:r>
              <a:rPr lang="en-US" sz="3200" spc="-1" dirty="0">
                <a:solidFill>
                  <a:srgbClr val="000000"/>
                </a:solidFill>
                <a:latin typeface="Copperplate Gothic Bold"/>
              </a:rPr>
              <a:t>KULANE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pperplate Gothic Bold"/>
              </a:rPr>
              <a:t>P</a:t>
            </a:r>
            <a:r>
              <a:rPr lang="en-US" sz="2000" spc="-1" dirty="0">
                <a:solidFill>
                  <a:srgbClr val="000000"/>
                </a:solidFill>
                <a:latin typeface="Copperplate Gothic Bold"/>
              </a:rPr>
              <a:t>ROJECT NAME : SOFTWARE DEVELOPMNT NOTES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21920" y="393840"/>
            <a:ext cx="11366280" cy="6287760"/>
          </a:xfrm>
          <a:prstGeom prst="roundRect">
            <a:avLst>
              <a:gd name="adj" fmla="val 16667"/>
            </a:avLst>
          </a:prstGeom>
          <a:noFill/>
          <a:ln w="7308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" name="CustomShape 2"/>
          <p:cNvSpPr/>
          <p:nvPr/>
        </p:nvSpPr>
        <p:spPr>
          <a:xfrm>
            <a:off x="2154240" y="176400"/>
            <a:ext cx="7200720" cy="1239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Calibri Light"/>
              </a:rPr>
              <a:t>Problem definition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D4164-352A-D63F-3A2A-8DC105A4B7E3}"/>
              </a:ext>
            </a:extLst>
          </p:cNvPr>
          <p:cNvSpPr txBox="1"/>
          <p:nvPr/>
        </p:nvSpPr>
        <p:spPr>
          <a:xfrm>
            <a:off x="1622322" y="1799303"/>
            <a:ext cx="814110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Main purpose was to get collection of our notes, for now  to form such an app How my app may assist my fellow students. </a:t>
            </a:r>
          </a:p>
          <a:p>
            <a:r>
              <a:rPr lang="en-US" sz="2000" dirty="0"/>
              <a:t>1.This app reduces the gap between student and the notes.</a:t>
            </a:r>
          </a:p>
          <a:p>
            <a:r>
              <a:rPr lang="en-US" sz="2000" dirty="0"/>
              <a:t>2. My app can also have a feature where students can share notes with each other, creating a community of learners who can collaborate and help each other.</a:t>
            </a:r>
          </a:p>
          <a:p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21920" y="393840"/>
            <a:ext cx="11366280" cy="6287760"/>
          </a:xfrm>
          <a:prstGeom prst="roundRect">
            <a:avLst>
              <a:gd name="adj" fmla="val 16667"/>
            </a:avLst>
          </a:prstGeom>
          <a:noFill/>
          <a:ln w="7308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" name="CustomShape 2"/>
          <p:cNvSpPr/>
          <p:nvPr/>
        </p:nvSpPr>
        <p:spPr>
          <a:xfrm>
            <a:off x="2154240" y="602280"/>
            <a:ext cx="7200720" cy="14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6000" b="0" strike="noStrike" spc="-1">
                <a:solidFill>
                  <a:srgbClr val="000000"/>
                </a:solidFill>
                <a:latin typeface="Calibri Light"/>
              </a:rPr>
              <a:t>Solution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2025720" y="2271240"/>
            <a:ext cx="9368640" cy="36610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</a:tabLst>
            </a:pPr>
            <a:r>
              <a:rPr lang="en-US" sz="2400" dirty="0">
                <a:latin typeface="Söhne"/>
              </a:rPr>
              <a:t>1</a:t>
            </a:r>
            <a:r>
              <a:rPr lang="en-US" sz="2400" b="0" i="0" dirty="0">
                <a:effectLst/>
                <a:latin typeface="Söhne"/>
              </a:rPr>
              <a:t>. With my app, students can access their notes on the go, from their phone or tablet, making it convenient for them to study anytime, anywhere.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400" spc="-1" dirty="0">
                <a:latin typeface="Calibri"/>
              </a:rPr>
              <a:t>.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dirty="0">
                <a:latin typeface="Söhne"/>
              </a:rPr>
              <a:t>my</a:t>
            </a:r>
            <a:r>
              <a:rPr lang="en-US" sz="2400" b="0" i="0" dirty="0">
                <a:effectLst/>
                <a:latin typeface="Söhne"/>
              </a:rPr>
              <a:t> app can also help students organize their notes by subject, making it easier for them to find what they need when studying for exams or writing papers.</a:t>
            </a:r>
          </a:p>
          <a:p>
            <a:pPr>
              <a:tabLst>
                <a:tab pos="0" algn="l"/>
              </a:tabLst>
            </a:pPr>
            <a:r>
              <a:rPr lang="en-US" sz="2400" dirty="0">
                <a:latin typeface="Söhne"/>
              </a:rPr>
              <a:t>3.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0" i="0" dirty="0">
                <a:effectLst/>
                <a:latin typeface="Söhne"/>
              </a:rPr>
              <a:t>The app can provide a search function, allowing students to quickly find specific notes or topics they need to review</a:t>
            </a:r>
            <a:r>
              <a:rPr lang="en-US" sz="3200" b="0" i="0" dirty="0">
                <a:effectLst/>
                <a:latin typeface="Söhne"/>
              </a:rPr>
              <a:t>.</a:t>
            </a:r>
          </a:p>
          <a:p>
            <a:pPr marL="360">
              <a:lnSpc>
                <a:spcPct val="100000"/>
              </a:lnSpc>
              <a:buClr>
                <a:srgbClr val="70AD47"/>
              </a:buClr>
            </a:pPr>
            <a:endParaRPr lang="en-US" sz="3200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21920" y="393840"/>
            <a:ext cx="11366280" cy="6287760"/>
          </a:xfrm>
          <a:prstGeom prst="roundRect">
            <a:avLst>
              <a:gd name="adj" fmla="val 16667"/>
            </a:avLst>
          </a:prstGeom>
          <a:noFill/>
          <a:ln w="7308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2A022-769E-DC75-5683-2CBE2877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09" y="1769805"/>
            <a:ext cx="2882349" cy="4535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ADEDC-FDFF-C13B-2027-CBAB8C1A8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954" y="1850920"/>
            <a:ext cx="2751626" cy="4372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7283BF-B470-CD33-377D-F3A46B977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790" y="1850919"/>
            <a:ext cx="2751625" cy="4372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FE50A4-FDEC-3F90-38FC-EA0525A0F667}"/>
              </a:ext>
            </a:extLst>
          </p:cNvPr>
          <p:cNvSpPr txBox="1"/>
          <p:nvPr/>
        </p:nvSpPr>
        <p:spPr>
          <a:xfrm>
            <a:off x="1283109" y="7181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Calibri Light"/>
              </a:rPr>
              <a:t>For Android projects, put at</a:t>
            </a:r>
            <a:r>
              <a:rPr lang="en-GB" sz="2000" b="1" strike="noStrike" spc="-1" dirty="0">
                <a:solidFill>
                  <a:srgbClr val="000000"/>
                </a:solidFill>
                <a:latin typeface="Calibri Light"/>
              </a:rPr>
              <a:t> least </a:t>
            </a:r>
            <a:r>
              <a:rPr lang="en-US" sz="2000" b="1" strike="noStrike" spc="-1" dirty="0">
                <a:solidFill>
                  <a:srgbClr val="000000"/>
                </a:solidFill>
                <a:latin typeface="Calibri Light"/>
              </a:rPr>
              <a:t>3</a:t>
            </a:r>
            <a:r>
              <a:rPr lang="en-GB" sz="2000" b="1" strike="noStrike" spc="-1" dirty="0">
                <a:solidFill>
                  <a:srgbClr val="000000"/>
                </a:solidFill>
                <a:latin typeface="Calibri Light"/>
              </a:rPr>
              <a:t> Screenshots</a:t>
            </a:r>
            <a:r>
              <a:rPr lang="en-US" sz="2000" b="1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GB" sz="2000" b="1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0" b="1" strike="noStrike" spc="-1" dirty="0">
                <a:solidFill>
                  <a:srgbClr val="000000"/>
                </a:solidFill>
                <a:latin typeface="Calibri Light"/>
              </a:rPr>
              <a:t>explaining </a:t>
            </a:r>
            <a:r>
              <a:rPr lang="en-US" sz="2000" b="1" strike="noStrike" spc="-1" dirty="0">
                <a:solidFill>
                  <a:srgbClr val="000000"/>
                </a:solidFill>
                <a:latin typeface="Calibri Light"/>
              </a:rPr>
              <a:t>the flow of your Android app. Below is a sample screenshot of an app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21920" y="393840"/>
            <a:ext cx="11366280" cy="6287760"/>
          </a:xfrm>
          <a:prstGeom prst="roundRect">
            <a:avLst>
              <a:gd name="adj" fmla="val 16667"/>
            </a:avLst>
          </a:prstGeom>
          <a:noFill/>
          <a:ln w="7308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2" name="CustomShape 2"/>
          <p:cNvSpPr/>
          <p:nvPr/>
        </p:nvSpPr>
        <p:spPr>
          <a:xfrm>
            <a:off x="2154240" y="602280"/>
            <a:ext cx="7200720" cy="14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6000" b="0" strike="noStrike" spc="-1">
                <a:solidFill>
                  <a:srgbClr val="000000"/>
                </a:solidFill>
                <a:latin typeface="Calibri Light"/>
              </a:rPr>
              <a:t>Target Audience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2025720" y="2271240"/>
            <a:ext cx="9368640" cy="40304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60">
              <a:lnSpc>
                <a:spcPct val="100000"/>
              </a:lnSpc>
              <a:buClr>
                <a:srgbClr val="70AD47"/>
              </a:buClr>
            </a:pPr>
            <a:r>
              <a:rPr lang="en-US" sz="3200" spc="-1" dirty="0">
                <a:latin typeface="Arial"/>
                <a:sym typeface="Wingdings" panose="05000000000000000000" pitchFamily="2" charset="2"/>
              </a:rPr>
              <a:t></a:t>
            </a:r>
            <a:r>
              <a:rPr lang="en-US" sz="3200" b="0" strike="noStrike" spc="-1" dirty="0">
                <a:latin typeface="Arial"/>
              </a:rPr>
              <a:t>College and University Students: College and university students can greatly benefit from my app. They can use it to manage their extensive course materials, lecture notes, research materials, and assignments. </a:t>
            </a:r>
            <a:r>
              <a:rPr lang="en-US" sz="3200" spc="-1" dirty="0">
                <a:latin typeface="Arial"/>
              </a:rPr>
              <a:t>My</a:t>
            </a:r>
            <a:r>
              <a:rPr lang="en-US" sz="3200" b="0" strike="noStrike" spc="-1" dirty="0">
                <a:latin typeface="Arial"/>
              </a:rPr>
              <a:t> app will serve as a centralized platform for all their academic resources, promoting efficient studying and preparation.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421920" y="320098"/>
            <a:ext cx="11366280" cy="6287760"/>
          </a:xfrm>
          <a:prstGeom prst="roundRect">
            <a:avLst>
              <a:gd name="adj" fmla="val 16667"/>
            </a:avLst>
          </a:prstGeom>
          <a:noFill/>
          <a:ln w="7308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5" name="CustomShape 2"/>
          <p:cNvSpPr/>
          <p:nvPr/>
        </p:nvSpPr>
        <p:spPr>
          <a:xfrm>
            <a:off x="2154240" y="602280"/>
            <a:ext cx="8480520" cy="13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6000" b="0" strike="noStrike" spc="-1">
                <a:solidFill>
                  <a:srgbClr val="000000"/>
                </a:solidFill>
                <a:latin typeface="Calibri Light"/>
              </a:rPr>
              <a:t>Conclusion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2025720" y="2271240"/>
            <a:ext cx="9368640" cy="2060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60">
              <a:lnSpc>
                <a:spcPct val="100000"/>
              </a:lnSpc>
              <a:buClr>
                <a:srgbClr val="70AD47"/>
              </a:buClr>
            </a:pPr>
            <a:r>
              <a:rPr lang="en-US" sz="3200" spc="-1" dirty="0">
                <a:latin typeface="Arial"/>
              </a:rPr>
              <a:t>My</a:t>
            </a:r>
            <a:r>
              <a:rPr lang="en-US" sz="3200" b="0" strike="noStrike" spc="-1" dirty="0">
                <a:latin typeface="Arial"/>
              </a:rPr>
              <a:t> app simplifies software development by providing an organized platform for storing and accessing development notes.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21920" y="320098"/>
            <a:ext cx="11366280" cy="6287760"/>
          </a:xfrm>
          <a:prstGeom prst="roundRect">
            <a:avLst>
              <a:gd name="adj" fmla="val 16667"/>
            </a:avLst>
          </a:prstGeom>
          <a:noFill/>
          <a:ln w="7308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CustomShape 2"/>
          <p:cNvSpPr/>
          <p:nvPr/>
        </p:nvSpPr>
        <p:spPr>
          <a:xfrm>
            <a:off x="2097720" y="1578078"/>
            <a:ext cx="8480520" cy="23302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0" i="0" u="sng" dirty="0">
                <a:effectLst/>
                <a:latin typeface="Söhne"/>
              </a:rPr>
              <a:t>Thank </a:t>
            </a:r>
            <a:r>
              <a:rPr lang="en-US" sz="3600" b="0" i="0" u="sng" dirty="0">
                <a:effectLst/>
                <a:latin typeface="Söhne"/>
              </a:rPr>
              <a:t>you</a:t>
            </a:r>
            <a:r>
              <a:rPr lang="en-US" sz="3200" b="0" i="0" u="sng" dirty="0">
                <a:effectLst/>
                <a:latin typeface="Söhne"/>
              </a:rPr>
              <a:t> for your valuable feedback. </a:t>
            </a:r>
            <a:r>
              <a:rPr lang="en-US" sz="3200" b="0" i="1" dirty="0">
                <a:effectLst/>
                <a:latin typeface="Söhne"/>
              </a:rPr>
              <a:t>Your insights and comments will be valuable in helping me improve and refine my project. I appreciate your support and contribution</a:t>
            </a:r>
            <a:r>
              <a:rPr lang="en-US" sz="3200" b="0" i="0" dirty="0">
                <a:effectLst/>
                <a:latin typeface="Söhne"/>
              </a:rPr>
              <a:t>.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</TotalTime>
  <Words>311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Copperplate Gothic Bold</vt:lpstr>
      <vt:lpstr>Söhne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Cornel Kemboi</dc:creator>
  <dc:description/>
  <cp:lastModifiedBy>azar kulane</cp:lastModifiedBy>
  <cp:revision>14</cp:revision>
  <dcterms:created xsi:type="dcterms:W3CDTF">2020-09-29T04:36:22Z</dcterms:created>
  <dcterms:modified xsi:type="dcterms:W3CDTF">2023-08-20T07:31:57Z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