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72" r:id="rId5"/>
    <p:sldId id="273" r:id="rId6"/>
    <p:sldId id="274" r:id="rId7"/>
    <p:sldId id="275" r:id="rId8"/>
    <p:sldId id="258" r:id="rId9"/>
    <p:sldId id="260" r:id="rId10"/>
    <p:sldId id="276" r:id="rId11"/>
    <p:sldId id="263" r:id="rId12"/>
    <p:sldId id="279" r:id="rId13"/>
    <p:sldId id="277" r:id="rId14"/>
    <p:sldId id="262" r:id="rId15"/>
    <p:sldId id="285" r:id="rId16"/>
    <p:sldId id="286" r:id="rId17"/>
    <p:sldId id="278" r:id="rId18"/>
    <p:sldId id="283" r:id="rId19"/>
    <p:sldId id="264" r:id="rId20"/>
    <p:sldId id="28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AAD"/>
    <a:srgbClr val="D89088"/>
    <a:srgbClr val="C7D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1760E-4879-444C-A986-C0E27A656C18}" v="3" dt="2019-06-12T13:52:04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00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en Heuzeveldt" userId="cc90a6034fc9986e" providerId="Windows Live" clId="Web-{4B26CB22-E28E-4A1F-A301-0F509FDB5A06}"/>
    <pc:docChg chg="modSld">
      <pc:chgData name="Lucien Heuzeveldt" userId="cc90a6034fc9986e" providerId="Windows Live" clId="Web-{4B26CB22-E28E-4A1F-A301-0F509FDB5A06}" dt="2019-06-05T18:01:23.491" v="1053" actId="20577"/>
      <pc:docMkLst>
        <pc:docMk/>
      </pc:docMkLst>
      <pc:sldChg chg="modSp">
        <pc:chgData name="Lucien Heuzeveldt" userId="cc90a6034fc9986e" providerId="Windows Live" clId="Web-{4B26CB22-E28E-4A1F-A301-0F509FDB5A06}" dt="2019-06-05T17:05:36.027" v="87" actId="20577"/>
        <pc:sldMkLst>
          <pc:docMk/>
          <pc:sldMk cId="3292738368" sldId="262"/>
        </pc:sldMkLst>
        <pc:spChg chg="mod">
          <ac:chgData name="Lucien Heuzeveldt" userId="cc90a6034fc9986e" providerId="Windows Live" clId="Web-{4B26CB22-E28E-4A1F-A301-0F509FDB5A06}" dt="2019-06-05T17:05:36.027" v="87" actId="20577"/>
          <ac:spMkLst>
            <pc:docMk/>
            <pc:sldMk cId="3292738368" sldId="262"/>
            <ac:spMk id="3" creationId="{70A82882-7542-4813-8050-1885594C129C}"/>
          </ac:spMkLst>
        </pc:spChg>
      </pc:sldChg>
      <pc:sldChg chg="modSp">
        <pc:chgData name="Lucien Heuzeveldt" userId="cc90a6034fc9986e" providerId="Windows Live" clId="Web-{4B26CB22-E28E-4A1F-A301-0F509FDB5A06}" dt="2019-06-05T17:37:01.304" v="835" actId="20577"/>
        <pc:sldMkLst>
          <pc:docMk/>
          <pc:sldMk cId="3514625943" sldId="263"/>
        </pc:sldMkLst>
        <pc:spChg chg="mod">
          <ac:chgData name="Lucien Heuzeveldt" userId="cc90a6034fc9986e" providerId="Windows Live" clId="Web-{4B26CB22-E28E-4A1F-A301-0F509FDB5A06}" dt="2019-06-05T17:06:33.230" v="102" actId="20577"/>
          <ac:spMkLst>
            <pc:docMk/>
            <pc:sldMk cId="3514625943" sldId="263"/>
            <ac:spMk id="2" creationId="{C5D0B975-AF3A-468A-92DC-6F443653A5CA}"/>
          </ac:spMkLst>
        </pc:spChg>
        <pc:spChg chg="mod">
          <ac:chgData name="Lucien Heuzeveldt" userId="cc90a6034fc9986e" providerId="Windows Live" clId="Web-{4B26CB22-E28E-4A1F-A301-0F509FDB5A06}" dt="2019-06-05T17:37:01.304" v="835" actId="20577"/>
          <ac:spMkLst>
            <pc:docMk/>
            <pc:sldMk cId="3514625943" sldId="263"/>
            <ac:spMk id="3" creationId="{70A82882-7542-4813-8050-1885594C129C}"/>
          </ac:spMkLst>
        </pc:spChg>
      </pc:sldChg>
      <pc:sldChg chg="modSp">
        <pc:chgData name="Lucien Heuzeveldt" userId="cc90a6034fc9986e" providerId="Windows Live" clId="Web-{4B26CB22-E28E-4A1F-A301-0F509FDB5A06}" dt="2019-06-05T17:30:30.602" v="567" actId="20577"/>
        <pc:sldMkLst>
          <pc:docMk/>
          <pc:sldMk cId="1723784410" sldId="264"/>
        </pc:sldMkLst>
        <pc:spChg chg="mod">
          <ac:chgData name="Lucien Heuzeveldt" userId="cc90a6034fc9986e" providerId="Windows Live" clId="Web-{4B26CB22-E28E-4A1F-A301-0F509FDB5A06}" dt="2019-06-05T17:29:27.133" v="404" actId="20577"/>
          <ac:spMkLst>
            <pc:docMk/>
            <pc:sldMk cId="1723784410" sldId="264"/>
            <ac:spMk id="2" creationId="{C5D0B975-AF3A-468A-92DC-6F443653A5CA}"/>
          </ac:spMkLst>
        </pc:spChg>
        <pc:spChg chg="mod">
          <ac:chgData name="Lucien Heuzeveldt" userId="cc90a6034fc9986e" providerId="Windows Live" clId="Web-{4B26CB22-E28E-4A1F-A301-0F509FDB5A06}" dt="2019-06-05T17:30:30.602" v="567" actId="20577"/>
          <ac:spMkLst>
            <pc:docMk/>
            <pc:sldMk cId="1723784410" sldId="264"/>
            <ac:spMk id="3" creationId="{70A82882-7542-4813-8050-1885594C129C}"/>
          </ac:spMkLst>
        </pc:spChg>
      </pc:sldChg>
      <pc:sldChg chg="modSp">
        <pc:chgData name="Lucien Heuzeveldt" userId="cc90a6034fc9986e" providerId="Windows Live" clId="Web-{4B26CB22-E28E-4A1F-A301-0F509FDB5A06}" dt="2019-06-05T18:01:23.491" v="1052" actId="20577"/>
        <pc:sldMkLst>
          <pc:docMk/>
          <pc:sldMk cId="933209198" sldId="279"/>
        </pc:sldMkLst>
        <pc:spChg chg="mod">
          <ac:chgData name="Lucien Heuzeveldt" userId="cc90a6034fc9986e" providerId="Windows Live" clId="Web-{4B26CB22-E28E-4A1F-A301-0F509FDB5A06}" dt="2019-06-05T18:01:23.491" v="1052" actId="20577"/>
          <ac:spMkLst>
            <pc:docMk/>
            <pc:sldMk cId="933209198" sldId="279"/>
            <ac:spMk id="3" creationId="{70A82882-7542-4813-8050-1885594C129C}"/>
          </ac:spMkLst>
        </pc:spChg>
      </pc:sldChg>
    </pc:docChg>
  </pc:docChgLst>
  <pc:docChgLst>
    <pc:chgData name="Lucien Heuzeveldt" userId="cc90a6034fc9986e" providerId="Windows Live" clId="Web-{835A23F1-9EDA-4BCE-B9F7-2170FF30B5E9}"/>
    <pc:docChg chg="addSld modSld">
      <pc:chgData name="Lucien Heuzeveldt" userId="cc90a6034fc9986e" providerId="Windows Live" clId="Web-{835A23F1-9EDA-4BCE-B9F7-2170FF30B5E9}" dt="2019-06-11T18:18:04.571" v="663" actId="20577"/>
      <pc:docMkLst>
        <pc:docMk/>
      </pc:docMkLst>
      <pc:sldChg chg="modSp">
        <pc:chgData name="Lucien Heuzeveldt" userId="cc90a6034fc9986e" providerId="Windows Live" clId="Web-{835A23F1-9EDA-4BCE-B9F7-2170FF30B5E9}" dt="2019-06-11T18:09:59.727" v="187" actId="20577"/>
        <pc:sldMkLst>
          <pc:docMk/>
          <pc:sldMk cId="3292738368" sldId="262"/>
        </pc:sldMkLst>
        <pc:spChg chg="mod">
          <ac:chgData name="Lucien Heuzeveldt" userId="cc90a6034fc9986e" providerId="Windows Live" clId="Web-{835A23F1-9EDA-4BCE-B9F7-2170FF30B5E9}" dt="2019-06-11T18:09:59.727" v="187" actId="20577"/>
          <ac:spMkLst>
            <pc:docMk/>
            <pc:sldMk cId="3292738368" sldId="262"/>
            <ac:spMk id="3" creationId="{70A82882-7542-4813-8050-1885594C129C}"/>
          </ac:spMkLst>
        </pc:spChg>
      </pc:sldChg>
      <pc:sldChg chg="modSp add replId">
        <pc:chgData name="Lucien Heuzeveldt" userId="cc90a6034fc9986e" providerId="Windows Live" clId="Web-{835A23F1-9EDA-4BCE-B9F7-2170FF30B5E9}" dt="2019-06-11T18:13:33.211" v="450" actId="20577"/>
        <pc:sldMkLst>
          <pc:docMk/>
          <pc:sldMk cId="3775070597" sldId="285"/>
        </pc:sldMkLst>
        <pc:spChg chg="mod">
          <ac:chgData name="Lucien Heuzeveldt" userId="cc90a6034fc9986e" providerId="Windows Live" clId="Web-{835A23F1-9EDA-4BCE-B9F7-2170FF30B5E9}" dt="2019-06-11T18:13:33.211" v="450" actId="20577"/>
          <ac:spMkLst>
            <pc:docMk/>
            <pc:sldMk cId="3775070597" sldId="285"/>
            <ac:spMk id="3" creationId="{70A82882-7542-4813-8050-1885594C129C}"/>
          </ac:spMkLst>
        </pc:spChg>
      </pc:sldChg>
      <pc:sldChg chg="modSp add replId">
        <pc:chgData name="Lucien Heuzeveldt" userId="cc90a6034fc9986e" providerId="Windows Live" clId="Web-{835A23F1-9EDA-4BCE-B9F7-2170FF30B5E9}" dt="2019-06-11T18:15:11.758" v="616" actId="20577"/>
        <pc:sldMkLst>
          <pc:docMk/>
          <pc:sldMk cId="105640420" sldId="286"/>
        </pc:sldMkLst>
        <pc:spChg chg="mod">
          <ac:chgData name="Lucien Heuzeveldt" userId="cc90a6034fc9986e" providerId="Windows Live" clId="Web-{835A23F1-9EDA-4BCE-B9F7-2170FF30B5E9}" dt="2019-06-11T18:15:11.758" v="616" actId="20577"/>
          <ac:spMkLst>
            <pc:docMk/>
            <pc:sldMk cId="105640420" sldId="286"/>
            <ac:spMk id="3" creationId="{70A82882-7542-4813-8050-1885594C129C}"/>
          </ac:spMkLst>
        </pc:spChg>
      </pc:sldChg>
      <pc:sldChg chg="modSp new">
        <pc:chgData name="Lucien Heuzeveldt" userId="cc90a6034fc9986e" providerId="Windows Live" clId="Web-{835A23F1-9EDA-4BCE-B9F7-2170FF30B5E9}" dt="2019-06-11T18:18:04.571" v="662" actId="20577"/>
        <pc:sldMkLst>
          <pc:docMk/>
          <pc:sldMk cId="1942386780" sldId="287"/>
        </pc:sldMkLst>
        <pc:spChg chg="mod">
          <ac:chgData name="Lucien Heuzeveldt" userId="cc90a6034fc9986e" providerId="Windows Live" clId="Web-{835A23F1-9EDA-4BCE-B9F7-2170FF30B5E9}" dt="2019-06-11T18:17:36.212" v="623" actId="20577"/>
          <ac:spMkLst>
            <pc:docMk/>
            <pc:sldMk cId="1942386780" sldId="287"/>
            <ac:spMk id="2" creationId="{8E465FDB-C2DF-4053-853F-3CEFF13CBF6A}"/>
          </ac:spMkLst>
        </pc:spChg>
        <pc:spChg chg="mod">
          <ac:chgData name="Lucien Heuzeveldt" userId="cc90a6034fc9986e" providerId="Windows Live" clId="Web-{835A23F1-9EDA-4BCE-B9F7-2170FF30B5E9}" dt="2019-06-11T18:18:04.571" v="662" actId="20577"/>
          <ac:spMkLst>
            <pc:docMk/>
            <pc:sldMk cId="1942386780" sldId="287"/>
            <ac:spMk id="3" creationId="{E963C075-A203-4357-BCD6-FD2DF9355BB2}"/>
          </ac:spMkLst>
        </pc:spChg>
      </pc:sldChg>
    </pc:docChg>
  </pc:docChgLst>
  <pc:docChgLst>
    <pc:chgData name="Yaron Walter" userId="0f48124ea9afc789" providerId="LiveId" clId="{556DD33B-DE2A-4230-B615-3AAA1DF81D36}"/>
    <pc:docChg chg="undo custSel addSld delSld modSld">
      <pc:chgData name="Yaron Walter" userId="0f48124ea9afc789" providerId="LiveId" clId="{556DD33B-DE2A-4230-B615-3AAA1DF81D36}" dt="2019-06-12T14:42:24.264" v="833" actId="20577"/>
      <pc:docMkLst>
        <pc:docMk/>
      </pc:docMkLst>
      <pc:sldChg chg="modSp">
        <pc:chgData name="Yaron Walter" userId="0f48124ea9afc789" providerId="LiveId" clId="{556DD33B-DE2A-4230-B615-3AAA1DF81D36}" dt="2019-06-12T14:10:17.903" v="782" actId="20577"/>
        <pc:sldMkLst>
          <pc:docMk/>
          <pc:sldMk cId="1285003294" sldId="256"/>
        </pc:sldMkLst>
        <pc:spChg chg="mod">
          <ac:chgData name="Yaron Walter" userId="0f48124ea9afc789" providerId="LiveId" clId="{556DD33B-DE2A-4230-B615-3AAA1DF81D36}" dt="2019-06-12T14:10:17.903" v="782" actId="20577"/>
          <ac:spMkLst>
            <pc:docMk/>
            <pc:sldMk cId="1285003294" sldId="256"/>
            <ac:spMk id="3" creationId="{80B1DAC9-13C1-40BD-AAAC-EDE2B9949670}"/>
          </ac:spMkLst>
        </pc:spChg>
      </pc:sldChg>
      <pc:sldChg chg="addSp delSp modSp">
        <pc:chgData name="Yaron Walter" userId="0f48124ea9afc789" providerId="LiveId" clId="{556DD33B-DE2A-4230-B615-3AAA1DF81D36}" dt="2019-06-12T14:09:54.608" v="777" actId="14100"/>
        <pc:sldMkLst>
          <pc:docMk/>
          <pc:sldMk cId="3192381272" sldId="258"/>
        </pc:sldMkLst>
        <pc:spChg chg="mod">
          <ac:chgData name="Yaron Walter" userId="0f48124ea9afc789" providerId="LiveId" clId="{556DD33B-DE2A-4230-B615-3AAA1DF81D36}" dt="2019-06-12T14:09:39.593" v="775" actId="20577"/>
          <ac:spMkLst>
            <pc:docMk/>
            <pc:sldMk cId="3192381272" sldId="258"/>
            <ac:spMk id="2" creationId="{C5D0B975-AF3A-468A-92DC-6F443653A5CA}"/>
          </ac:spMkLst>
        </pc:spChg>
        <pc:spChg chg="add del mod">
          <ac:chgData name="Yaron Walter" userId="0f48124ea9afc789" providerId="LiveId" clId="{556DD33B-DE2A-4230-B615-3AAA1DF81D36}" dt="2019-06-12T14:08:14.620" v="710"/>
          <ac:spMkLst>
            <pc:docMk/>
            <pc:sldMk cId="3192381272" sldId="258"/>
            <ac:spMk id="3" creationId="{C9DC3790-5CF7-44EE-BC70-8B70D58B261C}"/>
          </ac:spMkLst>
        </pc:spChg>
        <pc:spChg chg="add mod">
          <ac:chgData name="Yaron Walter" userId="0f48124ea9afc789" providerId="LiveId" clId="{556DD33B-DE2A-4230-B615-3AAA1DF81D36}" dt="2019-06-12T14:09:21.113" v="761" actId="20577"/>
          <ac:spMkLst>
            <pc:docMk/>
            <pc:sldMk cId="3192381272" sldId="258"/>
            <ac:spMk id="6" creationId="{7AC4F60B-9ABA-4D08-B7FD-3E495B55DAB8}"/>
          </ac:spMkLst>
        </pc:spChg>
        <pc:spChg chg="add mod">
          <ac:chgData name="Yaron Walter" userId="0f48124ea9afc789" providerId="LiveId" clId="{556DD33B-DE2A-4230-B615-3AAA1DF81D36}" dt="2019-06-12T14:09:25.703" v="770" actId="20577"/>
          <ac:spMkLst>
            <pc:docMk/>
            <pc:sldMk cId="3192381272" sldId="258"/>
            <ac:spMk id="7" creationId="{313B7361-DB2B-4E7A-8DC2-969EBF5574CA}"/>
          </ac:spMkLst>
        </pc:spChg>
        <pc:picChg chg="add mod">
          <ac:chgData name="Yaron Walter" userId="0f48124ea9afc789" providerId="LiveId" clId="{556DD33B-DE2A-4230-B615-3AAA1DF81D36}" dt="2019-06-12T14:09:54.608" v="777" actId="14100"/>
          <ac:picMkLst>
            <pc:docMk/>
            <pc:sldMk cId="3192381272" sldId="258"/>
            <ac:picMk id="5" creationId="{A1C1FE8A-7B8C-4044-8B1D-F7C3B7DE81DA}"/>
          </ac:picMkLst>
        </pc:picChg>
      </pc:sldChg>
      <pc:sldChg chg="addSp delSp modSp del">
        <pc:chgData name="Yaron Walter" userId="0f48124ea9afc789" providerId="LiveId" clId="{556DD33B-DE2A-4230-B615-3AAA1DF81D36}" dt="2019-06-12T14:08:27.343" v="713" actId="2696"/>
        <pc:sldMkLst>
          <pc:docMk/>
          <pc:sldMk cId="3299876749" sldId="259"/>
        </pc:sldMkLst>
        <pc:spChg chg="del">
          <ac:chgData name="Yaron Walter" userId="0f48124ea9afc789" providerId="LiveId" clId="{556DD33B-DE2A-4230-B615-3AAA1DF81D36}" dt="2019-06-12T13:53:26.360" v="515"/>
          <ac:spMkLst>
            <pc:docMk/>
            <pc:sldMk cId="3299876749" sldId="259"/>
            <ac:spMk id="3" creationId="{70A82882-7542-4813-8050-1885594C129C}"/>
          </ac:spMkLst>
        </pc:spChg>
        <pc:spChg chg="add mod">
          <ac:chgData name="Yaron Walter" userId="0f48124ea9afc789" providerId="LiveId" clId="{556DD33B-DE2A-4230-B615-3AAA1DF81D36}" dt="2019-06-12T14:08:00.131" v="708"/>
          <ac:spMkLst>
            <pc:docMk/>
            <pc:sldMk cId="3299876749" sldId="259"/>
            <ac:spMk id="5" creationId="{C2A3B5B2-9A10-48B8-B06C-52A0E585E427}"/>
          </ac:spMkLst>
        </pc:spChg>
        <pc:picChg chg="add del mod">
          <ac:chgData name="Yaron Walter" userId="0f48124ea9afc789" providerId="LiveId" clId="{556DD33B-DE2A-4230-B615-3AAA1DF81D36}" dt="2019-06-12T14:08:00.131" v="708"/>
          <ac:picMkLst>
            <pc:docMk/>
            <pc:sldMk cId="3299876749" sldId="259"/>
            <ac:picMk id="4" creationId="{C6DC42C7-CAF9-42FE-B917-EF9D757A6A72}"/>
          </ac:picMkLst>
        </pc:picChg>
      </pc:sldChg>
      <pc:sldChg chg="addSp delSp modSp">
        <pc:chgData name="Yaron Walter" userId="0f48124ea9afc789" providerId="LiveId" clId="{556DD33B-DE2A-4230-B615-3AAA1DF81D36}" dt="2019-06-12T14:09:10.410" v="753" actId="20577"/>
        <pc:sldMkLst>
          <pc:docMk/>
          <pc:sldMk cId="253620685" sldId="260"/>
        </pc:sldMkLst>
        <pc:spChg chg="mod">
          <ac:chgData name="Yaron Walter" userId="0f48124ea9afc789" providerId="LiveId" clId="{556DD33B-DE2A-4230-B615-3AAA1DF81D36}" dt="2019-06-12T14:08:52.500" v="720" actId="20577"/>
          <ac:spMkLst>
            <pc:docMk/>
            <pc:sldMk cId="253620685" sldId="260"/>
            <ac:spMk id="2" creationId="{C5D0B975-AF3A-468A-92DC-6F443653A5CA}"/>
          </ac:spMkLst>
        </pc:spChg>
        <pc:spChg chg="add del mod">
          <ac:chgData name="Yaron Walter" userId="0f48124ea9afc789" providerId="LiveId" clId="{556DD33B-DE2A-4230-B615-3AAA1DF81D36}" dt="2019-06-12T14:08:36.660" v="716"/>
          <ac:spMkLst>
            <pc:docMk/>
            <pc:sldMk cId="253620685" sldId="260"/>
            <ac:spMk id="3" creationId="{E5F0122F-1FF1-437B-A7CD-2A23F7A9A745}"/>
          </ac:spMkLst>
        </pc:spChg>
        <pc:spChg chg="add mod">
          <ac:chgData name="Yaron Walter" userId="0f48124ea9afc789" providerId="LiveId" clId="{556DD33B-DE2A-4230-B615-3AAA1DF81D36}" dt="2019-06-12T14:09:10.410" v="753" actId="20577"/>
          <ac:spMkLst>
            <pc:docMk/>
            <pc:sldMk cId="253620685" sldId="260"/>
            <ac:spMk id="6" creationId="{869DB64F-CBE5-410B-A019-D930EEBA888D}"/>
          </ac:spMkLst>
        </pc:spChg>
        <pc:spChg chg="add mod">
          <ac:chgData name="Yaron Walter" userId="0f48124ea9afc789" providerId="LiveId" clId="{556DD33B-DE2A-4230-B615-3AAA1DF81D36}" dt="2019-06-12T14:09:04.721" v="746" actId="20577"/>
          <ac:spMkLst>
            <pc:docMk/>
            <pc:sldMk cId="253620685" sldId="260"/>
            <ac:spMk id="7" creationId="{0DA7968A-F999-4DD8-A8EC-62B854552507}"/>
          </ac:spMkLst>
        </pc:spChg>
        <pc:picChg chg="add">
          <ac:chgData name="Yaron Walter" userId="0f48124ea9afc789" providerId="LiveId" clId="{556DD33B-DE2A-4230-B615-3AAA1DF81D36}" dt="2019-06-12T14:08:36.660" v="716"/>
          <ac:picMkLst>
            <pc:docMk/>
            <pc:sldMk cId="253620685" sldId="260"/>
            <ac:picMk id="5" creationId="{BD027259-3147-4551-AA2B-74EFB6AC8055}"/>
          </ac:picMkLst>
        </pc:picChg>
      </pc:sldChg>
      <pc:sldChg chg="addSp delSp modSp del">
        <pc:chgData name="Yaron Walter" userId="0f48124ea9afc789" providerId="LiveId" clId="{556DD33B-DE2A-4230-B615-3AAA1DF81D36}" dt="2019-06-12T14:08:48.026" v="717" actId="2696"/>
        <pc:sldMkLst>
          <pc:docMk/>
          <pc:sldMk cId="4218983823" sldId="261"/>
        </pc:sldMkLst>
        <pc:spChg chg="del">
          <ac:chgData name="Yaron Walter" userId="0f48124ea9afc789" providerId="LiveId" clId="{556DD33B-DE2A-4230-B615-3AAA1DF81D36}" dt="2019-06-12T13:54:06.815" v="516"/>
          <ac:spMkLst>
            <pc:docMk/>
            <pc:sldMk cId="4218983823" sldId="261"/>
            <ac:spMk id="3" creationId="{70A82882-7542-4813-8050-1885594C129C}"/>
          </ac:spMkLst>
        </pc:spChg>
        <pc:spChg chg="add mod">
          <ac:chgData name="Yaron Walter" userId="0f48124ea9afc789" providerId="LiveId" clId="{556DD33B-DE2A-4230-B615-3AAA1DF81D36}" dt="2019-06-12T14:08:33.825" v="715"/>
          <ac:spMkLst>
            <pc:docMk/>
            <pc:sldMk cId="4218983823" sldId="261"/>
            <ac:spMk id="5" creationId="{D39172F0-9460-4F56-9095-5EEDCE26D5A8}"/>
          </ac:spMkLst>
        </pc:spChg>
        <pc:picChg chg="add del mod">
          <ac:chgData name="Yaron Walter" userId="0f48124ea9afc789" providerId="LiveId" clId="{556DD33B-DE2A-4230-B615-3AAA1DF81D36}" dt="2019-06-12T14:08:33.825" v="715"/>
          <ac:picMkLst>
            <pc:docMk/>
            <pc:sldMk cId="4218983823" sldId="261"/>
            <ac:picMk id="4" creationId="{AF5AF1BA-6A28-4A1F-B909-07AF29F00F0A}"/>
          </ac:picMkLst>
        </pc:picChg>
      </pc:sldChg>
      <pc:sldChg chg="modSp modTransition">
        <pc:chgData name="Yaron Walter" userId="0f48124ea9afc789" providerId="LiveId" clId="{556DD33B-DE2A-4230-B615-3AAA1DF81D36}" dt="2019-06-12T13:59:04.050" v="528"/>
        <pc:sldMkLst>
          <pc:docMk/>
          <pc:sldMk cId="3292738368" sldId="262"/>
        </pc:sldMkLst>
        <pc:spChg chg="mod">
          <ac:chgData name="Yaron Walter" userId="0f48124ea9afc789" providerId="LiveId" clId="{556DD33B-DE2A-4230-B615-3AAA1DF81D36}" dt="2019-06-12T12:38:47.708" v="371" actId="20577"/>
          <ac:spMkLst>
            <pc:docMk/>
            <pc:sldMk cId="3292738368" sldId="262"/>
            <ac:spMk id="3" creationId="{70A82882-7542-4813-8050-1885594C129C}"/>
          </ac:spMkLst>
        </pc:spChg>
      </pc:sldChg>
      <pc:sldChg chg="modSp">
        <pc:chgData name="Yaron Walter" userId="0f48124ea9afc789" providerId="LiveId" clId="{556DD33B-DE2A-4230-B615-3AAA1DF81D36}" dt="2019-06-12T13:56:43.481" v="527" actId="20577"/>
        <pc:sldMkLst>
          <pc:docMk/>
          <pc:sldMk cId="3514625943" sldId="263"/>
        </pc:sldMkLst>
        <pc:spChg chg="mod">
          <ac:chgData name="Yaron Walter" userId="0f48124ea9afc789" providerId="LiveId" clId="{556DD33B-DE2A-4230-B615-3AAA1DF81D36}" dt="2019-06-12T13:56:43.481" v="527" actId="20577"/>
          <ac:spMkLst>
            <pc:docMk/>
            <pc:sldMk cId="3514625943" sldId="263"/>
            <ac:spMk id="3" creationId="{70A82882-7542-4813-8050-1885594C129C}"/>
          </ac:spMkLst>
        </pc:spChg>
      </pc:sldChg>
      <pc:sldChg chg="modTransition">
        <pc:chgData name="Yaron Walter" userId="0f48124ea9afc789" providerId="LiveId" clId="{556DD33B-DE2A-4230-B615-3AAA1DF81D36}" dt="2019-06-12T14:06:12.977" v="707"/>
        <pc:sldMkLst>
          <pc:docMk/>
          <pc:sldMk cId="1723784410" sldId="264"/>
        </pc:sldMkLst>
      </pc:sldChg>
      <pc:sldChg chg="modNotesTx">
        <pc:chgData name="Yaron Walter" userId="0f48124ea9afc789" providerId="LiveId" clId="{556DD33B-DE2A-4230-B615-3AAA1DF81D36}" dt="2019-06-12T14:02:04.474" v="548" actId="20577"/>
        <pc:sldMkLst>
          <pc:docMk/>
          <pc:sldMk cId="3789131396" sldId="277"/>
        </pc:sldMkLst>
      </pc:sldChg>
      <pc:sldChg chg="modSp add">
        <pc:chgData name="Yaron Walter" userId="0f48124ea9afc789" providerId="LiveId" clId="{556DD33B-DE2A-4230-B615-3AAA1DF81D36}" dt="2019-06-10T12:17:46.161" v="85" actId="20577"/>
        <pc:sldMkLst>
          <pc:docMk/>
          <pc:sldMk cId="2263083508" sldId="281"/>
        </pc:sldMkLst>
        <pc:spChg chg="mod">
          <ac:chgData name="Yaron Walter" userId="0f48124ea9afc789" providerId="LiveId" clId="{556DD33B-DE2A-4230-B615-3AAA1DF81D36}" dt="2019-06-10T12:17:35.196" v="25" actId="20577"/>
          <ac:spMkLst>
            <pc:docMk/>
            <pc:sldMk cId="2263083508" sldId="281"/>
            <ac:spMk id="2" creationId="{9A6814BC-476C-477E-8EB3-987889D8138F}"/>
          </ac:spMkLst>
        </pc:spChg>
        <pc:spChg chg="mod">
          <ac:chgData name="Yaron Walter" userId="0f48124ea9afc789" providerId="LiveId" clId="{556DD33B-DE2A-4230-B615-3AAA1DF81D36}" dt="2019-06-10T12:17:46.161" v="85" actId="20577"/>
          <ac:spMkLst>
            <pc:docMk/>
            <pc:sldMk cId="2263083508" sldId="281"/>
            <ac:spMk id="3" creationId="{8625252E-44F6-4624-AAEF-DADE04CFF8B6}"/>
          </ac:spMkLst>
        </pc:spChg>
      </pc:sldChg>
      <pc:sldChg chg="modSp">
        <pc:chgData name="Yaron Walter" userId="0f48124ea9afc789" providerId="LiveId" clId="{556DD33B-DE2A-4230-B615-3AAA1DF81D36}" dt="2019-06-12T12:38:24.049" v="367" actId="14100"/>
        <pc:sldMkLst>
          <pc:docMk/>
          <pc:sldMk cId="3664054148" sldId="283"/>
        </pc:sldMkLst>
        <pc:spChg chg="mod">
          <ac:chgData name="Yaron Walter" userId="0f48124ea9afc789" providerId="LiveId" clId="{556DD33B-DE2A-4230-B615-3AAA1DF81D36}" dt="2019-06-12T12:38:24.049" v="367" actId="14100"/>
          <ac:spMkLst>
            <pc:docMk/>
            <pc:sldMk cId="3664054148" sldId="283"/>
            <ac:spMk id="24" creationId="{6ECF3311-74D1-4D07-91DE-97557DD3105A}"/>
          </ac:spMkLst>
        </pc:spChg>
      </pc:sldChg>
      <pc:sldChg chg="modSp">
        <pc:chgData name="Yaron Walter" userId="0f48124ea9afc789" providerId="LiveId" clId="{556DD33B-DE2A-4230-B615-3AAA1DF81D36}" dt="2019-06-12T14:11:29.422" v="783" actId="20577"/>
        <pc:sldMkLst>
          <pc:docMk/>
          <pc:sldMk cId="4025402802" sldId="284"/>
        </pc:sldMkLst>
        <pc:spChg chg="mod">
          <ac:chgData name="Yaron Walter" userId="0f48124ea9afc789" providerId="LiveId" clId="{556DD33B-DE2A-4230-B615-3AAA1DF81D36}" dt="2019-06-12T14:11:29.422" v="783" actId="20577"/>
          <ac:spMkLst>
            <pc:docMk/>
            <pc:sldMk cId="4025402802" sldId="284"/>
            <ac:spMk id="2" creationId="{65B6AC88-87AC-4B7E-BF90-2CF7A5CAF61D}"/>
          </ac:spMkLst>
        </pc:spChg>
      </pc:sldChg>
      <pc:sldChg chg="modTransition">
        <pc:chgData name="Yaron Walter" userId="0f48124ea9afc789" providerId="LiveId" clId="{556DD33B-DE2A-4230-B615-3AAA1DF81D36}" dt="2019-06-12T13:59:04.050" v="528"/>
        <pc:sldMkLst>
          <pc:docMk/>
          <pc:sldMk cId="3775070597" sldId="285"/>
        </pc:sldMkLst>
      </pc:sldChg>
      <pc:sldChg chg="modSp modTransition">
        <pc:chgData name="Yaron Walter" userId="0f48124ea9afc789" providerId="LiveId" clId="{556DD33B-DE2A-4230-B615-3AAA1DF81D36}" dt="2019-06-12T13:59:04.050" v="528"/>
        <pc:sldMkLst>
          <pc:docMk/>
          <pc:sldMk cId="105640420" sldId="286"/>
        </pc:sldMkLst>
        <pc:spChg chg="mod">
          <ac:chgData name="Yaron Walter" userId="0f48124ea9afc789" providerId="LiveId" clId="{556DD33B-DE2A-4230-B615-3AAA1DF81D36}" dt="2019-06-12T12:40:02.706" v="512" actId="20577"/>
          <ac:spMkLst>
            <pc:docMk/>
            <pc:sldMk cId="105640420" sldId="286"/>
            <ac:spMk id="3" creationId="{70A82882-7542-4813-8050-1885594C129C}"/>
          </ac:spMkLst>
        </pc:spChg>
      </pc:sldChg>
      <pc:sldChg chg="modSp">
        <pc:chgData name="Yaron Walter" userId="0f48124ea9afc789" providerId="LiveId" clId="{556DD33B-DE2A-4230-B615-3AAA1DF81D36}" dt="2019-06-12T14:42:24.264" v="833" actId="20577"/>
        <pc:sldMkLst>
          <pc:docMk/>
          <pc:sldMk cId="1942386780" sldId="287"/>
        </pc:sldMkLst>
        <pc:spChg chg="mod">
          <ac:chgData name="Yaron Walter" userId="0f48124ea9afc789" providerId="LiveId" clId="{556DD33B-DE2A-4230-B615-3AAA1DF81D36}" dt="2019-06-12T14:04:17.403" v="549" actId="1076"/>
          <ac:spMkLst>
            <pc:docMk/>
            <pc:sldMk cId="1942386780" sldId="287"/>
            <ac:spMk id="2" creationId="{8E465FDB-C2DF-4053-853F-3CEFF13CBF6A}"/>
          </ac:spMkLst>
        </pc:spChg>
        <pc:spChg chg="mod">
          <ac:chgData name="Yaron Walter" userId="0f48124ea9afc789" providerId="LiveId" clId="{556DD33B-DE2A-4230-B615-3AAA1DF81D36}" dt="2019-06-12T14:42:24.264" v="833" actId="20577"/>
          <ac:spMkLst>
            <pc:docMk/>
            <pc:sldMk cId="1942386780" sldId="287"/>
            <ac:spMk id="3" creationId="{E963C075-A203-4357-BCD6-FD2DF9355BB2}"/>
          </ac:spMkLst>
        </pc:spChg>
      </pc:sldChg>
    </pc:docChg>
  </pc:docChgLst>
  <pc:docChgLst>
    <pc:chgData name="Lucien Heuzeveldt" userId="cc90a6034fc9986e" providerId="Windows Live" clId="Web-{29F05A92-7C0D-4DBF-AE86-C26480501359}"/>
    <pc:docChg chg="modSld">
      <pc:chgData name="Lucien Heuzeveldt" userId="cc90a6034fc9986e" providerId="Windows Live" clId="Web-{29F05A92-7C0D-4DBF-AE86-C26480501359}" dt="2019-06-08T14:15:28.176" v="155" actId="20577"/>
      <pc:docMkLst>
        <pc:docMk/>
      </pc:docMkLst>
      <pc:sldChg chg="modSp">
        <pc:chgData name="Lucien Heuzeveldt" userId="cc90a6034fc9986e" providerId="Windows Live" clId="Web-{29F05A92-7C0D-4DBF-AE86-C26480501359}" dt="2019-06-08T14:14:17.676" v="63" actId="20577"/>
        <pc:sldMkLst>
          <pc:docMk/>
          <pc:sldMk cId="3292738368" sldId="262"/>
        </pc:sldMkLst>
        <pc:spChg chg="mod">
          <ac:chgData name="Lucien Heuzeveldt" userId="cc90a6034fc9986e" providerId="Windows Live" clId="Web-{29F05A92-7C0D-4DBF-AE86-C26480501359}" dt="2019-06-08T14:14:02.395" v="41" actId="20577"/>
          <ac:spMkLst>
            <pc:docMk/>
            <pc:sldMk cId="3292738368" sldId="262"/>
            <ac:spMk id="2" creationId="{C5D0B975-AF3A-468A-92DC-6F443653A5CA}"/>
          </ac:spMkLst>
        </pc:spChg>
        <pc:spChg chg="mod">
          <ac:chgData name="Lucien Heuzeveldt" userId="cc90a6034fc9986e" providerId="Windows Live" clId="Web-{29F05A92-7C0D-4DBF-AE86-C26480501359}" dt="2019-06-08T14:14:17.676" v="63" actId="20577"/>
          <ac:spMkLst>
            <pc:docMk/>
            <pc:sldMk cId="3292738368" sldId="262"/>
            <ac:spMk id="3" creationId="{70A82882-7542-4813-8050-1885594C129C}"/>
          </ac:spMkLst>
        </pc:spChg>
      </pc:sldChg>
      <pc:sldChg chg="modSp">
        <pc:chgData name="Lucien Heuzeveldt" userId="cc90a6034fc9986e" providerId="Windows Live" clId="Web-{29F05A92-7C0D-4DBF-AE86-C26480501359}" dt="2019-06-08T14:15:26.191" v="153" actId="20577"/>
        <pc:sldMkLst>
          <pc:docMk/>
          <pc:sldMk cId="1723784410" sldId="264"/>
        </pc:sldMkLst>
        <pc:spChg chg="mod">
          <ac:chgData name="Lucien Heuzeveldt" userId="cc90a6034fc9986e" providerId="Windows Live" clId="Web-{29F05A92-7C0D-4DBF-AE86-C26480501359}" dt="2019-06-08T14:15:26.191" v="153" actId="20577"/>
          <ac:spMkLst>
            <pc:docMk/>
            <pc:sldMk cId="1723784410" sldId="264"/>
            <ac:spMk id="3" creationId="{70A82882-7542-4813-8050-1885594C129C}"/>
          </ac:spMkLst>
        </pc:spChg>
      </pc:sldChg>
      <pc:sldChg chg="modSp">
        <pc:chgData name="Lucien Heuzeveldt" userId="cc90a6034fc9986e" providerId="Windows Live" clId="Web-{29F05A92-7C0D-4DBF-AE86-C26480501359}" dt="2019-06-08T14:10:07.100" v="13" actId="20577"/>
        <pc:sldMkLst>
          <pc:docMk/>
          <pc:sldMk cId="1050514117" sldId="273"/>
        </pc:sldMkLst>
        <pc:spChg chg="mod">
          <ac:chgData name="Lucien Heuzeveldt" userId="cc90a6034fc9986e" providerId="Windows Live" clId="Web-{29F05A92-7C0D-4DBF-AE86-C26480501359}" dt="2019-06-08T14:10:07.100" v="13" actId="20577"/>
          <ac:spMkLst>
            <pc:docMk/>
            <pc:sldMk cId="1050514117" sldId="273"/>
            <ac:spMk id="3" creationId="{92CF94FF-677F-42FB-91AF-8C7EACAF53CF}"/>
          </ac:spMkLst>
        </pc:spChg>
      </pc:sldChg>
      <pc:sldChg chg="modSp">
        <pc:chgData name="Lucien Heuzeveldt" userId="cc90a6034fc9986e" providerId="Windows Live" clId="Web-{29F05A92-7C0D-4DBF-AE86-C26480501359}" dt="2019-06-08T14:13:48.458" v="29" actId="20577"/>
        <pc:sldMkLst>
          <pc:docMk/>
          <pc:sldMk cId="933209198" sldId="279"/>
        </pc:sldMkLst>
        <pc:spChg chg="mod">
          <ac:chgData name="Lucien Heuzeveldt" userId="cc90a6034fc9986e" providerId="Windows Live" clId="Web-{29F05A92-7C0D-4DBF-AE86-C26480501359}" dt="2019-06-08T14:13:48.458" v="29" actId="20577"/>
          <ac:spMkLst>
            <pc:docMk/>
            <pc:sldMk cId="933209198" sldId="279"/>
            <ac:spMk id="3" creationId="{70A82882-7542-4813-8050-1885594C129C}"/>
          </ac:spMkLst>
        </pc:spChg>
      </pc:sldChg>
    </pc:docChg>
  </pc:docChgLst>
  <pc:docChgLst>
    <pc:chgData name="Simon Oppliger" userId="37131463cf75676e" providerId="LiveId" clId="{61B9CDBC-8FC0-BA43-A939-A78FC423246C}"/>
    <pc:docChg chg="custSel mod modSld">
      <pc:chgData name="Simon Oppliger" userId="37131463cf75676e" providerId="LiveId" clId="{61B9CDBC-8FC0-BA43-A939-A78FC423246C}" dt="2019-04-29T17:59:24.825" v="20" actId="26606"/>
      <pc:docMkLst>
        <pc:docMk/>
      </pc:docMkLst>
    </pc:docChg>
  </pc:docChgLst>
  <pc:docChgLst>
    <pc:chgData name="Nadine Siegfried" userId="201ed3438e615b6e" providerId="Windows Live" clId="Web-{4AA1760E-4879-444C-A986-C0E27A656C18}"/>
    <pc:docChg chg="modSld">
      <pc:chgData name="Nadine Siegfried" userId="201ed3438e615b6e" providerId="Windows Live" clId="Web-{4AA1760E-4879-444C-A986-C0E27A656C18}" dt="2019-06-12T13:52:04.724" v="5" actId="20577"/>
      <pc:docMkLst>
        <pc:docMk/>
      </pc:docMkLst>
      <pc:sldChg chg="modSp">
        <pc:chgData name="Nadine Siegfried" userId="201ed3438e615b6e" providerId="Windows Live" clId="Web-{4AA1760E-4879-444C-A986-C0E27A656C18}" dt="2019-06-12T13:52:04.724" v="4" actId="20577"/>
        <pc:sldMkLst>
          <pc:docMk/>
          <pc:sldMk cId="933209198" sldId="279"/>
        </pc:sldMkLst>
        <pc:spChg chg="mod">
          <ac:chgData name="Nadine Siegfried" userId="201ed3438e615b6e" providerId="Windows Live" clId="Web-{4AA1760E-4879-444C-A986-C0E27A656C18}" dt="2019-06-12T13:52:04.724" v="4" actId="20577"/>
          <ac:spMkLst>
            <pc:docMk/>
            <pc:sldMk cId="933209198" sldId="279"/>
            <ac:spMk id="3" creationId="{70A82882-7542-4813-8050-1885594C129C}"/>
          </ac:spMkLst>
        </pc:spChg>
      </pc:sldChg>
    </pc:docChg>
  </pc:docChgLst>
  <pc:docChgLst>
    <pc:chgData name="Lucien Heuzeveldt" userId="cc90a6034fc9986e" providerId="Windows Live" clId="Web-{FD2787DB-7580-47EB-B2C6-7CD05C13EDAA}"/>
    <pc:docChg chg="addSld delSld modSld sldOrd">
      <pc:chgData name="Lucien Heuzeveldt" userId="cc90a6034fc9986e" providerId="Windows Live" clId="Web-{FD2787DB-7580-47EB-B2C6-7CD05C13EDAA}" dt="2019-06-05T16:57:38.126" v="1771" actId="20577"/>
      <pc:docMkLst>
        <pc:docMk/>
      </pc:docMkLst>
      <pc:sldChg chg="modSp new">
        <pc:chgData name="Lucien Heuzeveldt" userId="cc90a6034fc9986e" providerId="Windows Live" clId="Web-{FD2787DB-7580-47EB-B2C6-7CD05C13EDAA}" dt="2019-06-05T16:54:24.636" v="1546" actId="20577"/>
        <pc:sldMkLst>
          <pc:docMk/>
          <pc:sldMk cId="15566664" sldId="257"/>
        </pc:sldMkLst>
        <pc:spChg chg="mod">
          <ac:chgData name="Lucien Heuzeveldt" userId="cc90a6034fc9986e" providerId="Windows Live" clId="Web-{FD2787DB-7580-47EB-B2C6-7CD05C13EDAA}" dt="2019-06-05T16:16:12.829" v="23" actId="20577"/>
          <ac:spMkLst>
            <pc:docMk/>
            <pc:sldMk cId="15566664" sldId="257"/>
            <ac:spMk id="2" creationId="{13928157-65DC-496D-82E8-D00D4EA66622}"/>
          </ac:spMkLst>
        </pc:spChg>
        <pc:spChg chg="mod">
          <ac:chgData name="Lucien Heuzeveldt" userId="cc90a6034fc9986e" providerId="Windows Live" clId="Web-{FD2787DB-7580-47EB-B2C6-7CD05C13EDAA}" dt="2019-06-05T16:54:24.636" v="1546" actId="20577"/>
          <ac:spMkLst>
            <pc:docMk/>
            <pc:sldMk cId="15566664" sldId="257"/>
            <ac:spMk id="3" creationId="{24044E2C-55AD-4704-A099-77A86D8EBAFF}"/>
          </ac:spMkLst>
        </pc:spChg>
      </pc:sldChg>
      <pc:sldChg chg="addSp delSp modSp new">
        <pc:chgData name="Lucien Heuzeveldt" userId="cc90a6034fc9986e" providerId="Windows Live" clId="Web-{FD2787DB-7580-47EB-B2C6-7CD05C13EDAA}" dt="2019-06-05T16:52:50.931" v="1376" actId="1076"/>
        <pc:sldMkLst>
          <pc:docMk/>
          <pc:sldMk cId="3192381272" sldId="258"/>
        </pc:sldMkLst>
        <pc:spChg chg="mod">
          <ac:chgData name="Lucien Heuzeveldt" userId="cc90a6034fc9986e" providerId="Windows Live" clId="Web-{FD2787DB-7580-47EB-B2C6-7CD05C13EDAA}" dt="2019-06-05T16:34:07.066" v="354" actId="20577"/>
          <ac:spMkLst>
            <pc:docMk/>
            <pc:sldMk cId="3192381272" sldId="258"/>
            <ac:spMk id="2" creationId="{C5D0B975-AF3A-468A-92DC-6F443653A5CA}"/>
          </ac:spMkLst>
        </pc:spChg>
        <pc:spChg chg="del">
          <ac:chgData name="Lucien Heuzeveldt" userId="cc90a6034fc9986e" providerId="Windows Live" clId="Web-{FD2787DB-7580-47EB-B2C6-7CD05C13EDAA}" dt="2019-06-05T16:34:08.675" v="356"/>
          <ac:spMkLst>
            <pc:docMk/>
            <pc:sldMk cId="3192381272" sldId="258"/>
            <ac:spMk id="3" creationId="{70A82882-7542-4813-8050-1885594C129C}"/>
          </ac:spMkLst>
        </pc:spChg>
        <pc:picChg chg="add mod ord">
          <ac:chgData name="Lucien Heuzeveldt" userId="cc90a6034fc9986e" providerId="Windows Live" clId="Web-{FD2787DB-7580-47EB-B2C6-7CD05C13EDAA}" dt="2019-06-05T16:52:50.931" v="1376" actId="1076"/>
          <ac:picMkLst>
            <pc:docMk/>
            <pc:sldMk cId="3192381272" sldId="258"/>
            <ac:picMk id="4" creationId="{FBA1A6ED-36F7-4DC3-8CA4-12CAE1B29879}"/>
          </ac:picMkLst>
        </pc:picChg>
      </pc:sldChg>
      <pc:sldChg chg="addSp delSp modSp add replId">
        <pc:chgData name="Lucien Heuzeveldt" userId="cc90a6034fc9986e" providerId="Windows Live" clId="Web-{FD2787DB-7580-47EB-B2C6-7CD05C13EDAA}" dt="2019-06-05T16:52:54.383" v="1377" actId="1076"/>
        <pc:sldMkLst>
          <pc:docMk/>
          <pc:sldMk cId="253620685" sldId="260"/>
        </pc:sldMkLst>
        <pc:spChg chg="mod">
          <ac:chgData name="Lucien Heuzeveldt" userId="cc90a6034fc9986e" providerId="Windows Live" clId="Web-{FD2787DB-7580-47EB-B2C6-7CD05C13EDAA}" dt="2019-06-05T16:51:55.522" v="1349" actId="20577"/>
          <ac:spMkLst>
            <pc:docMk/>
            <pc:sldMk cId="253620685" sldId="260"/>
            <ac:spMk id="2" creationId="{C5D0B975-AF3A-468A-92DC-6F443653A5CA}"/>
          </ac:spMkLst>
        </pc:spChg>
        <pc:spChg chg="del">
          <ac:chgData name="Lucien Heuzeveldt" userId="cc90a6034fc9986e" providerId="Windows Live" clId="Web-{FD2787DB-7580-47EB-B2C6-7CD05C13EDAA}" dt="2019-06-05T16:52:13.554" v="1369"/>
          <ac:spMkLst>
            <pc:docMk/>
            <pc:sldMk cId="253620685" sldId="260"/>
            <ac:spMk id="3" creationId="{70A82882-7542-4813-8050-1885594C129C}"/>
          </ac:spMkLst>
        </pc:spChg>
        <pc:picChg chg="add mod ord">
          <ac:chgData name="Lucien Heuzeveldt" userId="cc90a6034fc9986e" providerId="Windows Live" clId="Web-{FD2787DB-7580-47EB-B2C6-7CD05C13EDAA}" dt="2019-06-05T16:52:54.383" v="1377" actId="1076"/>
          <ac:picMkLst>
            <pc:docMk/>
            <pc:sldMk cId="253620685" sldId="260"/>
            <ac:picMk id="4" creationId="{E5B6C989-CEE9-4000-B74D-99F6CB26765C}"/>
          </ac:picMkLst>
        </pc:picChg>
      </pc:sldChg>
      <pc:sldChg chg="modSp add ord replId">
        <pc:chgData name="Lucien Heuzeveldt" userId="cc90a6034fc9986e" providerId="Windows Live" clId="Web-{FD2787DB-7580-47EB-B2C6-7CD05C13EDAA}" dt="2019-06-05T16:56:31.015" v="1717" actId="20577"/>
        <pc:sldMkLst>
          <pc:docMk/>
          <pc:sldMk cId="3292738368" sldId="262"/>
        </pc:sldMkLst>
        <pc:spChg chg="mod">
          <ac:chgData name="Lucien Heuzeveldt" userId="cc90a6034fc9986e" providerId="Windows Live" clId="Web-{FD2787DB-7580-47EB-B2C6-7CD05C13EDAA}" dt="2019-06-05T16:56:31.015" v="1717" actId="20577"/>
          <ac:spMkLst>
            <pc:docMk/>
            <pc:sldMk cId="3292738368" sldId="262"/>
            <ac:spMk id="3" creationId="{70A82882-7542-4813-8050-1885594C129C}"/>
          </ac:spMkLst>
        </pc:spChg>
      </pc:sldChg>
      <pc:sldChg chg="add ord replId">
        <pc:chgData name="Lucien Heuzeveldt" userId="cc90a6034fc9986e" providerId="Windows Live" clId="Web-{FD2787DB-7580-47EB-B2C6-7CD05C13EDAA}" dt="2019-06-05T16:55:22.153" v="1634"/>
        <pc:sldMkLst>
          <pc:docMk/>
          <pc:sldMk cId="3514625943" sldId="263"/>
        </pc:sldMkLst>
      </pc:sldChg>
      <pc:sldChg chg="add replId">
        <pc:chgData name="Lucien Heuzeveldt" userId="cc90a6034fc9986e" providerId="Windows Live" clId="Web-{FD2787DB-7580-47EB-B2C6-7CD05C13EDAA}" dt="2019-06-05T16:16:18.657" v="31"/>
        <pc:sldMkLst>
          <pc:docMk/>
          <pc:sldMk cId="1723784410" sldId="264"/>
        </pc:sldMkLst>
      </pc:sldChg>
      <pc:sldChg chg="modSp new">
        <pc:chgData name="Lucien Heuzeveldt" userId="cc90a6034fc9986e" providerId="Windows Live" clId="Web-{FD2787DB-7580-47EB-B2C6-7CD05C13EDAA}" dt="2019-06-05T16:33:51.331" v="312" actId="20577"/>
        <pc:sldMkLst>
          <pc:docMk/>
          <pc:sldMk cId="168414368" sldId="272"/>
        </pc:sldMkLst>
        <pc:spChg chg="mod">
          <ac:chgData name="Lucien Heuzeveldt" userId="cc90a6034fc9986e" providerId="Windows Live" clId="Web-{FD2787DB-7580-47EB-B2C6-7CD05C13EDAA}" dt="2019-06-05T16:33:46.237" v="300" actId="20577"/>
          <ac:spMkLst>
            <pc:docMk/>
            <pc:sldMk cId="168414368" sldId="272"/>
            <ac:spMk id="2" creationId="{7CD029C4-0FCF-4CBD-9F96-C5EFA1A37B12}"/>
          </ac:spMkLst>
        </pc:spChg>
        <pc:spChg chg="mod">
          <ac:chgData name="Lucien Heuzeveldt" userId="cc90a6034fc9986e" providerId="Windows Live" clId="Web-{FD2787DB-7580-47EB-B2C6-7CD05C13EDAA}" dt="2019-06-05T16:33:51.331" v="312" actId="20577"/>
          <ac:spMkLst>
            <pc:docMk/>
            <pc:sldMk cId="168414368" sldId="272"/>
            <ac:spMk id="3" creationId="{AFE19343-DFA6-4C03-AAB5-3358F85FD9AA}"/>
          </ac:spMkLst>
        </pc:spChg>
      </pc:sldChg>
      <pc:sldChg chg="modSp new">
        <pc:chgData name="Lucien Heuzeveldt" userId="cc90a6034fc9986e" providerId="Windows Live" clId="Web-{FD2787DB-7580-47EB-B2C6-7CD05C13EDAA}" dt="2019-06-05T16:44:49.837" v="986" actId="20577"/>
        <pc:sldMkLst>
          <pc:docMk/>
          <pc:sldMk cId="1050514117" sldId="273"/>
        </pc:sldMkLst>
        <pc:spChg chg="mod">
          <ac:chgData name="Lucien Heuzeveldt" userId="cc90a6034fc9986e" providerId="Windows Live" clId="Web-{FD2787DB-7580-47EB-B2C6-7CD05C13EDAA}" dt="2019-06-05T16:36:57.853" v="392" actId="20577"/>
          <ac:spMkLst>
            <pc:docMk/>
            <pc:sldMk cId="1050514117" sldId="273"/>
            <ac:spMk id="2" creationId="{8383B6F9-346F-4440-8EBB-0B7D568C17C3}"/>
          </ac:spMkLst>
        </pc:spChg>
        <pc:spChg chg="mod">
          <ac:chgData name="Lucien Heuzeveldt" userId="cc90a6034fc9986e" providerId="Windows Live" clId="Web-{FD2787DB-7580-47EB-B2C6-7CD05C13EDAA}" dt="2019-06-05T16:44:49.837" v="986" actId="20577"/>
          <ac:spMkLst>
            <pc:docMk/>
            <pc:sldMk cId="1050514117" sldId="273"/>
            <ac:spMk id="3" creationId="{92CF94FF-677F-42FB-91AF-8C7EACAF53CF}"/>
          </ac:spMkLst>
        </pc:spChg>
      </pc:sldChg>
      <pc:sldChg chg="modSp new">
        <pc:chgData name="Lucien Heuzeveldt" userId="cc90a6034fc9986e" providerId="Windows Live" clId="Web-{FD2787DB-7580-47EB-B2C6-7CD05C13EDAA}" dt="2019-06-05T16:44:16.210" v="930" actId="20577"/>
        <pc:sldMkLst>
          <pc:docMk/>
          <pc:sldMk cId="3655833842" sldId="274"/>
        </pc:sldMkLst>
        <pc:spChg chg="mod">
          <ac:chgData name="Lucien Heuzeveldt" userId="cc90a6034fc9986e" providerId="Windows Live" clId="Web-{FD2787DB-7580-47EB-B2C6-7CD05C13EDAA}" dt="2019-06-05T16:39:59.905" v="599" actId="20577"/>
          <ac:spMkLst>
            <pc:docMk/>
            <pc:sldMk cId="3655833842" sldId="274"/>
            <ac:spMk id="2" creationId="{343A0BFA-487C-4CCB-A288-D5540B4BA4D4}"/>
          </ac:spMkLst>
        </pc:spChg>
        <pc:spChg chg="mod">
          <ac:chgData name="Lucien Heuzeveldt" userId="cc90a6034fc9986e" providerId="Windows Live" clId="Web-{FD2787DB-7580-47EB-B2C6-7CD05C13EDAA}" dt="2019-06-05T16:44:16.210" v="930" actId="20577"/>
          <ac:spMkLst>
            <pc:docMk/>
            <pc:sldMk cId="3655833842" sldId="274"/>
            <ac:spMk id="3" creationId="{BC230001-F475-40FF-96AE-829F7A00F2A1}"/>
          </ac:spMkLst>
        </pc:spChg>
      </pc:sldChg>
      <pc:sldChg chg="modSp new">
        <pc:chgData name="Lucien Heuzeveldt" userId="cc90a6034fc9986e" providerId="Windows Live" clId="Web-{FD2787DB-7580-47EB-B2C6-7CD05C13EDAA}" dt="2019-06-05T16:51:39.553" v="1323" actId="20577"/>
        <pc:sldMkLst>
          <pc:docMk/>
          <pc:sldMk cId="1745211239" sldId="275"/>
        </pc:sldMkLst>
        <pc:spChg chg="mod">
          <ac:chgData name="Lucien Heuzeveldt" userId="cc90a6034fc9986e" providerId="Windows Live" clId="Web-{FD2787DB-7580-47EB-B2C6-7CD05C13EDAA}" dt="2019-06-05T16:43:27.069" v="871" actId="20577"/>
          <ac:spMkLst>
            <pc:docMk/>
            <pc:sldMk cId="1745211239" sldId="275"/>
            <ac:spMk id="2" creationId="{156BDBDB-C72A-46FD-9631-1D7D89E3DB13}"/>
          </ac:spMkLst>
        </pc:spChg>
        <pc:spChg chg="mod">
          <ac:chgData name="Lucien Heuzeveldt" userId="cc90a6034fc9986e" providerId="Windows Live" clId="Web-{FD2787DB-7580-47EB-B2C6-7CD05C13EDAA}" dt="2019-06-05T16:51:39.553" v="1323" actId="20577"/>
          <ac:spMkLst>
            <pc:docMk/>
            <pc:sldMk cId="1745211239" sldId="275"/>
            <ac:spMk id="3" creationId="{F9ADB0AE-A8BD-46FE-B799-AF9A2EEB2CD1}"/>
          </ac:spMkLst>
        </pc:spChg>
      </pc:sldChg>
      <pc:sldChg chg="modSp new">
        <pc:chgData name="Lucien Heuzeveldt" userId="cc90a6034fc9986e" providerId="Windows Live" clId="Web-{FD2787DB-7580-47EB-B2C6-7CD05C13EDAA}" dt="2019-06-05T16:55:14.778" v="1631" actId="20577"/>
        <pc:sldMkLst>
          <pc:docMk/>
          <pc:sldMk cId="2133949218" sldId="276"/>
        </pc:sldMkLst>
        <pc:spChg chg="mod">
          <ac:chgData name="Lucien Heuzeveldt" userId="cc90a6034fc9986e" providerId="Windows Live" clId="Web-{FD2787DB-7580-47EB-B2C6-7CD05C13EDAA}" dt="2019-06-05T16:55:14.778" v="1631" actId="20577"/>
          <ac:spMkLst>
            <pc:docMk/>
            <pc:sldMk cId="2133949218" sldId="276"/>
            <ac:spMk id="2" creationId="{B4C06049-CE41-484A-ADCA-09AF51B8F386}"/>
          </ac:spMkLst>
        </pc:spChg>
      </pc:sldChg>
      <pc:sldChg chg="modSp add replId">
        <pc:chgData name="Lucien Heuzeveldt" userId="cc90a6034fc9986e" providerId="Windows Live" clId="Web-{FD2787DB-7580-47EB-B2C6-7CD05C13EDAA}" dt="2019-06-05T16:54:54.856" v="1587" actId="20577"/>
        <pc:sldMkLst>
          <pc:docMk/>
          <pc:sldMk cId="3789131396" sldId="277"/>
        </pc:sldMkLst>
        <pc:spChg chg="mod">
          <ac:chgData name="Lucien Heuzeveldt" userId="cc90a6034fc9986e" providerId="Windows Live" clId="Web-{FD2787DB-7580-47EB-B2C6-7CD05C13EDAA}" dt="2019-06-05T16:54:54.856" v="1587" actId="20577"/>
          <ac:spMkLst>
            <pc:docMk/>
            <pc:sldMk cId="3789131396" sldId="277"/>
            <ac:spMk id="2" creationId="{B4C06049-CE41-484A-ADCA-09AF51B8F386}"/>
          </ac:spMkLst>
        </pc:spChg>
      </pc:sldChg>
      <pc:sldChg chg="modSp add replId">
        <pc:chgData name="Lucien Heuzeveldt" userId="cc90a6034fc9986e" providerId="Windows Live" clId="Web-{FD2787DB-7580-47EB-B2C6-7CD05C13EDAA}" dt="2019-06-05T16:54:45.387" v="1563" actId="20577"/>
        <pc:sldMkLst>
          <pc:docMk/>
          <pc:sldMk cId="477738157" sldId="278"/>
        </pc:sldMkLst>
        <pc:spChg chg="mod">
          <ac:chgData name="Lucien Heuzeveldt" userId="cc90a6034fc9986e" providerId="Windows Live" clId="Web-{FD2787DB-7580-47EB-B2C6-7CD05C13EDAA}" dt="2019-06-05T16:54:45.387" v="1563" actId="20577"/>
          <ac:spMkLst>
            <pc:docMk/>
            <pc:sldMk cId="477738157" sldId="278"/>
            <ac:spMk id="2" creationId="{B4C06049-CE41-484A-ADCA-09AF51B8F386}"/>
          </ac:spMkLst>
        </pc:spChg>
      </pc:sldChg>
      <pc:sldChg chg="modSp add replId">
        <pc:chgData name="Lucien Heuzeveldt" userId="cc90a6034fc9986e" providerId="Windows Live" clId="Web-{FD2787DB-7580-47EB-B2C6-7CD05C13EDAA}" dt="2019-06-05T16:57:38.126" v="1770" actId="20577"/>
        <pc:sldMkLst>
          <pc:docMk/>
          <pc:sldMk cId="933209198" sldId="279"/>
        </pc:sldMkLst>
        <pc:spChg chg="mod">
          <ac:chgData name="Lucien Heuzeveldt" userId="cc90a6034fc9986e" providerId="Windows Live" clId="Web-{FD2787DB-7580-47EB-B2C6-7CD05C13EDAA}" dt="2019-06-05T16:56:40.312" v="1728" actId="20577"/>
          <ac:spMkLst>
            <pc:docMk/>
            <pc:sldMk cId="933209198" sldId="279"/>
            <ac:spMk id="2" creationId="{C5D0B975-AF3A-468A-92DC-6F443653A5CA}"/>
          </ac:spMkLst>
        </pc:spChg>
        <pc:spChg chg="mod">
          <ac:chgData name="Lucien Heuzeveldt" userId="cc90a6034fc9986e" providerId="Windows Live" clId="Web-{FD2787DB-7580-47EB-B2C6-7CD05C13EDAA}" dt="2019-06-05T16:57:38.126" v="1770" actId="20577"/>
          <ac:spMkLst>
            <pc:docMk/>
            <pc:sldMk cId="933209198" sldId="279"/>
            <ac:spMk id="3" creationId="{70A82882-7542-4813-8050-1885594C12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2B3AC-3426-404C-B570-6E01C8688B1F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7F2E-C092-4C9A-91EE-BD0D187E2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83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lvl="1"/>
            <a:r>
              <a:rPr lang="en-US" dirty="0" err="1"/>
              <a:t>Datenvalidierung</a:t>
            </a:r>
            <a:r>
              <a:rPr lang="en-US" dirty="0"/>
              <a:t> Front- und Backend</a:t>
            </a:r>
          </a:p>
          <a:p>
            <a:pPr lvl="1"/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in der </a:t>
            </a:r>
            <a:r>
              <a:rPr lang="en-US" dirty="0" err="1"/>
              <a:t>Datenbank</a:t>
            </a:r>
            <a:endParaRPr lang="en-US" dirty="0"/>
          </a:p>
          <a:p>
            <a:pPr lvl="1"/>
            <a:r>
              <a:rPr lang="en-US" dirty="0"/>
              <a:t>User: MVP und </a:t>
            </a:r>
            <a:r>
              <a:rPr lang="en-US" dirty="0" err="1"/>
              <a:t>Passwortverschlüsselung</a:t>
            </a:r>
            <a:endParaRPr lang="en-US" dirty="0"/>
          </a:p>
          <a:p>
            <a:r>
              <a:rPr lang="en-US" dirty="0"/>
              <a:t>Lucien</a:t>
            </a:r>
          </a:p>
          <a:p>
            <a:pPr lvl="1"/>
            <a:r>
              <a:rPr lang="en-US" dirty="0" err="1"/>
              <a:t>Seitenaufbau</a:t>
            </a:r>
            <a:r>
              <a:rPr lang="en-US" dirty="0"/>
              <a:t> (</a:t>
            </a:r>
            <a:r>
              <a:rPr lang="en-US" dirty="0" err="1"/>
              <a:t>Vaadin</a:t>
            </a:r>
            <a:r>
              <a:rPr lang="en-US" dirty="0"/>
              <a:t> Setup, Layout </a:t>
            </a:r>
            <a:r>
              <a:rPr lang="en-US" dirty="0" err="1"/>
              <a:t>inkl</a:t>
            </a:r>
            <a:r>
              <a:rPr lang="en-US" dirty="0"/>
              <a:t>. Navigation, </a:t>
            </a:r>
            <a:r>
              <a:rPr lang="en-US" dirty="0" err="1"/>
              <a:t>Startseite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MVP (Aufbau, </a:t>
            </a:r>
            <a:r>
              <a:rPr lang="en-US" dirty="0" err="1"/>
              <a:t>MainView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Session Handling, </a:t>
            </a:r>
            <a:r>
              <a:rPr lang="en-US" dirty="0" err="1"/>
              <a:t>Berechtigungskonzept</a:t>
            </a:r>
            <a:endParaRPr lang="en-US" dirty="0"/>
          </a:p>
          <a:p>
            <a:r>
              <a:rPr lang="en-US" dirty="0"/>
              <a:t>Simon</a:t>
            </a:r>
          </a:p>
          <a:p>
            <a:pPr lvl="1"/>
            <a:r>
              <a:rPr lang="en-US" dirty="0" err="1"/>
              <a:t>Überarbeitung</a:t>
            </a:r>
            <a:r>
              <a:rPr lang="en-US" dirty="0"/>
              <a:t> Design der </a:t>
            </a:r>
            <a:r>
              <a:rPr lang="en-US" dirty="0" err="1"/>
              <a:t>Webseite</a:t>
            </a:r>
            <a:endParaRPr lang="en-US" dirty="0"/>
          </a:p>
          <a:p>
            <a:pPr lvl="1"/>
            <a:r>
              <a:rPr lang="en-US" dirty="0" err="1"/>
              <a:t>Loginmaske</a:t>
            </a:r>
            <a:endParaRPr lang="en-US" dirty="0"/>
          </a:p>
          <a:p>
            <a:pPr lvl="1"/>
            <a:r>
              <a:rPr lang="en-US" dirty="0" err="1"/>
              <a:t>Seminarübersicht</a:t>
            </a:r>
            <a:endParaRPr lang="en-US" dirty="0"/>
          </a:p>
          <a:p>
            <a:r>
              <a:rPr lang="en-US" dirty="0"/>
              <a:t>Yaron</a:t>
            </a:r>
          </a:p>
          <a:p>
            <a:pPr lvl="1"/>
            <a:r>
              <a:rPr lang="en-US" dirty="0" err="1"/>
              <a:t>Maske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Seminare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Mockdaten</a:t>
            </a:r>
            <a:endParaRPr lang="en-US" dirty="0"/>
          </a:p>
          <a:p>
            <a:pPr lvl="1"/>
            <a:r>
              <a:rPr lang="en-US" dirty="0" err="1"/>
              <a:t>Karte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Seminarfinder</a:t>
            </a:r>
            <a:r>
              <a:rPr lang="en-US" dirty="0"/>
              <a:t>, Geocoding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 err="1"/>
              <a:t>Alle</a:t>
            </a:r>
            <a:endParaRPr lang="en-US" dirty="0"/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Bug Fixing</a:t>
            </a:r>
          </a:p>
          <a:p>
            <a:pPr lvl="1"/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77F2E-C092-4C9A-91EE-BD0D187E2A2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77F2E-C092-4C9A-91EE-BD0D187E2A2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66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77F2E-C092-4C9A-91EE-BD0D187E2A2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37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3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0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96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37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21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843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84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8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0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8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2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0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4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D61E-462D-4F60-BA7B-269B6C4512B7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E8A941-E7F4-4DCC-A3CE-2A8E5508152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2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51CCB-F864-4C30-BC0F-01628BA67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MHC-PMS Team YELLOW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B1DAC9-13C1-40BD-AAAC-EDE2B9949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Lucien, Michelle, Nadine, Simon, Yaron</a:t>
            </a:r>
          </a:p>
        </p:txBody>
      </p:sp>
    </p:spTree>
    <p:extLst>
      <p:ext uri="{BB962C8B-B14F-4D97-AF65-F5344CB8AC3E}">
        <p14:creationId xmlns:p14="http://schemas.microsoft.com/office/powerpoint/2010/main" val="128500329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6049-CE41-484A-ADCA-09AF51B8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- und Code-Highlights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F983-28A2-46D2-922F-7C38AB981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921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 err="1"/>
              <a:t>Einbindung</a:t>
            </a:r>
            <a:r>
              <a:rPr lang="en-US" dirty="0"/>
              <a:t> Google Maps </a:t>
            </a:r>
            <a:r>
              <a:rPr lang="en-US" dirty="0" err="1"/>
              <a:t>mit</a:t>
            </a:r>
            <a:r>
              <a:rPr lang="en-US" dirty="0"/>
              <a:t> Polymer (JavaScript Library)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JPA Repository</a:t>
            </a:r>
          </a:p>
          <a:p>
            <a:pPr lvl="2"/>
            <a:r>
              <a:rPr lang="en-US" dirty="0" err="1"/>
              <a:t>Datenbankanbindung</a:t>
            </a:r>
            <a:r>
              <a:rPr lang="en-US" dirty="0"/>
              <a:t> (H2)</a:t>
            </a:r>
          </a:p>
          <a:p>
            <a:r>
              <a:rPr lang="en-US" dirty="0" err="1"/>
              <a:t>Doppelte</a:t>
            </a:r>
            <a:r>
              <a:rPr lang="en-US" dirty="0"/>
              <a:t> </a:t>
            </a:r>
            <a:r>
              <a:rPr lang="en-US" dirty="0" err="1"/>
              <a:t>Validierung</a:t>
            </a:r>
            <a:r>
              <a:rPr lang="en-US" dirty="0"/>
              <a:t> (Front- und Backend)</a:t>
            </a:r>
          </a:p>
        </p:txBody>
      </p:sp>
    </p:spTree>
    <p:extLst>
      <p:ext uri="{BB962C8B-B14F-4D97-AF65-F5344CB8AC3E}">
        <p14:creationId xmlns:p14="http://schemas.microsoft.com/office/powerpoint/2010/main" val="35146259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Repository Pattern</a:t>
            </a:r>
          </a:p>
          <a:p>
            <a:r>
              <a:rPr lang="en-US" dirty="0"/>
              <a:t>Client-Server Pattern</a:t>
            </a:r>
          </a:p>
          <a:p>
            <a:r>
              <a:rPr lang="en-US" dirty="0">
                <a:ea typeface="+mn-lt"/>
                <a:cs typeface="+mn-lt"/>
              </a:rPr>
              <a:t>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919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6049-CE41-484A-ADCA-09AF51B8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Tätigkeiten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F983-28A2-46D2-922F-7C38AB981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13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Haupttätigkeiten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Nadine </a:t>
            </a:r>
          </a:p>
          <a:p>
            <a:pPr lvl="1"/>
            <a:r>
              <a:rPr lang="en-US" dirty="0"/>
              <a:t>Klassen </a:t>
            </a:r>
            <a:r>
              <a:rPr lang="en-US" dirty="0" err="1"/>
              <a:t>bereitstellen</a:t>
            </a:r>
          </a:p>
          <a:p>
            <a:pPr lvl="1"/>
            <a:r>
              <a:rPr lang="en-US" dirty="0"/>
              <a:t>Spring Setup, </a:t>
            </a:r>
            <a:r>
              <a:rPr lang="en-US" dirty="0" err="1"/>
              <a:t>Anbindung</a:t>
            </a:r>
            <a:r>
              <a:rPr lang="en-US" dirty="0"/>
              <a:t> H2 </a:t>
            </a:r>
            <a:r>
              <a:rPr lang="en-US" dirty="0" err="1"/>
              <a:t>Datenbank</a:t>
            </a:r>
            <a:endParaRPr lang="en-US" dirty="0"/>
          </a:p>
          <a:p>
            <a:pPr lvl="1"/>
            <a:r>
              <a:rPr lang="en-US" dirty="0"/>
              <a:t>Support</a:t>
            </a:r>
          </a:p>
          <a:p>
            <a:r>
              <a:rPr lang="en-US" dirty="0"/>
              <a:t>Michelle</a:t>
            </a:r>
          </a:p>
          <a:p>
            <a:pPr lvl="1"/>
            <a:r>
              <a:rPr lang="en-US" dirty="0" err="1"/>
              <a:t>Datenvalidierung</a:t>
            </a:r>
            <a:r>
              <a:rPr lang="en-US" dirty="0"/>
              <a:t> Front- und Backend</a:t>
            </a:r>
          </a:p>
          <a:p>
            <a:pPr lvl="1"/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in der </a:t>
            </a:r>
            <a:r>
              <a:rPr lang="en-US" dirty="0" err="1"/>
              <a:t>Datenbank</a:t>
            </a:r>
          </a:p>
          <a:p>
            <a:pPr lvl="1"/>
            <a:r>
              <a:rPr lang="en-US" dirty="0"/>
              <a:t>User: MVP und </a:t>
            </a:r>
            <a:r>
              <a:rPr lang="en-US" dirty="0" err="1"/>
              <a:t>Passwortverschlüsselung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83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Haupttätigkeiten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Lucien</a:t>
            </a:r>
          </a:p>
          <a:p>
            <a:pPr lvl="1"/>
            <a:r>
              <a:rPr lang="en-US" dirty="0" err="1"/>
              <a:t>Seitenaufbau</a:t>
            </a:r>
            <a:r>
              <a:rPr lang="en-US" dirty="0"/>
              <a:t> (</a:t>
            </a:r>
            <a:r>
              <a:rPr lang="en-US" dirty="0" err="1"/>
              <a:t>Vaadin</a:t>
            </a:r>
            <a:r>
              <a:rPr lang="en-US" dirty="0"/>
              <a:t> Setup, Layout </a:t>
            </a:r>
            <a:r>
              <a:rPr lang="en-US" dirty="0" err="1"/>
              <a:t>inkl</a:t>
            </a:r>
            <a:r>
              <a:rPr lang="en-US" dirty="0"/>
              <a:t>. Navigation, </a:t>
            </a:r>
            <a:r>
              <a:rPr lang="en-US" dirty="0" err="1"/>
              <a:t>Startseite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MVP (Aufbau, </a:t>
            </a:r>
            <a:r>
              <a:rPr lang="en-US" dirty="0" err="1"/>
              <a:t>MainView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Session Handling, </a:t>
            </a:r>
            <a:r>
              <a:rPr lang="en-US" dirty="0" err="1"/>
              <a:t>Berechtigungskonzept</a:t>
            </a:r>
          </a:p>
          <a:p>
            <a:r>
              <a:rPr lang="en-US" dirty="0"/>
              <a:t>Simon</a:t>
            </a:r>
          </a:p>
          <a:p>
            <a:pPr lvl="1"/>
            <a:r>
              <a:rPr lang="en-US" dirty="0" err="1"/>
              <a:t>Überarbeitung</a:t>
            </a:r>
            <a:r>
              <a:rPr lang="en-US" dirty="0"/>
              <a:t> Design der </a:t>
            </a:r>
            <a:r>
              <a:rPr lang="en-US" dirty="0" err="1"/>
              <a:t>Webseite</a:t>
            </a:r>
          </a:p>
          <a:p>
            <a:pPr lvl="1"/>
            <a:r>
              <a:rPr lang="en-US" dirty="0" err="1"/>
              <a:t>Loginmaske</a:t>
            </a:r>
            <a:endParaRPr lang="en-US" dirty="0"/>
          </a:p>
          <a:p>
            <a:pPr lvl="1"/>
            <a:r>
              <a:rPr lang="en-US" dirty="0" err="1"/>
              <a:t>Seminarübersicht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7059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Haupttätigkeiten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Yaron</a:t>
            </a:r>
          </a:p>
          <a:p>
            <a:pPr lvl="1"/>
            <a:r>
              <a:rPr lang="en-US" dirty="0" err="1"/>
              <a:t>Maske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Seminare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Mockdaten</a:t>
            </a:r>
          </a:p>
          <a:p>
            <a:pPr lvl="1"/>
            <a:r>
              <a:rPr lang="en-US" dirty="0" err="1"/>
              <a:t>Karte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Seminarfinder</a:t>
            </a:r>
            <a:r>
              <a:rPr lang="en-US" dirty="0"/>
              <a:t>, Geocoding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 err="1"/>
              <a:t>Alle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Anpassungen</a:t>
            </a:r>
            <a:r>
              <a:rPr lang="en-US" dirty="0"/>
              <a:t> in der </a:t>
            </a:r>
            <a:r>
              <a:rPr lang="en-US" dirty="0" err="1"/>
              <a:t>Applikation</a:t>
            </a:r>
            <a:r>
              <a:rPr lang="en-US" dirty="0"/>
              <a:t>, </a:t>
            </a:r>
            <a:r>
              <a:rPr lang="en-US" dirty="0" err="1"/>
              <a:t>besonders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</a:t>
            </a:r>
          </a:p>
          <a:p>
            <a:pPr lvl="1"/>
            <a:r>
              <a:rPr lang="en-US" dirty="0"/>
              <a:t>Diverse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den </a:t>
            </a:r>
            <a:r>
              <a:rPr lang="en-US" dirty="0" err="1"/>
              <a:t>abzugebenden</a:t>
            </a:r>
            <a:r>
              <a:rPr lang="en-US" dirty="0"/>
              <a:t> Tasks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042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6049-CE41-484A-ADCA-09AF51B8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F983-28A2-46D2-922F-7C38AB981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815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26039-76FD-4367-B5AD-06C67DB6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– Retrospektive  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DEDD01A-6A72-4086-8AF0-84A1CA01B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41" y="2424519"/>
            <a:ext cx="6453714" cy="6433980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95AD4DA-BAFA-4BF5-B4A4-8D097D8369DB}"/>
              </a:ext>
            </a:extLst>
          </p:cNvPr>
          <p:cNvSpPr txBox="1"/>
          <p:nvPr/>
        </p:nvSpPr>
        <p:spPr>
          <a:xfrm rot="706127">
            <a:off x="3992488" y="4986328"/>
            <a:ext cx="221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err="1"/>
              <a:t>Stop</a:t>
            </a:r>
            <a:endParaRPr lang="de-CH" sz="32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B180AC-EE96-41A9-9F78-E0BA7034E22D}"/>
              </a:ext>
            </a:extLst>
          </p:cNvPr>
          <p:cNvSpPr txBox="1"/>
          <p:nvPr/>
        </p:nvSpPr>
        <p:spPr>
          <a:xfrm rot="5400000">
            <a:off x="5390102" y="4560043"/>
            <a:ext cx="221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/>
              <a:t>Keep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5D839C-84E5-437D-B081-CF3AECBE8A23}"/>
              </a:ext>
            </a:extLst>
          </p:cNvPr>
          <p:cNvSpPr txBox="1"/>
          <p:nvPr/>
        </p:nvSpPr>
        <p:spPr>
          <a:xfrm rot="21016389">
            <a:off x="7435296" y="4875001"/>
            <a:ext cx="221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C9BA1C-CF19-465C-AB0C-FE38B6437DA3}"/>
              </a:ext>
            </a:extLst>
          </p:cNvPr>
          <p:cNvSpPr txBox="1"/>
          <p:nvPr/>
        </p:nvSpPr>
        <p:spPr>
          <a:xfrm>
            <a:off x="707551" y="3644506"/>
            <a:ext cx="2909255" cy="2246769"/>
          </a:xfrm>
          <a:prstGeom prst="rect">
            <a:avLst/>
          </a:prstGeom>
          <a:solidFill>
            <a:srgbClr val="D89088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Lange Diskussionen zu unwichtigen Themen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Alle Pull-</a:t>
            </a:r>
            <a:r>
              <a:rPr lang="de-CH" sz="2000" dirty="0" err="1"/>
              <a:t>Requests</a:t>
            </a:r>
            <a:r>
              <a:rPr lang="de-CH" sz="2000" dirty="0"/>
              <a:t> auf die letzte Sekunde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Branches</a:t>
            </a:r>
            <a:r>
              <a:rPr lang="de-CH" sz="2000" dirty="0"/>
              <a:t> mischen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05270C7-CCEC-4084-A068-77244680A37E}"/>
              </a:ext>
            </a:extLst>
          </p:cNvPr>
          <p:cNvSpPr txBox="1"/>
          <p:nvPr/>
        </p:nvSpPr>
        <p:spPr>
          <a:xfrm>
            <a:off x="5200803" y="1476750"/>
            <a:ext cx="2909255" cy="2246769"/>
          </a:xfrm>
          <a:prstGeom prst="rect">
            <a:avLst/>
          </a:prstGeom>
          <a:solidFill>
            <a:srgbClr val="F9DAAD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Code-Freeze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Offene, direkte Kommunikation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Pull-Request Feedbacks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 dirty="0"/>
              <a:t>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Feedbackkultur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ECF3311-74D1-4D07-91DE-97557DD3105A}"/>
              </a:ext>
            </a:extLst>
          </p:cNvPr>
          <p:cNvSpPr txBox="1"/>
          <p:nvPr/>
        </p:nvSpPr>
        <p:spPr>
          <a:xfrm>
            <a:off x="8783074" y="2921675"/>
            <a:ext cx="3157608" cy="3170099"/>
          </a:xfrm>
          <a:prstGeom prst="rect">
            <a:avLst/>
          </a:prstGeom>
          <a:solidFill>
            <a:srgbClr val="C7D5A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Massstäbe für die Reviews angleichen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Rücksicht nehmen, ausreden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Auch mal «</a:t>
            </a:r>
            <a:r>
              <a:rPr lang="de-CH" sz="2000" dirty="0" err="1"/>
              <a:t>Changes</a:t>
            </a:r>
            <a:r>
              <a:rPr lang="de-CH" sz="2000" dirty="0"/>
              <a:t> </a:t>
            </a:r>
            <a:r>
              <a:rPr lang="de-CH" sz="2000" dirty="0" err="1"/>
              <a:t>requesten</a:t>
            </a:r>
            <a:r>
              <a:rPr lang="de-CH" sz="20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Coding Conventions übersichtlicher gestalten, Einhaltung vereinfachen</a:t>
            </a:r>
          </a:p>
        </p:txBody>
      </p:sp>
    </p:spTree>
    <p:extLst>
      <p:ext uri="{BB962C8B-B14F-4D97-AF65-F5344CB8AC3E}">
        <p14:creationId xmlns:p14="http://schemas.microsoft.com/office/powerpoint/2010/main" val="3664054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Vaadin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882-7542-4813-8050-1885594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einsteigerfreundlich</a:t>
            </a:r>
          </a:p>
          <a:p>
            <a:pPr lvl="1"/>
            <a:r>
              <a:rPr lang="en-US" dirty="0"/>
              <a:t>z. B. </a:t>
            </a:r>
            <a:r>
              <a:rPr lang="en-US" dirty="0" err="1"/>
              <a:t>Konstruktion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Webseite</a:t>
            </a:r>
            <a:r>
              <a:rPr lang="en-US" dirty="0"/>
              <a:t> (z. B. H1-Element)</a:t>
            </a:r>
          </a:p>
          <a:p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Hilfe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Internet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</a:p>
          <a:p>
            <a:pPr lvl="1"/>
            <a:r>
              <a:rPr lang="en-US" dirty="0"/>
              <a:t>Wenn man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findet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es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veraltet</a:t>
            </a:r>
            <a:r>
              <a:rPr lang="en-US" dirty="0"/>
              <a:t> (</a:t>
            </a:r>
            <a:r>
              <a:rPr lang="en-US" dirty="0" err="1"/>
              <a:t>Vaadin</a:t>
            </a:r>
            <a:r>
              <a:rPr lang="en-US" dirty="0"/>
              <a:t> 8?)</a:t>
            </a:r>
          </a:p>
        </p:txBody>
      </p:sp>
    </p:spTree>
    <p:extLst>
      <p:ext uri="{BB962C8B-B14F-4D97-AF65-F5344CB8AC3E}">
        <p14:creationId xmlns:p14="http://schemas.microsoft.com/office/powerpoint/2010/main" val="172378441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8157-65DC-496D-82E8-D00D4EA6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4E2C-55AD-4704-A099-77A86D8E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Implementierte</a:t>
            </a:r>
            <a:r>
              <a:rPr lang="en-US" dirty="0"/>
              <a:t> Features vs. Design Thinking</a:t>
            </a:r>
          </a:p>
          <a:p>
            <a:r>
              <a:rPr lang="en-US" dirty="0" err="1"/>
              <a:t>Architektur</a:t>
            </a:r>
            <a:r>
              <a:rPr lang="en-US" dirty="0"/>
              <a:t>- und Code-Highlights</a:t>
            </a:r>
          </a:p>
          <a:p>
            <a:r>
              <a:rPr lang="en-US" dirty="0" err="1"/>
              <a:t>Tätigkeiten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r>
              <a:rPr lang="en-US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556666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5FDB-C2DF-4053-853F-3CEFF13C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1280890"/>
          </a:xfrm>
        </p:spPr>
        <p:txBody>
          <a:bodyPr/>
          <a:lstStyle/>
          <a:p>
            <a:r>
              <a:rPr lang="en-US" dirty="0" err="1"/>
              <a:t>Allgemein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C075-A203-4357-BCD6-FD2DF935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Gute</a:t>
            </a:r>
            <a:r>
              <a:rPr lang="en-US" dirty="0"/>
              <a:t> Zusammenarbeit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r>
              <a:rPr lang="en-US" dirty="0"/>
              <a:t>VAADIN war </a:t>
            </a:r>
            <a:r>
              <a:rPr lang="en-US" dirty="0" err="1"/>
              <a:t>kompliziert</a:t>
            </a:r>
            <a:r>
              <a:rPr lang="en-US" dirty="0"/>
              <a:t> in der </a:t>
            </a:r>
            <a:r>
              <a:rPr lang="en-US" dirty="0" err="1"/>
              <a:t>Umsetzung</a:t>
            </a:r>
            <a:r>
              <a:rPr lang="en-US" dirty="0"/>
              <a:t>  (</a:t>
            </a:r>
            <a:r>
              <a:rPr lang="en-US" dirty="0" err="1"/>
              <a:t>Dokumentation</a:t>
            </a:r>
            <a:r>
              <a:rPr lang="en-US" dirty="0"/>
              <a:t>)</a:t>
            </a:r>
          </a:p>
          <a:p>
            <a:r>
              <a:rPr lang="en-US" dirty="0"/>
              <a:t>Software-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Framework-</a:t>
            </a:r>
            <a:r>
              <a:rPr lang="en-US" dirty="0" err="1"/>
              <a:t>Kenntnisse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6AC88-87AC-4B7E-BF90-2CF7A5CA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die Aufmerksamkeit! 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5667D-6640-4E4C-AA62-0F460030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54028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814BC-476C-477E-8EB3-987889D8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5252E-44F6-4624-AAEF-DADE04CFF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Eine kurze Demonstration unseres Produktes. </a:t>
            </a:r>
          </a:p>
        </p:txBody>
      </p:sp>
    </p:spTree>
    <p:extLst>
      <p:ext uri="{BB962C8B-B14F-4D97-AF65-F5344CB8AC3E}">
        <p14:creationId xmlns:p14="http://schemas.microsoft.com/office/powerpoint/2010/main" val="22630835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29C4-0FCF-4CBD-9F96-C5EFA1A3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Implementierte</a:t>
            </a:r>
            <a:r>
              <a:rPr lang="en-US" dirty="0"/>
              <a:t> Features vs. Design Thinking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9343-DFA6-4C03-AAB5-3358F85FD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Vergleich</a:t>
            </a:r>
          </a:p>
        </p:txBody>
      </p:sp>
    </p:spTree>
    <p:extLst>
      <p:ext uri="{BB962C8B-B14F-4D97-AF65-F5344CB8AC3E}">
        <p14:creationId xmlns:p14="http://schemas.microsoft.com/office/powerpoint/2010/main" val="1684143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B6F9-346F-4440-8EBB-0B7D568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Geplante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4FF-677F-42FB-91AF-8C7EACAF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Startseite</a:t>
            </a:r>
            <a:r>
              <a:rPr lang="en-US" dirty="0"/>
              <a:t> </a:t>
            </a:r>
            <a:r>
              <a:rPr lang="en-US" err="1"/>
              <a:t>mit</a:t>
            </a:r>
            <a:r>
              <a:rPr lang="en-US" dirty="0"/>
              <a:t> </a:t>
            </a:r>
            <a:r>
              <a:rPr lang="en-US" err="1"/>
              <a:t>eingebundenen</a:t>
            </a:r>
            <a:r>
              <a:rPr lang="en-US" dirty="0"/>
              <a:t> Features (</a:t>
            </a:r>
            <a:r>
              <a:rPr lang="en-US" err="1"/>
              <a:t>nächste</a:t>
            </a:r>
            <a:r>
              <a:rPr lang="en-US" dirty="0"/>
              <a:t> </a:t>
            </a:r>
            <a:r>
              <a:rPr lang="en-US" err="1"/>
              <a:t>Seminare</a:t>
            </a:r>
            <a:r>
              <a:rPr lang="en-US" dirty="0"/>
              <a:t>, Hot Topics)</a:t>
            </a:r>
          </a:p>
          <a:p>
            <a:r>
              <a:rPr lang="en-US"/>
              <a:t>FaQ</a:t>
            </a:r>
          </a:p>
          <a:p>
            <a:r>
              <a:rPr lang="en-US" dirty="0"/>
              <a:t>Forum</a:t>
            </a:r>
          </a:p>
          <a:p>
            <a:r>
              <a:rPr lang="en-US" err="1"/>
              <a:t>Benutzer</a:t>
            </a:r>
            <a:r>
              <a:rPr lang="en-US" dirty="0"/>
              <a:t> und Profile</a:t>
            </a:r>
          </a:p>
          <a:p>
            <a:r>
              <a:rPr lang="en-US" err="1"/>
              <a:t>Seminarfinder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41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BFA-487C-4CCB-A288-D5540B4B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Implementationsstatus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0001-F475-40FF-96AE-829F7A00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Vollständig</a:t>
            </a:r>
            <a:r>
              <a:rPr lang="en-US" dirty="0"/>
              <a:t> </a:t>
            </a:r>
            <a:r>
              <a:rPr lang="en-US" dirty="0" err="1"/>
              <a:t>implementiert</a:t>
            </a:r>
          </a:p>
          <a:p>
            <a:pPr lvl="1"/>
            <a:r>
              <a:rPr lang="en-US" dirty="0" err="1"/>
              <a:t>SeminarFinder</a:t>
            </a:r>
          </a:p>
          <a:p>
            <a:pPr lvl="2"/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Seminare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 err="1"/>
              <a:t>Karte</a:t>
            </a:r>
          </a:p>
          <a:p>
            <a:pPr lvl="2"/>
            <a:r>
              <a:rPr lang="en-US" dirty="0" err="1"/>
              <a:t>Formular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Erfassung</a:t>
            </a:r>
            <a:r>
              <a:rPr lang="en-US" dirty="0"/>
              <a:t> von </a:t>
            </a:r>
            <a:r>
              <a:rPr lang="en-US" dirty="0" err="1"/>
              <a:t>Seminaren</a:t>
            </a:r>
          </a:p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implementiert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6558338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DBDB-C72A-46FD-9631-1D7D89E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Implementationsstatus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B0AE-A8BD-46FE-B799-AF9A2EE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Teilweise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implementiert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Startseite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Implementiert</a:t>
            </a:r>
            <a:r>
              <a:rPr lang="en-US" dirty="0">
                <a:ea typeface="+mn-lt"/>
                <a:cs typeface="+mn-lt"/>
              </a:rPr>
              <a:t>: Layout, </a:t>
            </a:r>
            <a:r>
              <a:rPr lang="en-US" dirty="0" err="1">
                <a:ea typeface="+mn-lt"/>
                <a:cs typeface="+mn-lt"/>
              </a:rPr>
              <a:t>Einbindung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Seminarfinder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Nicht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implementiert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Einbindung</a:t>
            </a:r>
            <a:r>
              <a:rPr lang="en-US" dirty="0">
                <a:ea typeface="+mn-lt"/>
                <a:cs typeface="+mn-lt"/>
              </a:rPr>
              <a:t> Forum</a:t>
            </a:r>
          </a:p>
          <a:p>
            <a:pPr lvl="1"/>
            <a:r>
              <a:rPr lang="en-US" dirty="0" err="1"/>
              <a:t>Benutzer</a:t>
            </a:r>
            <a:r>
              <a:rPr lang="en-US" dirty="0"/>
              <a:t> und Profile</a:t>
            </a:r>
          </a:p>
          <a:p>
            <a:pPr lvl="2"/>
            <a:r>
              <a:rPr lang="en-US" dirty="0" err="1"/>
              <a:t>Implementiert</a:t>
            </a:r>
            <a:r>
              <a:rPr lang="en-US" dirty="0"/>
              <a:t>: Session Handling und </a:t>
            </a:r>
            <a:r>
              <a:rPr lang="en-US" dirty="0" err="1"/>
              <a:t>Berechtigungschecks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implementiert</a:t>
            </a:r>
          </a:p>
          <a:p>
            <a:pPr lvl="2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: </a:t>
            </a:r>
            <a:r>
              <a:rPr lang="en-US" dirty="0" err="1"/>
              <a:t>Benutzerverwaltung</a:t>
            </a:r>
            <a:r>
              <a:rPr lang="en-US" dirty="0"/>
              <a:t>, </a:t>
            </a:r>
            <a:r>
              <a:rPr lang="en-US" dirty="0" err="1"/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17452112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Startseite</a:t>
            </a:r>
            <a:r>
              <a:rPr lang="en-US" dirty="0"/>
              <a:t> und </a:t>
            </a:r>
            <a:r>
              <a:rPr lang="en-US" dirty="0" err="1"/>
              <a:t>Seitenaufbau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AC4F60B-9ABA-4D08-B7FD-3E495B55D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Mock-Up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1A6ED-36F7-4DC3-8CA4-12CAE1B29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901296"/>
            <a:ext cx="4343400" cy="2649257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13B7361-DB2B-4E7A-8DC2-969EBF55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A1C1FE8A-7B8C-4044-8B1D-F7C3B7DE81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1119" y="3105846"/>
            <a:ext cx="4804661" cy="20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12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975-AF3A-468A-92DC-6F44365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Seminarfinder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69DB64F-CBE5-410B-A019-D930EEBA8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Mock-Up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B6C989-CEE9-4000-B74D-99F6CB267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807984"/>
            <a:ext cx="4343400" cy="2835881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7968A-F999-4DD8-A8EC-62B85455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BD027259-3147-4551-AA2B-74EFB6AC80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200909"/>
            <a:ext cx="4338637" cy="20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06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etzen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132</Paragraphs>
  <Slides>21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Fetzen</vt:lpstr>
      <vt:lpstr>MHC-PMS Team YELLOW</vt:lpstr>
      <vt:lpstr>Inhalt</vt:lpstr>
      <vt:lpstr>DEMO</vt:lpstr>
      <vt:lpstr>Implementierte Features vs. Design Thinking</vt:lpstr>
      <vt:lpstr>Geplante Features</vt:lpstr>
      <vt:lpstr>Implementationsstatus</vt:lpstr>
      <vt:lpstr>Implementationsstatus</vt:lpstr>
      <vt:lpstr>Startseite und Seitenaufbau</vt:lpstr>
      <vt:lpstr>Seminarfinder</vt:lpstr>
      <vt:lpstr>Architektur- und Code-Highlights</vt:lpstr>
      <vt:lpstr>Highlights</vt:lpstr>
      <vt:lpstr>Patterns</vt:lpstr>
      <vt:lpstr>Tätigkeiten im Team</vt:lpstr>
      <vt:lpstr>Haupttätigkeiten</vt:lpstr>
      <vt:lpstr>Haupttätigkeiten</vt:lpstr>
      <vt:lpstr>Haupttätigkeiten</vt:lpstr>
      <vt:lpstr>Lessons learnt</vt:lpstr>
      <vt:lpstr>Scrum – Retrospektive  </vt:lpstr>
      <vt:lpstr>Vaadin</vt:lpstr>
      <vt:lpstr>Allgemein</vt:lpstr>
      <vt:lpstr>Vielen Dank für die Aufmerksamkeit!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Team YELLOW</dc:title>
  <dc:creator>Oppliger Simon</dc:creator>
  <cp:lastModifiedBy>Yaron Walter</cp:lastModifiedBy>
  <cp:revision>407</cp:revision>
  <dcterms:created xsi:type="dcterms:W3CDTF">2019-04-29T17:59:24Z</dcterms:created>
  <dcterms:modified xsi:type="dcterms:W3CDTF">2019-06-12T15:20:14Z</dcterms:modified>
</cp:coreProperties>
</file>