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13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5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52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75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92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06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41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63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82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34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97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9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37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84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894494-DE65-4F15-B2DF-6AABE3EF4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06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673F7-DA53-4C00-A14C-BBE44D75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MHC-PMS Team YELLOW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7D444-C9BF-40A8-86F8-35B0DABAE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Lucien, Simon, Yaron, Michelle, Nadine</a:t>
            </a:r>
          </a:p>
        </p:txBody>
      </p:sp>
    </p:spTree>
    <p:extLst>
      <p:ext uri="{BB962C8B-B14F-4D97-AF65-F5344CB8AC3E}">
        <p14:creationId xmlns:p14="http://schemas.microsoft.com/office/powerpoint/2010/main" val="25488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4AED-5CC1-4C58-A66C-DE7D5382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Abgrenzung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AB3E1-9B5B-4DCF-8151-F52E5C7A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Angehörige/ nahestehende Personen der Patienten</a:t>
            </a:r>
          </a:p>
          <a:p>
            <a:r>
              <a:rPr lang="de-CH" dirty="0"/>
              <a:t>Krankheit: Soziale Phobie</a:t>
            </a:r>
          </a:p>
        </p:txBody>
      </p:sp>
    </p:spTree>
    <p:extLst>
      <p:ext uri="{BB962C8B-B14F-4D97-AF65-F5344CB8AC3E}">
        <p14:creationId xmlns:p14="http://schemas.microsoft.com/office/powerpoint/2010/main" val="40009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94E0-D39F-47D0-9EBD-B863D5CF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 - Pia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BD105C-092D-4033-A205-6D816CF2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/>
          <a:lstStyle/>
          <a:p>
            <a:r>
              <a:rPr lang="de-CH" dirty="0"/>
              <a:t>29 Jahre alt, studiert Geige am Konservatorium, spielt in zwei Orchestern mit</a:t>
            </a:r>
          </a:p>
          <a:p>
            <a:r>
              <a:rPr lang="de-CH" dirty="0"/>
              <a:t>Mitbewohnerin des Patienten</a:t>
            </a:r>
          </a:p>
          <a:p>
            <a:r>
              <a:rPr lang="de-CH" dirty="0"/>
              <a:t>Ist sich in der Theorie über das Krankheitsbild bewusst</a:t>
            </a:r>
          </a:p>
          <a:p>
            <a:r>
              <a:rPr lang="de-CH" dirty="0"/>
              <a:t>Will ihren besten Freund unterstützen, macht sich Sorgen um ihn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6" name="Picture 2" descr="Bildergebnis fÃ¼r musikstudentin">
            <a:extLst>
              <a:ext uri="{FF2B5EF4-FFF2-40B4-BE49-F238E27FC236}">
                <a16:creationId xmlns:a16="http://schemas.microsoft.com/office/drawing/2014/main" id="{9D594EAD-2EAE-4E6D-B119-41BE63DEC3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988446"/>
            <a:ext cx="4313238" cy="28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2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6163E-AA3F-402C-ADED-461E6D0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 - Ueli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37705-4D55-4656-8FBF-33EEB8E5E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53 Jahre alt, Sohn 13 </a:t>
            </a:r>
          </a:p>
          <a:p>
            <a:r>
              <a:rPr lang="de-CH" dirty="0"/>
              <a:t>Vater eines minderjährigen Patienten</a:t>
            </a:r>
          </a:p>
          <a:p>
            <a:r>
              <a:rPr lang="de-CH" dirty="0"/>
              <a:t>Ist mit der Situation überfordert</a:t>
            </a:r>
          </a:p>
          <a:p>
            <a:r>
              <a:rPr lang="de-CH" dirty="0"/>
              <a:t>Gutes Verhältnis mit Sohn</a:t>
            </a:r>
          </a:p>
          <a:p>
            <a:r>
              <a:rPr lang="de-CH" dirty="0"/>
              <a:t>Möchte das möglichste Tun um ihm zu helfen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B688F93-73A5-4392-99B0-B4B69ED6E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7058" y="2125663"/>
            <a:ext cx="340187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D3877-208B-4031-B222-6F0712F4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 - Flo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837E6-F2DD-481E-B34C-79A5E841D8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20 Jahre alt</a:t>
            </a:r>
          </a:p>
          <a:p>
            <a:r>
              <a:rPr lang="de-CH" dirty="0"/>
              <a:t>Einzelkind, Vater kürzlich verstorben</a:t>
            </a:r>
          </a:p>
          <a:p>
            <a:r>
              <a:rPr lang="de-CH" dirty="0"/>
              <a:t>Mutter hat eine diagnostizierte Soziale Phobie</a:t>
            </a:r>
          </a:p>
          <a:p>
            <a:r>
              <a:rPr lang="de-CH" dirty="0"/>
              <a:t>Sehr enges Verhältnis zur Mutter</a:t>
            </a:r>
          </a:p>
          <a:p>
            <a:r>
              <a:rPr lang="de-CH" dirty="0"/>
              <a:t>Möchte Ausziehen und braucht deswegen Unterstützung der Mutter</a:t>
            </a:r>
          </a:p>
          <a:p>
            <a:r>
              <a:rPr lang="de-CH" dirty="0"/>
              <a:t>Macht sich Sorgen um sie</a:t>
            </a:r>
          </a:p>
        </p:txBody>
      </p:sp>
      <p:pic>
        <p:nvPicPr>
          <p:cNvPr id="7" name="Picture 2" descr="Bildergebnis fÃ¼r skater">
            <a:extLst>
              <a:ext uri="{FF2B5EF4-FFF2-40B4-BE49-F238E27FC236}">
                <a16:creationId xmlns:a16="http://schemas.microsoft.com/office/drawing/2014/main" id="{2C924261-8B07-464A-91CE-AE3F7AC722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r="30939"/>
          <a:stretch/>
        </p:blipFill>
        <p:spPr bwMode="auto">
          <a:xfrm>
            <a:off x="7275869" y="2125663"/>
            <a:ext cx="414424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65F4-583F-4E3D-A455-EE40A0E4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Ideensammlung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235025-5FB2-4175-9C93-EF67C349012B}"/>
              </a:ext>
            </a:extLst>
          </p:cNvPr>
          <p:cNvSpPr txBox="1"/>
          <p:nvPr/>
        </p:nvSpPr>
        <p:spPr>
          <a:xfrm>
            <a:off x="2875280" y="24476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Forum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9860C2-03D9-4598-A92F-3B481DF30E68}"/>
              </a:ext>
            </a:extLst>
          </p:cNvPr>
          <p:cNvSpPr txBox="1"/>
          <p:nvPr/>
        </p:nvSpPr>
        <p:spPr>
          <a:xfrm>
            <a:off x="7942694" y="2889627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Informationswebseite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C18E26-9942-4C80-8308-02A3C4FB8A89}"/>
              </a:ext>
            </a:extLst>
          </p:cNvPr>
          <p:cNvSpPr txBox="1"/>
          <p:nvPr/>
        </p:nvSpPr>
        <p:spPr>
          <a:xfrm>
            <a:off x="5120640" y="432816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Online Blogs von ehemaligen Patienten für Angehörige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0CFD2A-DA1A-4A16-ACD8-79A2047ABBD5}"/>
              </a:ext>
            </a:extLst>
          </p:cNvPr>
          <p:cNvSpPr txBox="1"/>
          <p:nvPr/>
        </p:nvSpPr>
        <p:spPr>
          <a:xfrm>
            <a:off x="8291540" y="551509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Frage-Forum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261758-DEC4-416F-AC06-AF68A402F5B0}"/>
              </a:ext>
            </a:extLst>
          </p:cNvPr>
          <p:cNvSpPr txBox="1"/>
          <p:nvPr/>
        </p:nvSpPr>
        <p:spPr>
          <a:xfrm>
            <a:off x="2214880" y="4988560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Nachrichten App (Angehörige – Arzt)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F8E7D2-DB25-46D5-8EBD-9C96373A6339}"/>
              </a:ext>
            </a:extLst>
          </p:cNvPr>
          <p:cNvSpPr txBox="1"/>
          <p:nvPr/>
        </p:nvSpPr>
        <p:spPr>
          <a:xfrm>
            <a:off x="5394960" y="212344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Seminar-Finder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2011F0-5400-4465-BC19-69D910292708}"/>
              </a:ext>
            </a:extLst>
          </p:cNvPr>
          <p:cNvSpPr txBox="1"/>
          <p:nvPr/>
        </p:nvSpPr>
        <p:spPr>
          <a:xfrm>
            <a:off x="2592925" y="3158589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Portal für Medikamenten-Dosierung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FE2AB20-D400-4352-AFE8-B944645D499A}"/>
              </a:ext>
            </a:extLst>
          </p:cNvPr>
          <p:cNvSpPr txBox="1"/>
          <p:nvPr/>
        </p:nvSpPr>
        <p:spPr>
          <a:xfrm>
            <a:off x="6896214" y="352256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Einladen zu Terminen</a:t>
            </a:r>
          </a:p>
        </p:txBody>
      </p:sp>
    </p:spTree>
    <p:extLst>
      <p:ext uri="{BB962C8B-B14F-4D97-AF65-F5344CB8AC3E}">
        <p14:creationId xmlns:p14="http://schemas.microsoft.com/office/powerpoint/2010/main" val="39279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Fetze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153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MHC-PMS Team YELLOW</vt:lpstr>
      <vt:lpstr>Abgrenzung</vt:lpstr>
      <vt:lpstr>Personas - Pia</vt:lpstr>
      <vt:lpstr>Personas - Ueli</vt:lpstr>
      <vt:lpstr>Personas - Flo</vt:lpstr>
      <vt:lpstr>Ideensammlung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Nadine Siegfried</dc:creator>
  <cp:lastModifiedBy>Nadine Siegfried</cp:lastModifiedBy>
  <cp:revision>3</cp:revision>
  <dcterms:created xsi:type="dcterms:W3CDTF">2019-03-27T18:03:44Z</dcterms:created>
  <dcterms:modified xsi:type="dcterms:W3CDTF">2019-03-29T07:26:10Z</dcterms:modified>
</cp:coreProperties>
</file>