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86431-E7E8-40C2-92B8-090555220C61}" v="179" dt="2019-04-08T18:02:0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3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0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96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37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21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843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84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3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8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03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8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2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4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D61E-462D-4F60-BA7B-269B6C4512B7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2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51CCB-F864-4C30-BC0F-01628BA67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MHC-PMS Team YELLOW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B1DAC9-13C1-40BD-AAAC-EDE2B9949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Lucien, Simon, Yaron, Michelle, Nadine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0032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88138-13FE-4E7E-B119-44897B1A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Hauptfunktionalitäten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974FD-5A76-486E-A003-FB9F31CBA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Seminar-Finder</a:t>
            </a:r>
          </a:p>
          <a:p>
            <a:r>
              <a:rPr lang="de-CH" dirty="0"/>
              <a:t>Wiki</a:t>
            </a:r>
          </a:p>
          <a:p>
            <a:r>
              <a:rPr lang="de-CH" dirty="0"/>
              <a:t>Forum</a:t>
            </a:r>
          </a:p>
        </p:txBody>
      </p:sp>
      <p:pic>
        <p:nvPicPr>
          <p:cNvPr id="7" name="Picture 9785727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6FC2F-103C-46F6-A943-7CADDE24560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8" y="2133600"/>
            <a:ext cx="6399213" cy="41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55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D9A71-CE33-4047-B85F-017F35C3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9A508-5BDD-4000-8C30-A097ED99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/>
              <a:t>Frontend</a:t>
            </a:r>
          </a:p>
          <a:p>
            <a:pPr lvl="1"/>
            <a:r>
              <a:rPr lang="de-CH"/>
              <a:t>Moderner Webbrowser vorausgesetzt</a:t>
            </a:r>
          </a:p>
          <a:p>
            <a:pPr lvl="1"/>
            <a:r>
              <a:rPr lang="de-CH"/>
              <a:t>Responsive Design</a:t>
            </a:r>
          </a:p>
          <a:p>
            <a:r>
              <a:rPr lang="de-CH"/>
              <a:t>Backend</a:t>
            </a:r>
          </a:p>
          <a:p>
            <a:pPr lvl="1"/>
            <a:r>
              <a:rPr lang="de-CH"/>
              <a:t>Java 11 &amp; </a:t>
            </a:r>
            <a:r>
              <a:rPr lang="de-CH" err="1"/>
              <a:t>Vaadin</a:t>
            </a:r>
          </a:p>
          <a:p>
            <a:pPr lvl="1"/>
            <a:r>
              <a:rPr lang="de-CH"/>
              <a:t>Redundantes Hosting vorausgesetzt</a:t>
            </a:r>
          </a:p>
          <a:p>
            <a:pPr lvl="1"/>
            <a:r>
              <a:rPr lang="de-CH"/>
              <a:t>Hauptfunktionen getrennt von einander</a:t>
            </a:r>
          </a:p>
          <a:p>
            <a:r>
              <a:rPr lang="de-CH"/>
              <a:t>Database</a:t>
            </a:r>
          </a:p>
          <a:p>
            <a:pPr lvl="1"/>
            <a:r>
              <a:rPr lang="de-CH"/>
              <a:t>Speicherung der Daten (keine Daten im Backend)</a:t>
            </a:r>
          </a:p>
        </p:txBody>
      </p:sp>
    </p:spTree>
    <p:extLst>
      <p:ext uri="{BB962C8B-B14F-4D97-AF65-F5344CB8AC3E}">
        <p14:creationId xmlns:p14="http://schemas.microsoft.com/office/powerpoint/2010/main" val="31035207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BFED2-16D5-4532-93BF-CF675742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CH" dirty="0"/>
              <a:t>System Modell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9327667-C347-4CA5-BD49-EE343F87EC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2065060" y="1627505"/>
            <a:ext cx="9738280" cy="45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91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4ECCF-D8EE-4D23-BC78-350ED9F8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978FF0-416E-435D-A1B6-8E806648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Funktional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7903A8-DBAD-495D-81CD-BDC084CAB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Login</a:t>
            </a:r>
          </a:p>
          <a:p>
            <a:r>
              <a:rPr lang="de-CH" dirty="0"/>
              <a:t>Account erstellen</a:t>
            </a:r>
          </a:p>
          <a:p>
            <a:r>
              <a:rPr lang="de-CH" dirty="0"/>
              <a:t>Seminare anzeigen</a:t>
            </a:r>
          </a:p>
          <a:p>
            <a:r>
              <a:rPr lang="de-CH" dirty="0"/>
              <a:t>Seminare hinzufügen</a:t>
            </a:r>
          </a:p>
          <a:p>
            <a:r>
              <a:rPr lang="de-CH" dirty="0"/>
              <a:t>Wiki Eintrag erfassen</a:t>
            </a:r>
          </a:p>
          <a:p>
            <a:r>
              <a:rPr lang="de-CH" dirty="0"/>
              <a:t>Forum Beitrag erfassen</a:t>
            </a:r>
          </a:p>
          <a:p>
            <a:r>
              <a:rPr lang="de-CH" dirty="0"/>
              <a:t>…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9391AC-1C0C-4B1E-8634-CDC086C3E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Nicht funktional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490C203-A0E7-4A79-A34E-B81FEFF6D2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Benutzerfreundlichkeit</a:t>
            </a:r>
          </a:p>
          <a:p>
            <a:r>
              <a:rPr lang="de-CH" dirty="0"/>
              <a:t>Berechtigungskonzept</a:t>
            </a:r>
          </a:p>
          <a:p>
            <a:r>
              <a:rPr lang="de-CH" dirty="0"/>
              <a:t>Geschwindigkeit</a:t>
            </a:r>
          </a:p>
          <a:p>
            <a:r>
              <a:rPr lang="de-CH" dirty="0"/>
              <a:t>Responsive</a:t>
            </a:r>
          </a:p>
          <a:p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34373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D206FE8-6765-4739-8E0B-2B93DA58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Weiterentwicklung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E0919F-5749-4291-9DCD-18F2BDC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Software wird immer weiter aktualisiert (Java, </a:t>
            </a:r>
            <a:r>
              <a:rPr lang="de-CH" dirty="0" err="1"/>
              <a:t>Vaadin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Keine </a:t>
            </a:r>
            <a:r>
              <a:rPr lang="de-CH" dirty="0" err="1"/>
              <a:t>Deprecated</a:t>
            </a:r>
            <a:r>
              <a:rPr lang="de-CH" dirty="0"/>
              <a:t>-Klassen</a:t>
            </a:r>
          </a:p>
          <a:p>
            <a:r>
              <a:rPr lang="de-CH" dirty="0"/>
              <a:t>Ändernde Anforderungen</a:t>
            </a:r>
          </a:p>
          <a:p>
            <a:pPr lvl="1"/>
            <a:r>
              <a:rPr lang="de-CH" dirty="0"/>
              <a:t>Benutzer laden andere Benutzer zu Seminaren ein</a:t>
            </a:r>
          </a:p>
          <a:p>
            <a:pPr lvl="1"/>
            <a:r>
              <a:rPr lang="de-CH" dirty="0"/>
              <a:t>Benachrichtigungen für Seminare</a:t>
            </a:r>
          </a:p>
          <a:p>
            <a:pPr lvl="1"/>
            <a:r>
              <a:rPr lang="de-CH" dirty="0"/>
              <a:t>Diskussionen im Wiki</a:t>
            </a:r>
          </a:p>
          <a:p>
            <a:pPr lvl="1"/>
            <a:r>
              <a:rPr lang="de-CH" dirty="0"/>
              <a:t>Bessere Suche</a:t>
            </a:r>
          </a:p>
          <a:p>
            <a:pPr lvl="1"/>
            <a:r>
              <a:rPr lang="de-CH" dirty="0"/>
              <a:t>….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3797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A1BFD-5DFE-4837-ACA6-B3E3C134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3778D-3FBD-4955-9FEE-00CD2E69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Unit-Tests</a:t>
            </a:r>
          </a:p>
          <a:p>
            <a:r>
              <a:rPr lang="de-CH" dirty="0"/>
              <a:t>Black-Box </a:t>
            </a:r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82182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etzen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105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Fetzen</vt:lpstr>
      <vt:lpstr>MHC-PMS Team YELLOW</vt:lpstr>
      <vt:lpstr>Hauptfunktionalitäten</vt:lpstr>
      <vt:lpstr>Systemarchitektur</vt:lpstr>
      <vt:lpstr>System Modell</vt:lpstr>
      <vt:lpstr>Anforderungen</vt:lpstr>
      <vt:lpstr>Weiterentwicklung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Nadine Siegfried</dc:creator>
  <cp:lastModifiedBy>Nadine Siegfried</cp:lastModifiedBy>
  <cp:revision>5</cp:revision>
  <dcterms:created xsi:type="dcterms:W3CDTF">2019-04-08T15:13:32Z</dcterms:created>
  <dcterms:modified xsi:type="dcterms:W3CDTF">2019-04-08T18:29:20Z</dcterms:modified>
</cp:coreProperties>
</file>