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86431-E7E8-40C2-92B8-090555220C61}" v="179" dt="2019-04-08T18:02:0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n Walter" userId="0f48124ea9afc789" providerId="LiveId" clId="{62017198-D480-4B46-8E7B-4B73F38B6A54}"/>
    <pc:docChg chg="undo custSel addSld modSld">
      <pc:chgData name="Yaron Walter" userId="0f48124ea9afc789" providerId="LiveId" clId="{62017198-D480-4B46-8E7B-4B73F38B6A54}" dt="2019-04-08T19:05:44.297" v="552" actId="14100"/>
      <pc:docMkLst>
        <pc:docMk/>
      </pc:docMkLst>
      <pc:sldChg chg="modSp modTransition">
        <pc:chgData name="Yaron Walter" userId="0f48124ea9afc789" providerId="LiveId" clId="{62017198-D480-4B46-8E7B-4B73F38B6A54}" dt="2019-04-08T18:22:44.919" v="496"/>
        <pc:sldMkLst>
          <pc:docMk/>
          <pc:sldMk cId="1285003294" sldId="256"/>
        </pc:sldMkLst>
        <pc:spChg chg="mod">
          <ac:chgData name="Yaron Walter" userId="0f48124ea9afc789" providerId="LiveId" clId="{62017198-D480-4B46-8E7B-4B73F38B6A54}" dt="2019-04-08T17:53:51.339" v="0"/>
          <ac:spMkLst>
            <pc:docMk/>
            <pc:sldMk cId="1285003294" sldId="256"/>
            <ac:spMk id="2" creationId="{38751CCB-F864-4C30-BC0F-01628BA67A85}"/>
          </ac:spMkLst>
        </pc:spChg>
        <pc:spChg chg="mod">
          <ac:chgData name="Yaron Walter" userId="0f48124ea9afc789" providerId="LiveId" clId="{62017198-D480-4B46-8E7B-4B73F38B6A54}" dt="2019-04-08T17:53:59.592" v="2" actId="20577"/>
          <ac:spMkLst>
            <pc:docMk/>
            <pc:sldMk cId="1285003294" sldId="256"/>
            <ac:spMk id="3" creationId="{80B1DAC9-13C1-40BD-AAAC-EDE2B9949670}"/>
          </ac:spMkLst>
        </pc:spChg>
      </pc:sldChg>
      <pc:sldChg chg="addSp delSp modSp modTransition">
        <pc:chgData name="Yaron Walter" userId="0f48124ea9afc789" providerId="LiveId" clId="{62017198-D480-4B46-8E7B-4B73F38B6A54}" dt="2019-04-08T18:22:44.919" v="496"/>
        <pc:sldMkLst>
          <pc:docMk/>
          <pc:sldMk cId="3156915565" sldId="257"/>
        </pc:sldMkLst>
        <pc:spChg chg="mod">
          <ac:chgData name="Yaron Walter" userId="0f48124ea9afc789" providerId="LiveId" clId="{62017198-D480-4B46-8E7B-4B73F38B6A54}" dt="2019-04-08T18:12:33.041" v="473" actId="1076"/>
          <ac:spMkLst>
            <pc:docMk/>
            <pc:sldMk cId="3156915565" sldId="257"/>
            <ac:spMk id="3" creationId="{A28974FD-5A76-486E-A003-FB9F31CBAA85}"/>
          </ac:spMkLst>
        </pc:spChg>
        <pc:spChg chg="add del mod">
          <ac:chgData name="Yaron Walter" userId="0f48124ea9afc789" providerId="LiveId" clId="{62017198-D480-4B46-8E7B-4B73F38B6A54}" dt="2019-04-08T18:13:11.623" v="478"/>
          <ac:spMkLst>
            <pc:docMk/>
            <pc:sldMk cId="3156915565" sldId="257"/>
            <ac:spMk id="6" creationId="{9D66B3CC-470A-4339-8471-29E6E61407E5}"/>
          </ac:spMkLst>
        </pc:spChg>
        <pc:picChg chg="add del mod">
          <ac:chgData name="Yaron Walter" userId="0f48124ea9afc789" providerId="LiveId" clId="{62017198-D480-4B46-8E7B-4B73F38B6A54}" dt="2019-04-08T18:12:47.437" v="474" actId="478"/>
          <ac:picMkLst>
            <pc:docMk/>
            <pc:sldMk cId="3156915565" sldId="257"/>
            <ac:picMk id="4" creationId="{7A130053-94F1-45CE-BB5C-FA62235515C4}"/>
          </ac:picMkLst>
        </pc:picChg>
        <pc:picChg chg="add del mod">
          <ac:chgData name="Yaron Walter" userId="0f48124ea9afc789" providerId="LiveId" clId="{62017198-D480-4B46-8E7B-4B73F38B6A54}" dt="2019-04-08T18:12:52.449" v="476" actId="478"/>
          <ac:picMkLst>
            <pc:docMk/>
            <pc:sldMk cId="3156915565" sldId="257"/>
            <ac:picMk id="5" creationId="{61C01237-61E5-4557-BA53-5EE70BA366BF}"/>
          </ac:picMkLst>
        </pc:picChg>
        <pc:picChg chg="add mod">
          <ac:chgData name="Yaron Walter" userId="0f48124ea9afc789" providerId="LiveId" clId="{62017198-D480-4B46-8E7B-4B73F38B6A54}" dt="2019-04-08T18:13:34.638" v="481" actId="1076"/>
          <ac:picMkLst>
            <pc:docMk/>
            <pc:sldMk cId="3156915565" sldId="257"/>
            <ac:picMk id="7" creationId="{E646FC2F-103C-46F6-A943-7CADDE245606}"/>
          </ac:picMkLst>
        </pc:picChg>
      </pc:sldChg>
      <pc:sldChg chg="modSp modTransition">
        <pc:chgData name="Yaron Walter" userId="0f48124ea9afc789" providerId="LiveId" clId="{62017198-D480-4B46-8E7B-4B73F38B6A54}" dt="2019-04-08T18:30:04.217" v="505" actId="20577"/>
        <pc:sldMkLst>
          <pc:docMk/>
          <pc:sldMk cId="3103520753" sldId="258"/>
        </pc:sldMkLst>
        <pc:spChg chg="mod">
          <ac:chgData name="Yaron Walter" userId="0f48124ea9afc789" providerId="LiveId" clId="{62017198-D480-4B46-8E7B-4B73F38B6A54}" dt="2019-04-08T18:30:04.217" v="505" actId="20577"/>
          <ac:spMkLst>
            <pc:docMk/>
            <pc:sldMk cId="3103520753" sldId="258"/>
            <ac:spMk id="3" creationId="{F859A508-5BDD-4000-8C30-A097ED990546}"/>
          </ac:spMkLst>
        </pc:spChg>
      </pc:sldChg>
      <pc:sldChg chg="modTransition">
        <pc:chgData name="Yaron Walter" userId="0f48124ea9afc789" providerId="LiveId" clId="{62017198-D480-4B46-8E7B-4B73F38B6A54}" dt="2019-04-08T18:22:44.919" v="496"/>
        <pc:sldMkLst>
          <pc:docMk/>
          <pc:sldMk cId="2513437308" sldId="259"/>
        </pc:sldMkLst>
      </pc:sldChg>
      <pc:sldChg chg="modSp modTransition">
        <pc:chgData name="Yaron Walter" userId="0f48124ea9afc789" providerId="LiveId" clId="{62017198-D480-4B46-8E7B-4B73F38B6A54}" dt="2019-04-08T18:22:44.919" v="496"/>
        <pc:sldMkLst>
          <pc:docMk/>
          <pc:sldMk cId="1045289133" sldId="260"/>
        </pc:sldMkLst>
        <pc:spChg chg="mod">
          <ac:chgData name="Yaron Walter" userId="0f48124ea9afc789" providerId="LiveId" clId="{62017198-D480-4B46-8E7B-4B73F38B6A54}" dt="2019-04-08T18:15:39.214" v="495" actId="1076"/>
          <ac:spMkLst>
            <pc:docMk/>
            <pc:sldMk cId="1045289133" sldId="260"/>
            <ac:spMk id="2" creationId="{26ABFED2-16D5-4532-93BF-CF6757428F5D}"/>
          </ac:spMkLst>
        </pc:spChg>
        <pc:picChg chg="mod">
          <ac:chgData name="Yaron Walter" userId="0f48124ea9afc789" providerId="LiveId" clId="{62017198-D480-4B46-8E7B-4B73F38B6A54}" dt="2019-04-08T18:15:27.884" v="493" actId="14100"/>
          <ac:picMkLst>
            <pc:docMk/>
            <pc:sldMk cId="1045289133" sldId="260"/>
            <ac:picMk id="6" creationId="{49327667-C347-4CA5-BD49-EE343F87ECD5}"/>
          </ac:picMkLst>
        </pc:picChg>
      </pc:sldChg>
      <pc:sldChg chg="modSp modTransition">
        <pc:chgData name="Yaron Walter" userId="0f48124ea9afc789" providerId="LiveId" clId="{62017198-D480-4B46-8E7B-4B73F38B6A54}" dt="2019-04-08T18:22:44.919" v="496"/>
        <pc:sldMkLst>
          <pc:docMk/>
          <pc:sldMk cId="2616379727" sldId="261"/>
        </pc:sldMkLst>
        <pc:spChg chg="mod">
          <ac:chgData name="Yaron Walter" userId="0f48124ea9afc789" providerId="LiveId" clId="{62017198-D480-4B46-8E7B-4B73F38B6A54}" dt="2019-04-08T18:10:47.239" v="463" actId="20577"/>
          <ac:spMkLst>
            <pc:docMk/>
            <pc:sldMk cId="2616379727" sldId="261"/>
            <ac:spMk id="8" creationId="{17E0919F-5749-4291-9DCD-18F2BDCFA5CA}"/>
          </ac:spMkLst>
        </pc:spChg>
      </pc:sldChg>
      <pc:sldChg chg="modTransition">
        <pc:chgData name="Yaron Walter" userId="0f48124ea9afc789" providerId="LiveId" clId="{62017198-D480-4B46-8E7B-4B73F38B6A54}" dt="2019-04-08T18:22:44.919" v="496"/>
        <pc:sldMkLst>
          <pc:docMk/>
          <pc:sldMk cId="3678218282" sldId="262"/>
        </pc:sldMkLst>
      </pc:sldChg>
      <pc:sldChg chg="addSp delSp modSp add">
        <pc:chgData name="Yaron Walter" userId="0f48124ea9afc789" providerId="LiveId" clId="{62017198-D480-4B46-8E7B-4B73F38B6A54}" dt="2019-04-08T19:05:44.297" v="552" actId="14100"/>
        <pc:sldMkLst>
          <pc:docMk/>
          <pc:sldMk cId="3435383364" sldId="263"/>
        </pc:sldMkLst>
        <pc:spChg chg="mod">
          <ac:chgData name="Yaron Walter" userId="0f48124ea9afc789" providerId="LiveId" clId="{62017198-D480-4B46-8E7B-4B73F38B6A54}" dt="2019-04-08T19:05:20.713" v="549" actId="20577"/>
          <ac:spMkLst>
            <pc:docMk/>
            <pc:sldMk cId="3435383364" sldId="263"/>
            <ac:spMk id="2" creationId="{87B8C0DC-03F2-477A-BDC6-5FA0AB56C703}"/>
          </ac:spMkLst>
        </pc:spChg>
        <pc:spChg chg="del">
          <ac:chgData name="Yaron Walter" userId="0f48124ea9afc789" providerId="LiveId" clId="{62017198-D480-4B46-8E7B-4B73F38B6A54}" dt="2019-04-08T19:05:36.821" v="550"/>
          <ac:spMkLst>
            <pc:docMk/>
            <pc:sldMk cId="3435383364" sldId="263"/>
            <ac:spMk id="3" creationId="{D661B1DE-8AB3-4C76-BDB2-BD9C676CCE5F}"/>
          </ac:spMkLst>
        </pc:spChg>
        <pc:picChg chg="add mod">
          <ac:chgData name="Yaron Walter" userId="0f48124ea9afc789" providerId="LiveId" clId="{62017198-D480-4B46-8E7B-4B73F38B6A54}" dt="2019-04-08T19:05:44.297" v="552" actId="14100"/>
          <ac:picMkLst>
            <pc:docMk/>
            <pc:sldMk cId="3435383364" sldId="263"/>
            <ac:picMk id="5" creationId="{AACB03D0-C8F6-401B-B77F-591F7296BD93}"/>
          </ac:picMkLst>
        </pc:picChg>
      </pc:sldChg>
    </pc:docChg>
  </pc:docChgLst>
  <pc:docChgLst>
    <pc:chgData name="Nadine Siegfried" userId="201ed3438e615b6e" providerId="LiveId" clId="{588B6DA2-7B90-4F2D-B605-FC64ACF40FDF}"/>
    <pc:docChg chg="undo custSel addSld modSld sldOrd">
      <pc:chgData name="Nadine Siegfried" userId="201ed3438e615b6e" providerId="LiveId" clId="{588B6DA2-7B90-4F2D-B605-FC64ACF40FDF}" dt="2019-04-08T18:05:37.749" v="435" actId="1035"/>
      <pc:docMkLst>
        <pc:docMk/>
      </pc:docMkLst>
      <pc:sldChg chg="modSp add">
        <pc:chgData name="Nadine Siegfried" userId="201ed3438e615b6e" providerId="LiveId" clId="{588B6DA2-7B90-4F2D-B605-FC64ACF40FDF}" dt="2019-04-08T17:54:23.172" v="48" actId="20577"/>
        <pc:sldMkLst>
          <pc:docMk/>
          <pc:sldMk cId="3156915565" sldId="257"/>
        </pc:sldMkLst>
        <pc:spChg chg="mod">
          <ac:chgData name="Nadine Siegfried" userId="201ed3438e615b6e" providerId="LiveId" clId="{588B6DA2-7B90-4F2D-B605-FC64ACF40FDF}" dt="2019-04-08T17:54:06.932" v="23" actId="20577"/>
          <ac:spMkLst>
            <pc:docMk/>
            <pc:sldMk cId="3156915565" sldId="257"/>
            <ac:spMk id="2" creationId="{A4E88138-13FE-4E7E-B119-44897B1A0687}"/>
          </ac:spMkLst>
        </pc:spChg>
        <pc:spChg chg="mod">
          <ac:chgData name="Nadine Siegfried" userId="201ed3438e615b6e" providerId="LiveId" clId="{588B6DA2-7B90-4F2D-B605-FC64ACF40FDF}" dt="2019-04-08T17:54:23.172" v="48" actId="20577"/>
          <ac:spMkLst>
            <pc:docMk/>
            <pc:sldMk cId="3156915565" sldId="257"/>
            <ac:spMk id="3" creationId="{A28974FD-5A76-486E-A003-FB9F31CBAA85}"/>
          </ac:spMkLst>
        </pc:spChg>
      </pc:sldChg>
      <pc:sldChg chg="modSp add">
        <pc:chgData name="Nadine Siegfried" userId="201ed3438e615b6e" providerId="LiveId" clId="{588B6DA2-7B90-4F2D-B605-FC64ACF40FDF}" dt="2019-04-08T17:58:46.256" v="181" actId="20577"/>
        <pc:sldMkLst>
          <pc:docMk/>
          <pc:sldMk cId="3103520753" sldId="258"/>
        </pc:sldMkLst>
        <pc:spChg chg="mod">
          <ac:chgData name="Nadine Siegfried" userId="201ed3438e615b6e" providerId="LiveId" clId="{588B6DA2-7B90-4F2D-B605-FC64ACF40FDF}" dt="2019-04-08T17:56:13.253" v="68" actId="20577"/>
          <ac:spMkLst>
            <pc:docMk/>
            <pc:sldMk cId="3103520753" sldId="258"/>
            <ac:spMk id="2" creationId="{6D8D9A71-CE33-4047-B85F-017F35C35B55}"/>
          </ac:spMkLst>
        </pc:spChg>
        <pc:spChg chg="mod">
          <ac:chgData name="Nadine Siegfried" userId="201ed3438e615b6e" providerId="LiveId" clId="{588B6DA2-7B90-4F2D-B605-FC64ACF40FDF}" dt="2019-04-08T17:58:46.256" v="181" actId="20577"/>
          <ac:spMkLst>
            <pc:docMk/>
            <pc:sldMk cId="3103520753" sldId="258"/>
            <ac:spMk id="3" creationId="{F859A508-5BDD-4000-8C30-A097ED990546}"/>
          </ac:spMkLst>
        </pc:spChg>
      </pc:sldChg>
      <pc:sldChg chg="addSp delSp modSp add">
        <pc:chgData name="Nadine Siegfried" userId="201ed3438e615b6e" providerId="LiveId" clId="{588B6DA2-7B90-4F2D-B605-FC64ACF40FDF}" dt="2019-04-08T18:01:39.140" v="378" actId="5793"/>
        <pc:sldMkLst>
          <pc:docMk/>
          <pc:sldMk cId="2513437308" sldId="259"/>
        </pc:sldMkLst>
        <pc:spChg chg="mod">
          <ac:chgData name="Nadine Siegfried" userId="201ed3438e615b6e" providerId="LiveId" clId="{588B6DA2-7B90-4F2D-B605-FC64ACF40FDF}" dt="2019-04-08T17:56:21.335" v="82" actId="20577"/>
          <ac:spMkLst>
            <pc:docMk/>
            <pc:sldMk cId="2513437308" sldId="259"/>
            <ac:spMk id="2" creationId="{3424ECCF-D8EE-4D23-BC78-350ED9F8037F}"/>
          </ac:spMkLst>
        </pc:spChg>
        <pc:spChg chg="del">
          <ac:chgData name="Nadine Siegfried" userId="201ed3438e615b6e" providerId="LiveId" clId="{588B6DA2-7B90-4F2D-B605-FC64ACF40FDF}" dt="2019-04-08T17:56:28.572" v="83"/>
          <ac:spMkLst>
            <pc:docMk/>
            <pc:sldMk cId="2513437308" sldId="259"/>
            <ac:spMk id="3" creationId="{CEBD0038-B62F-4583-8B56-64AE4C5E5C6C}"/>
          </ac:spMkLst>
        </pc:spChg>
        <pc:spChg chg="add mod">
          <ac:chgData name="Nadine Siegfried" userId="201ed3438e615b6e" providerId="LiveId" clId="{588B6DA2-7B90-4F2D-B605-FC64ACF40FDF}" dt="2019-04-08T18:00:22.612" v="299" actId="20577"/>
          <ac:spMkLst>
            <pc:docMk/>
            <pc:sldMk cId="2513437308" sldId="259"/>
            <ac:spMk id="4" creationId="{E77903A8-DBAD-495D-81CD-BDC084CABDDC}"/>
          </ac:spMkLst>
        </pc:spChg>
        <pc:spChg chg="add del mod">
          <ac:chgData name="Nadine Siegfried" userId="201ed3438e615b6e" providerId="LiveId" clId="{588B6DA2-7B90-4F2D-B605-FC64ACF40FDF}" dt="2019-04-08T17:57:01.444" v="95"/>
          <ac:spMkLst>
            <pc:docMk/>
            <pc:sldMk cId="2513437308" sldId="259"/>
            <ac:spMk id="5" creationId="{792A26C1-B3E3-43EC-A5B9-37EACDD13D49}"/>
          </ac:spMkLst>
        </pc:spChg>
        <pc:spChg chg="add mod">
          <ac:chgData name="Nadine Siegfried" userId="201ed3438e615b6e" providerId="LiveId" clId="{588B6DA2-7B90-4F2D-B605-FC64ACF40FDF}" dt="2019-04-08T17:57:15.207" v="125" actId="5793"/>
          <ac:spMkLst>
            <pc:docMk/>
            <pc:sldMk cId="2513437308" sldId="259"/>
            <ac:spMk id="6" creationId="{1A978FF0-416E-435D-A1B6-8E806648C90A}"/>
          </ac:spMkLst>
        </pc:spChg>
        <pc:spChg chg="add mod">
          <ac:chgData name="Nadine Siegfried" userId="201ed3438e615b6e" providerId="LiveId" clId="{588B6DA2-7B90-4F2D-B605-FC64ACF40FDF}" dt="2019-04-08T17:57:09.408" v="122" actId="20577"/>
          <ac:spMkLst>
            <pc:docMk/>
            <pc:sldMk cId="2513437308" sldId="259"/>
            <ac:spMk id="7" creationId="{F29391AC-1C0C-4B1E-8634-CDC086C3E1D9}"/>
          </ac:spMkLst>
        </pc:spChg>
        <pc:spChg chg="add mod">
          <ac:chgData name="Nadine Siegfried" userId="201ed3438e615b6e" providerId="LiveId" clId="{588B6DA2-7B90-4F2D-B605-FC64ACF40FDF}" dt="2019-04-08T18:01:39.140" v="378" actId="5793"/>
          <ac:spMkLst>
            <pc:docMk/>
            <pc:sldMk cId="2513437308" sldId="259"/>
            <ac:spMk id="8" creationId="{7490C203-A0E7-4A79-A34E-B81FEFF6D2BC}"/>
          </ac:spMkLst>
        </pc:spChg>
      </pc:sldChg>
      <pc:sldChg chg="addSp delSp modSp add ord">
        <pc:chgData name="Nadine Siegfried" userId="201ed3438e615b6e" providerId="LiveId" clId="{588B6DA2-7B90-4F2D-B605-FC64ACF40FDF}" dt="2019-04-08T18:05:37.749" v="435" actId="1035"/>
        <pc:sldMkLst>
          <pc:docMk/>
          <pc:sldMk cId="1045289133" sldId="260"/>
        </pc:sldMkLst>
        <pc:spChg chg="mod">
          <ac:chgData name="Nadine Siegfried" userId="201ed3438e615b6e" providerId="LiveId" clId="{588B6DA2-7B90-4F2D-B605-FC64ACF40FDF}" dt="2019-04-08T17:57:27.118" v="138" actId="20577"/>
          <ac:spMkLst>
            <pc:docMk/>
            <pc:sldMk cId="1045289133" sldId="260"/>
            <ac:spMk id="2" creationId="{26ABFED2-16D5-4532-93BF-CF6757428F5D}"/>
          </ac:spMkLst>
        </pc:spChg>
        <pc:spChg chg="del">
          <ac:chgData name="Nadine Siegfried" userId="201ed3438e615b6e" providerId="LiveId" clId="{588B6DA2-7B90-4F2D-B605-FC64ACF40FDF}" dt="2019-04-08T17:59:03.121" v="182"/>
          <ac:spMkLst>
            <pc:docMk/>
            <pc:sldMk cId="1045289133" sldId="260"/>
            <ac:spMk id="3" creationId="{A938C2A6-4D21-45F3-95B6-D829DAA9161F}"/>
          </ac:spMkLst>
        </pc:spChg>
        <pc:spChg chg="del">
          <ac:chgData name="Nadine Siegfried" userId="201ed3438e615b6e" providerId="LiveId" clId="{588B6DA2-7B90-4F2D-B605-FC64ACF40FDF}" dt="2019-04-08T17:59:03.121" v="182"/>
          <ac:spMkLst>
            <pc:docMk/>
            <pc:sldMk cId="1045289133" sldId="260"/>
            <ac:spMk id="4" creationId="{D3F320AB-306D-4F9B-87B4-BF51B01AC213}"/>
          </ac:spMkLst>
        </pc:spChg>
        <pc:spChg chg="add del mod">
          <ac:chgData name="Nadine Siegfried" userId="201ed3438e615b6e" providerId="LiveId" clId="{588B6DA2-7B90-4F2D-B605-FC64ACF40FDF}" dt="2019-04-08T17:59:14.944" v="183"/>
          <ac:spMkLst>
            <pc:docMk/>
            <pc:sldMk cId="1045289133" sldId="260"/>
            <ac:spMk id="5" creationId="{B1161F5A-27E5-41C4-A60B-67C9342D43CE}"/>
          </ac:spMkLst>
        </pc:spChg>
        <pc:picChg chg="add mod">
          <ac:chgData name="Nadine Siegfried" userId="201ed3438e615b6e" providerId="LiveId" clId="{588B6DA2-7B90-4F2D-B605-FC64ACF40FDF}" dt="2019-04-08T18:05:37.749" v="435" actId="1035"/>
          <ac:picMkLst>
            <pc:docMk/>
            <pc:sldMk cId="1045289133" sldId="260"/>
            <ac:picMk id="6" creationId="{49327667-C347-4CA5-BD49-EE343F87ECD5}"/>
          </ac:picMkLst>
        </pc:picChg>
      </pc:sldChg>
      <pc:sldChg chg="addSp delSp modSp add">
        <pc:chgData name="Nadine Siegfried" userId="201ed3438e615b6e" providerId="LiveId" clId="{588B6DA2-7B90-4F2D-B605-FC64ACF40FDF}" dt="2019-04-08T17:57:56.065" v="172" actId="20577"/>
        <pc:sldMkLst>
          <pc:docMk/>
          <pc:sldMk cId="2616379727" sldId="261"/>
        </pc:sldMkLst>
        <pc:spChg chg="del">
          <ac:chgData name="Nadine Siegfried" userId="201ed3438e615b6e" providerId="LiveId" clId="{588B6DA2-7B90-4F2D-B605-FC64ACF40FDF}" dt="2019-04-08T17:57:40.179" v="141"/>
          <ac:spMkLst>
            <pc:docMk/>
            <pc:sldMk cId="2616379727" sldId="261"/>
            <ac:spMk id="2" creationId="{5AD23964-3596-4B34-B3E1-26BB32429329}"/>
          </ac:spMkLst>
        </pc:spChg>
        <pc:spChg chg="del">
          <ac:chgData name="Nadine Siegfried" userId="201ed3438e615b6e" providerId="LiveId" clId="{588B6DA2-7B90-4F2D-B605-FC64ACF40FDF}" dt="2019-04-08T17:57:40.179" v="141"/>
          <ac:spMkLst>
            <pc:docMk/>
            <pc:sldMk cId="2616379727" sldId="261"/>
            <ac:spMk id="3" creationId="{C57E2DCC-CB3B-44B4-9B9A-27B77A3E83C1}"/>
          </ac:spMkLst>
        </pc:spChg>
        <pc:spChg chg="del">
          <ac:chgData name="Nadine Siegfried" userId="201ed3438e615b6e" providerId="LiveId" clId="{588B6DA2-7B90-4F2D-B605-FC64ACF40FDF}" dt="2019-04-08T17:57:40.179" v="141"/>
          <ac:spMkLst>
            <pc:docMk/>
            <pc:sldMk cId="2616379727" sldId="261"/>
            <ac:spMk id="4" creationId="{63A671BF-B668-4FC0-B660-E55B80386F60}"/>
          </ac:spMkLst>
        </pc:spChg>
        <pc:spChg chg="del">
          <ac:chgData name="Nadine Siegfried" userId="201ed3438e615b6e" providerId="LiveId" clId="{588B6DA2-7B90-4F2D-B605-FC64ACF40FDF}" dt="2019-04-08T17:57:40.179" v="141"/>
          <ac:spMkLst>
            <pc:docMk/>
            <pc:sldMk cId="2616379727" sldId="261"/>
            <ac:spMk id="5" creationId="{B6BB5D57-0A07-4E38-BDEB-2C3DAADA1D71}"/>
          </ac:spMkLst>
        </pc:spChg>
        <pc:spChg chg="del">
          <ac:chgData name="Nadine Siegfried" userId="201ed3438e615b6e" providerId="LiveId" clId="{588B6DA2-7B90-4F2D-B605-FC64ACF40FDF}" dt="2019-04-08T17:57:40.179" v="141"/>
          <ac:spMkLst>
            <pc:docMk/>
            <pc:sldMk cId="2616379727" sldId="261"/>
            <ac:spMk id="6" creationId="{BFD3595F-5771-4043-8F4D-78FDBB3A8BC8}"/>
          </ac:spMkLst>
        </pc:spChg>
        <pc:spChg chg="add mod">
          <ac:chgData name="Nadine Siegfried" userId="201ed3438e615b6e" providerId="LiveId" clId="{588B6DA2-7B90-4F2D-B605-FC64ACF40FDF}" dt="2019-04-08T17:57:56.065" v="172" actId="20577"/>
          <ac:spMkLst>
            <pc:docMk/>
            <pc:sldMk cId="2616379727" sldId="261"/>
            <ac:spMk id="7" creationId="{1D206FE8-6765-4739-8E0B-2B93DA583D32}"/>
          </ac:spMkLst>
        </pc:spChg>
        <pc:spChg chg="add mod">
          <ac:chgData name="Nadine Siegfried" userId="201ed3438e615b6e" providerId="LiveId" clId="{588B6DA2-7B90-4F2D-B605-FC64ACF40FDF}" dt="2019-04-08T17:57:40.179" v="141"/>
          <ac:spMkLst>
            <pc:docMk/>
            <pc:sldMk cId="2616379727" sldId="261"/>
            <ac:spMk id="8" creationId="{17E0919F-5749-4291-9DCD-18F2BDCFA5CA}"/>
          </ac:spMkLst>
        </pc:spChg>
      </pc:sldChg>
      <pc:sldChg chg="modSp add">
        <pc:chgData name="Nadine Siegfried" userId="201ed3438e615b6e" providerId="LiveId" clId="{588B6DA2-7B90-4F2D-B605-FC64ACF40FDF}" dt="2019-04-08T18:02:12.263" v="406" actId="20577"/>
        <pc:sldMkLst>
          <pc:docMk/>
          <pc:sldMk cId="3678218282" sldId="262"/>
        </pc:sldMkLst>
        <pc:spChg chg="mod">
          <ac:chgData name="Nadine Siegfried" userId="201ed3438e615b6e" providerId="LiveId" clId="{588B6DA2-7B90-4F2D-B605-FC64ACF40FDF}" dt="2019-04-08T17:57:59.247" v="179" actId="20577"/>
          <ac:spMkLst>
            <pc:docMk/>
            <pc:sldMk cId="3678218282" sldId="262"/>
            <ac:spMk id="2" creationId="{B26A1BFD-5DFE-4837-ACA6-B3E3C13432DC}"/>
          </ac:spMkLst>
        </pc:spChg>
        <pc:spChg chg="mod">
          <ac:chgData name="Nadine Siegfried" userId="201ed3438e615b6e" providerId="LiveId" clId="{588B6DA2-7B90-4F2D-B605-FC64ACF40FDF}" dt="2019-04-08T18:02:12.263" v="406" actId="20577"/>
          <ac:spMkLst>
            <pc:docMk/>
            <pc:sldMk cId="3678218282" sldId="262"/>
            <ac:spMk id="3" creationId="{6833778D-3FBD-4955-9FEE-00CD2E69D107}"/>
          </ac:spMkLst>
        </pc:spChg>
      </pc:sldChg>
    </pc:docChg>
  </pc:docChgLst>
  <pc:docChgLst>
    <pc:chgData name="Lucien Heuzeveldt" userId="cc90a6034fc9986e" providerId="Windows Live" clId="Web-{CC786431-E7E8-40C2-92B8-090555220C61}"/>
    <pc:docChg chg="modSld">
      <pc:chgData name="Lucien Heuzeveldt" userId="cc90a6034fc9986e" providerId="Windows Live" clId="Web-{CC786431-E7E8-40C2-92B8-090555220C61}" dt="2019-04-08T18:02:02.418" v="386" actId="20577"/>
      <pc:docMkLst>
        <pc:docMk/>
      </pc:docMkLst>
      <pc:sldChg chg="modSp">
        <pc:chgData name="Lucien Heuzeveldt" userId="cc90a6034fc9986e" providerId="Windows Live" clId="Web-{CC786431-E7E8-40C2-92B8-090555220C61}" dt="2019-04-08T18:02:02.418" v="385" actId="20577"/>
        <pc:sldMkLst>
          <pc:docMk/>
          <pc:sldMk cId="3103520753" sldId="258"/>
        </pc:sldMkLst>
        <pc:spChg chg="mod">
          <ac:chgData name="Lucien Heuzeveldt" userId="cc90a6034fc9986e" providerId="Windows Live" clId="Web-{CC786431-E7E8-40C2-92B8-090555220C61}" dt="2019-04-08T18:02:02.418" v="385" actId="20577"/>
          <ac:spMkLst>
            <pc:docMk/>
            <pc:sldMk cId="3103520753" sldId="258"/>
            <ac:spMk id="3" creationId="{F859A508-5BDD-4000-8C30-A097ED9905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3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0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96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37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21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843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84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3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8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03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98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020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0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42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2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51CCB-F864-4C30-BC0F-01628BA67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MHC-PMS Team YELLOW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B1DAC9-13C1-40BD-AAAC-EDE2B9949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Lucien, Simon, Yaron, Michelle, Nadine</a:t>
            </a:r>
          </a:p>
        </p:txBody>
      </p:sp>
    </p:spTree>
    <p:extLst>
      <p:ext uri="{BB962C8B-B14F-4D97-AF65-F5344CB8AC3E}">
        <p14:creationId xmlns:p14="http://schemas.microsoft.com/office/powerpoint/2010/main" val="12850032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88138-13FE-4E7E-B119-44897B1A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Hauptfunktionalitäten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974FD-5A76-486E-A003-FB9F31CBA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Seminar-Finder</a:t>
            </a:r>
          </a:p>
          <a:p>
            <a:r>
              <a:rPr lang="de-CH" dirty="0"/>
              <a:t>Wiki</a:t>
            </a:r>
          </a:p>
          <a:p>
            <a:r>
              <a:rPr lang="de-CH" dirty="0"/>
              <a:t>Forum</a:t>
            </a:r>
          </a:p>
        </p:txBody>
      </p:sp>
      <p:pic>
        <p:nvPicPr>
          <p:cNvPr id="7" name="Picture 9785727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6FC2F-103C-46F6-A943-7CADDE24560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8" y="2133600"/>
            <a:ext cx="6399213" cy="41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55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8C0DC-03F2-477A-BDC6-5FA0AB56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 Diagramm – Seminar Finder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CB03D0-C8F6-401B-B77F-591F7296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879031"/>
            <a:ext cx="8496300" cy="4394122"/>
          </a:xfrm>
        </p:spPr>
      </p:pic>
    </p:spTree>
    <p:extLst>
      <p:ext uri="{BB962C8B-B14F-4D97-AF65-F5344CB8AC3E}">
        <p14:creationId xmlns:p14="http://schemas.microsoft.com/office/powerpoint/2010/main" val="343538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D9A71-CE33-4047-B85F-017F35C3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9A508-5BDD-4000-8C30-A097ED99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Moderner Webbrowser vorausgesetzt</a:t>
            </a:r>
          </a:p>
          <a:p>
            <a:pPr lvl="1"/>
            <a:r>
              <a:rPr lang="de-CH" dirty="0"/>
              <a:t>Responsive Design</a:t>
            </a:r>
          </a:p>
          <a:p>
            <a:r>
              <a:rPr lang="de-CH" dirty="0"/>
              <a:t>Backend</a:t>
            </a:r>
          </a:p>
          <a:p>
            <a:pPr lvl="1"/>
            <a:r>
              <a:rPr lang="de-CH" dirty="0"/>
              <a:t>Java 11 &amp; </a:t>
            </a:r>
            <a:r>
              <a:rPr lang="de-CH" dirty="0" err="1"/>
              <a:t>Vaadin</a:t>
            </a:r>
            <a:endParaRPr lang="de-CH" dirty="0"/>
          </a:p>
          <a:p>
            <a:pPr lvl="1"/>
            <a:r>
              <a:rPr lang="de-CH" dirty="0"/>
              <a:t>Redundantes Hosting vorausgesetzt</a:t>
            </a:r>
          </a:p>
          <a:p>
            <a:pPr lvl="1"/>
            <a:r>
              <a:rPr lang="de-CH" dirty="0"/>
              <a:t>Hauptfunktionen getrennt von einander</a:t>
            </a:r>
          </a:p>
          <a:p>
            <a:r>
              <a:rPr lang="de-CH" dirty="0"/>
              <a:t>Datenbank</a:t>
            </a:r>
          </a:p>
          <a:p>
            <a:pPr lvl="1"/>
            <a:r>
              <a:rPr lang="de-CH" dirty="0"/>
              <a:t>Speicherung der Daten (keine Daten im Backend)</a:t>
            </a:r>
          </a:p>
        </p:txBody>
      </p:sp>
    </p:spTree>
    <p:extLst>
      <p:ext uri="{BB962C8B-B14F-4D97-AF65-F5344CB8AC3E}">
        <p14:creationId xmlns:p14="http://schemas.microsoft.com/office/powerpoint/2010/main" val="31035207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BFED2-16D5-4532-93BF-CF675742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CH" dirty="0"/>
              <a:t>System Modell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9327667-C347-4CA5-BD49-EE343F87EC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5060" y="1627505"/>
            <a:ext cx="9738280" cy="45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91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4ECCF-D8EE-4D23-BC78-350ED9F8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978FF0-416E-435D-A1B6-8E806648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Funktional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7903A8-DBAD-495D-81CD-BDC084CAB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/>
              <a:t>Login</a:t>
            </a:r>
          </a:p>
          <a:p>
            <a:r>
              <a:rPr lang="de-CH"/>
              <a:t>Account erstellen</a:t>
            </a:r>
          </a:p>
          <a:p>
            <a:r>
              <a:rPr lang="de-CH"/>
              <a:t>Seminare anzeigen</a:t>
            </a:r>
          </a:p>
          <a:p>
            <a:r>
              <a:rPr lang="de-CH"/>
              <a:t>Seminare hinzufügen</a:t>
            </a:r>
          </a:p>
          <a:p>
            <a:r>
              <a:rPr lang="de-CH"/>
              <a:t>Wiki Eintrag erfassen</a:t>
            </a:r>
          </a:p>
          <a:p>
            <a:r>
              <a:rPr lang="de-CH"/>
              <a:t>Forum Beitrag erfassen</a:t>
            </a:r>
          </a:p>
          <a:p>
            <a:r>
              <a:rPr lang="de-CH"/>
              <a:t>… 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9391AC-1C0C-4B1E-8634-CDC086C3E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Nicht funktional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490C203-A0E7-4A79-A34E-B81FEFF6D2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/>
              <a:t>Benutzerfreundlichkeit</a:t>
            </a:r>
          </a:p>
          <a:p>
            <a:r>
              <a:rPr lang="de-CH"/>
              <a:t>Berechtigungskonzept</a:t>
            </a:r>
          </a:p>
          <a:p>
            <a:r>
              <a:rPr lang="de-CH"/>
              <a:t>Geschwindigkeit</a:t>
            </a:r>
          </a:p>
          <a:p>
            <a:r>
              <a:rPr lang="de-CH"/>
              <a:t>Responsive</a:t>
            </a:r>
          </a:p>
          <a:p>
            <a:r>
              <a:rPr lang="de-CH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34373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D206FE8-6765-4739-8E0B-2B93DA58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Weiterentwicklung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E0919F-5749-4291-9DCD-18F2BDCF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Software wird immer weiter aktualisiert (Java, </a:t>
            </a:r>
            <a:r>
              <a:rPr lang="de-CH" dirty="0" err="1"/>
              <a:t>Vaadin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Keine </a:t>
            </a:r>
            <a:r>
              <a:rPr lang="de-CH" dirty="0" err="1"/>
              <a:t>Deprecated</a:t>
            </a:r>
            <a:r>
              <a:rPr lang="de-CH" dirty="0"/>
              <a:t>-Klassen</a:t>
            </a:r>
          </a:p>
          <a:p>
            <a:r>
              <a:rPr lang="de-CH" dirty="0"/>
              <a:t>Ändernde Anforderungen</a:t>
            </a:r>
          </a:p>
          <a:p>
            <a:pPr lvl="1"/>
            <a:r>
              <a:rPr lang="de-CH" dirty="0"/>
              <a:t>Benutzer laden andere Benutzer zu Seminaren ein</a:t>
            </a:r>
          </a:p>
          <a:p>
            <a:pPr lvl="1"/>
            <a:r>
              <a:rPr lang="de-CH" dirty="0"/>
              <a:t>Benachrichtigungen für Seminare</a:t>
            </a:r>
          </a:p>
          <a:p>
            <a:pPr lvl="1"/>
            <a:r>
              <a:rPr lang="de-CH" dirty="0"/>
              <a:t>Diskussionen im Wiki</a:t>
            </a:r>
          </a:p>
          <a:p>
            <a:pPr lvl="1"/>
            <a:r>
              <a:rPr lang="de-CH" dirty="0"/>
              <a:t>Bessere Suche</a:t>
            </a:r>
          </a:p>
          <a:p>
            <a:pPr lvl="1"/>
            <a:r>
              <a:rPr lang="de-CH" dirty="0"/>
              <a:t>….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3797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A1BFD-5DFE-4837-ACA6-B3E3C134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3778D-3FBD-4955-9FEE-00CD2E69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Unit-Tests</a:t>
            </a:r>
          </a:p>
          <a:p>
            <a:r>
              <a:rPr lang="de-CH" dirty="0"/>
              <a:t>Black-Box </a:t>
            </a:r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82182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etzen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111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Fetzen</vt:lpstr>
      <vt:lpstr>MHC-PMS Team YELLOW</vt:lpstr>
      <vt:lpstr>Hauptfunktionalitäten</vt:lpstr>
      <vt:lpstr>Use Case Diagramm – Seminar Finder</vt:lpstr>
      <vt:lpstr>Systemarchitektur</vt:lpstr>
      <vt:lpstr>System Modell</vt:lpstr>
      <vt:lpstr>Anforderungen</vt:lpstr>
      <vt:lpstr>Weiterentwicklung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Nadine Siegfried</dc:creator>
  <cp:lastModifiedBy>Yaron Walter</cp:lastModifiedBy>
  <cp:revision>6</cp:revision>
  <dcterms:created xsi:type="dcterms:W3CDTF">2019-04-08T15:13:32Z</dcterms:created>
  <dcterms:modified xsi:type="dcterms:W3CDTF">2019-04-08T19:06:11Z</dcterms:modified>
</cp:coreProperties>
</file>