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5704" autoAdjust="0"/>
  </p:normalViewPr>
  <p:slideViewPr>
    <p:cSldViewPr snapToGrid="0">
      <p:cViewPr>
        <p:scale>
          <a:sx n="100" d="100"/>
          <a:sy n="100" d="100"/>
        </p:scale>
        <p:origin x="-29" y="-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F28FF3A-BDDD-42A8-839A-C733E92EF59F}" type="datetimeFigureOut">
              <a:rPr lang="he-IL" smtClean="0"/>
              <a:t>כ'/סיון/תש"פ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048125F1-1890-487D-893A-35F8420961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701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שלום אנחנו אור ושוהם , אנחנו בחרנו ב</a:t>
            </a:r>
            <a:r>
              <a:rPr lang="he-IL" b="1" dirty="0"/>
              <a:t>חלקאות מודרנים המשלבת מחשבים.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125F1-1890-487D-893A-35F84209611F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9537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>
              <a:buFont typeface="Arial" panose="020B0604020202020204" pitchFamily="34" charset="0"/>
              <a:buNone/>
            </a:pPr>
            <a:endParaRPr lang="he-IL" dirty="0"/>
          </a:p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he-IL" dirty="0"/>
              <a:t>הדרופוניק מזה זה בעצם?</a:t>
            </a:r>
            <a:endParaRPr lang="en-US" dirty="0"/>
          </a:p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he-IL" dirty="0"/>
              <a:t>הדרופוניק זוהי שיטת גידול צמחים ללא אדמה .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he-IL" dirty="0"/>
              <a:t>הצמחים גדלים על יריעות של קלקר/חצץ כמו שאנו רואים בתמונה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e-IL" dirty="0"/>
              <a:t>השורשים של הצמחים הם החלק היחידי שנוגע במים, וכך הם מקבלים את שלל המרכיבים התזונתיים הנחוצים לגידולם</a:t>
            </a:r>
            <a:endParaRPr lang="en-US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e-IL" dirty="0"/>
              <a:t>אור מסופק לצמחים על ידי לדים מיוחדים  אשר מניבים לצמח את האור הדורש לגידולו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e-IL" dirty="0"/>
              <a:t>צמחים המיועדים לגידול הם חסה , תרד , צמחי תבלין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e-IL" dirty="0"/>
              <a:t>מגדלים את הצמחים בחדרים סגורים ולכן ניתן לגדל את הצמחים בכל מקום גם בבונקרים (מתחת לאדמה )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e-IL" dirty="0"/>
              <a:t>גידול זה הינו מהווה הטכנולגיה העתידית בגידול צמחים בשטח אורבני על מנת למהקל על הצריכה המוגברת של המזון בשטחים שאין אזור חלקאי קרוב</a:t>
            </a:r>
          </a:p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he-IL" dirty="0"/>
              <a:t>יתרונות : ניצול מים , ללא אדמה , אפשר לגדל בכל מקום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he-IL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he-IL" dirty="0"/>
          </a:p>
          <a:p>
            <a:pPr marL="0" indent="0" algn="r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125F1-1890-487D-893A-35F84209611F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3583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/>
              <a:t>הבעיה כיום היא שמגדלים צמחים באדניות משותפות גדולות, ולא נותנים יחס לכל צמח בנפרד .</a:t>
            </a:r>
          </a:p>
          <a:p>
            <a:pPr algn="r"/>
            <a:r>
              <a:rPr lang="he-IL" dirty="0"/>
              <a:t>על מנת לתת יחס בנפרד לכל צמח נדרש להשקיע זמן ומאמץ רב .</a:t>
            </a:r>
            <a:endParaRPr lang="en-US" dirty="0"/>
          </a:p>
          <a:p>
            <a:pPr algn="r"/>
            <a:r>
              <a:rPr lang="he-IL" dirty="0"/>
              <a:t>קטיפה של צמחים כיום נעשת על ידי אדם לפי ראות עניו ונסיון עבר ולא בהרכח בזמן האופטימלי.</a:t>
            </a:r>
          </a:p>
          <a:p>
            <a:pPr algn="r"/>
            <a:r>
              <a:rPr lang="he-IL" dirty="0"/>
              <a:t>ישנן שיטות מגוון לכל מיני צרכים מבוססים משין , ( גידול יחדני , טעם ) אך לא מצאנו פתרון בקנה גמידה גדול שעוסק בחיזוי הקצירה  האוטימלית.</a:t>
            </a:r>
            <a:endParaRPr lang="en-US" dirty="0"/>
          </a:p>
          <a:p>
            <a:pPr algn="r"/>
            <a:r>
              <a:rPr lang="he-IL" dirty="0"/>
              <a:t>הפתרון שלנו הוא בעצמאות עץ רגרסיה ונסיבר עליו בהמשך.</a:t>
            </a:r>
          </a:p>
          <a:p>
            <a:pPr algn="r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125F1-1890-487D-893A-35F84209611F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0977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/>
              <a:t>כיום כמו שהזכרנו קודם , זמן הקטיף נקבע על ידי חלקאי לא בצורה אופטימלית .</a:t>
            </a:r>
          </a:p>
          <a:p>
            <a:pPr algn="r"/>
            <a:r>
              <a:rPr lang="he-IL" dirty="0"/>
              <a:t>וכדי לממש את הפתרון שלנו אנו צריכים לקבל נתונים באופן רציף על תנאי הגידול , סוג הצמח , סביבת גידול .... כל זאת על מנת למצוא את הזמן אופטימלי .</a:t>
            </a:r>
          </a:p>
          <a:p>
            <a:pPr algn="r"/>
            <a:r>
              <a:rPr lang="he-IL" dirty="0"/>
              <a:t>החלטה מהירה של ביצוע.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נשתמש בממוחה כדי שנוכל לדעת את מהו המצב הקטיפה האופטימלי לכל צמח.</a:t>
            </a:r>
          </a:p>
          <a:p>
            <a:pPr algn="r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125F1-1890-487D-893A-35F84209611F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278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הדטא הגולמי ששאותו אנו צריכים על מנת לנתח את התנהגות הצמח נאסוף בעזרת מצלמות וחיישנים שונים :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בשביל להוציא מהנתונים פיצרים נצטרך להשתמש בעיבוד תמונה כדי להסיק את גדולו של הצמח (עלים , התפתחות , גדול , צבע  ...)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בנוסף מכוון שהנתונים מבוססי זמן ננסה למצוא תבניות זמן אשר יוכלו להצביע על קצב ההתפחות ועל מעבר למצב מוכן לקטיף.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סנסורים </a:t>
            </a:r>
            <a:endParaRPr lang="en-US" sz="1200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(salt , sugar , Fluoride , nitrogen , phosphorus , Potassium)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125F1-1890-487D-893A-35F84209611F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3260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/>
              <a:t>יש לנו מספר אתגרים בתהליך זה  </a:t>
            </a:r>
          </a:p>
          <a:p>
            <a:pPr algn="r"/>
            <a:r>
              <a:rPr lang="he-IL" dirty="0"/>
              <a:t>חילוץ מידע מתמונה הינה משימה לא פשוטה.</a:t>
            </a:r>
          </a:p>
          <a:p>
            <a:pPr algn="r"/>
            <a:r>
              <a:rPr lang="he-IL" dirty="0"/>
              <a:t>אנו צופים שיהיה שונות רבה בנתונים מכוון שישנם סוגי צמחים וסוגי זנים שונים בכל צמח. </a:t>
            </a:r>
          </a:p>
          <a:p>
            <a:pPr algn="r"/>
            <a:r>
              <a:rPr lang="he-IL" dirty="0"/>
              <a:t>לכל צמח קצב גידול שונה ונצטרך להתאים את המודל בהתאם.</a:t>
            </a:r>
          </a:p>
          <a:p>
            <a:pPr algn="r"/>
            <a:r>
              <a:rPr lang="he-IL" dirty="0"/>
              <a:t>בשל העובדה שאנו משתמשים בחיישנים שונים אנו מצפים לסוגי דטא שונים :  </a:t>
            </a:r>
            <a:r>
              <a:rPr lang="he-IL"/>
              <a:t>טקסט , ערכים </a:t>
            </a:r>
            <a:r>
              <a:rPr lang="he-IL" dirty="0"/>
              <a:t>בדיד</a:t>
            </a:r>
            <a:r>
              <a:rPr lang="he-IL"/>
              <a:t>, ערכים רציפים </a:t>
            </a:r>
            <a:r>
              <a:rPr lang="he-IL" dirty="0"/>
              <a:t>– ותחום ערכים שונה </a:t>
            </a:r>
          </a:p>
          <a:p>
            <a:pPr algn="r"/>
            <a:r>
              <a:rPr lang="he-IL" dirty="0"/>
              <a:t>ערכים חסרים בשל שימוש בחיישנים (כשל).</a:t>
            </a:r>
          </a:p>
          <a:p>
            <a:pPr algn="r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125F1-1890-487D-893A-35F84209611F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8328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/>
              <a:t>הפתרון שלנו הינו עץ רגרסיה :</a:t>
            </a:r>
          </a:p>
          <a:p>
            <a:pPr algn="r"/>
            <a:r>
              <a:rPr lang="he-IL" dirty="0"/>
              <a:t>שיחזה את זמן הקטיף האופימילי לכל צמח בנפרד, </a:t>
            </a:r>
          </a:p>
          <a:p>
            <a:pPr algn="r"/>
            <a:r>
              <a:rPr lang="he-IL" dirty="0"/>
              <a:t>העץ יתעדכן כל כניסת נתונים וישפר את התחזית שלו על מנת להגיע לגידול אופטימילי.</a:t>
            </a:r>
          </a:p>
          <a:p>
            <a:pPr algn="r"/>
            <a:r>
              <a:rPr lang="he-IL" dirty="0"/>
              <a:t>בחרנו בעץ רגרסיה מכוון שאנו רוצים לחזות ערך ולא לעשות סיווג ,</a:t>
            </a:r>
          </a:p>
          <a:p>
            <a:pPr algn="r"/>
            <a:r>
              <a:rPr lang="he-IL" dirty="0"/>
              <a:t>בשל כך שהאלגוריתם יחסית פשוט וקל לעקוב אחרי עבדותו , אינו דורש זמן חישוב ארוך .</a:t>
            </a:r>
          </a:p>
          <a:p>
            <a:pPr algn="r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125F1-1890-487D-893A-35F84209611F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49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88AE-D8BC-450B-B0F4-3C4609DC2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1956C-AEFB-4C6A-9840-2535CFE6E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710C3-3589-4150-B727-F2EE763E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EC7C-DCAF-458F-B669-D0B8D64D371A}" type="datetimeFigureOut">
              <a:rPr lang="he-IL" smtClean="0"/>
              <a:t>כ'/סיון/תש"פ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7D81E-36A0-4E5D-B9AA-D5AE9A66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33505-A9C4-4394-AF7A-3D005C5E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EADF-6A6B-47E1-8845-359D561636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018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9AFA-EBDB-4D12-BFEB-195A799F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6D1FB-5AC1-4E04-9EE0-D3492CB55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184FB-CBB8-4710-BBBA-B9F58591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EC7C-DCAF-458F-B669-D0B8D64D371A}" type="datetimeFigureOut">
              <a:rPr lang="he-IL" smtClean="0"/>
              <a:t>כ'/סיון/תש"פ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947AB-B861-4AA2-9DD8-BC202460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D8641-08D7-4EAB-A062-88F7537A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EADF-6A6B-47E1-8845-359D561636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943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89B33-37F2-4E98-8846-3C7FECFCB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615CB-C80F-4D0E-9275-66F9FE2D6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73319-9F1C-4BB1-9D06-572219BE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EC7C-DCAF-458F-B669-D0B8D64D371A}" type="datetimeFigureOut">
              <a:rPr lang="he-IL" smtClean="0"/>
              <a:t>כ'/סיון/תש"פ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748E4-6902-4B58-AB60-1C61E038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896-04FF-4A5C-B468-51C35823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EADF-6A6B-47E1-8845-359D561636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253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AFE9-85AE-4803-8A88-CBA8D5E2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62E31-2A1B-4EFB-B864-58B438E7E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0BFA-DCBE-403D-B20B-AD7E8542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EC7C-DCAF-458F-B669-D0B8D64D371A}" type="datetimeFigureOut">
              <a:rPr lang="he-IL" smtClean="0"/>
              <a:t>כ'/סיון/תש"פ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6E403-7AB7-42E2-844F-480EB214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BF532-37CF-4071-9612-8E4DA2EC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EADF-6A6B-47E1-8845-359D561636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827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2144-CC6D-4999-9941-B17772FB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8434B-EEB6-4541-93BA-A4BDC4F5E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7CB64-169A-4220-9277-898BE1B1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EC7C-DCAF-458F-B669-D0B8D64D371A}" type="datetimeFigureOut">
              <a:rPr lang="he-IL" smtClean="0"/>
              <a:t>כ'/סיון/תש"פ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072F6-BFCB-4D19-970A-284CDFE6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BDD99-BF40-4149-8BCF-82BE2082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EADF-6A6B-47E1-8845-359D561636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014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65A1-FA3B-4827-BFE9-36F23BAA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87273-77B6-4DDE-BA9E-75578441E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59BEB-4B1F-4C76-AFFB-7C541867E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B742F-AAA4-4419-94AF-A634517F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EC7C-DCAF-458F-B669-D0B8D64D371A}" type="datetimeFigureOut">
              <a:rPr lang="he-IL" smtClean="0"/>
              <a:t>כ'/סיון/תש"פ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B7DD1-004A-41AB-A7CC-69EA63CE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B6881-C834-4C37-9D59-478074F4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EADF-6A6B-47E1-8845-359D561636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895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F41F-9C59-4030-B2A3-FF2DA4A3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A4394-4189-4C96-83BF-202E0B2AC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DD619-7BD7-4FCF-A1F4-DCBC9E294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6A8F0-8C68-4EDE-806D-395CB3563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7D0F6-9ABF-474B-8DA1-4D3FC5ABC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59394-DCA0-45A8-BA5E-3E8F8DEA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EC7C-DCAF-458F-B669-D0B8D64D371A}" type="datetimeFigureOut">
              <a:rPr lang="he-IL" smtClean="0"/>
              <a:t>כ'/סיון/תש"פ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C6617-1AD8-4591-9404-71C511A5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39C1D-C9E9-4A02-B79E-D00D5415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EADF-6A6B-47E1-8845-359D561636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118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3C3D-3D4F-4AEA-BD32-4077AAC2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AFE21-7066-4CB7-B52F-C96A163C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EC7C-DCAF-458F-B669-D0B8D64D371A}" type="datetimeFigureOut">
              <a:rPr lang="he-IL" smtClean="0"/>
              <a:t>כ'/סיון/תש"פ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5E4EC-61F5-42CB-8CFC-6EB34F1C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6E9E2-2AC4-481A-8B72-D6FCBCEA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EADF-6A6B-47E1-8845-359D561636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774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74E4FA-C6BA-4B00-9900-4EA3ECDD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EC7C-DCAF-458F-B669-D0B8D64D371A}" type="datetimeFigureOut">
              <a:rPr lang="he-IL" smtClean="0"/>
              <a:t>כ'/סיון/תש"פ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5719EB-41A0-4655-AC94-EA78057A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E75B1-D61C-412C-B65F-B298527C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EADF-6A6B-47E1-8845-359D561636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575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EEF5-100C-43F1-9E20-C06D99E4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9AC2-3A4F-4E17-8377-116F1116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77529-E6D9-426D-A0EC-333B23BA3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C0535-622C-4520-9945-DBC1C0B3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EC7C-DCAF-458F-B669-D0B8D64D371A}" type="datetimeFigureOut">
              <a:rPr lang="he-IL" smtClean="0"/>
              <a:t>כ'/סיון/תש"פ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C25A3-10CA-4A99-9245-95B79B22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FA212-2F82-4A1D-9910-53BBBA4E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EADF-6A6B-47E1-8845-359D561636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05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BF19-AB21-4315-A925-EADAD83C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B3F9E-2BC7-4749-A3D8-B4ACBAE05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B02A5-5709-43DF-A257-CDB825C4B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3CD87-152F-4FA7-A9A7-D12838B3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EC7C-DCAF-458F-B669-D0B8D64D371A}" type="datetimeFigureOut">
              <a:rPr lang="he-IL" smtClean="0"/>
              <a:t>כ'/סיון/תש"פ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BE395-75E4-484A-8CF8-66BDDE75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7404D-DA73-4491-BEB3-89D22A5B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EADF-6A6B-47E1-8845-359D561636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767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2DF6F-071A-43C9-999D-DD1C959C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97995-E703-4F9A-ABF3-CB7CAC87F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DEDB6-F6D7-4EAE-8415-631532934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5EC7C-DCAF-458F-B669-D0B8D64D371A}" type="datetimeFigureOut">
              <a:rPr lang="he-IL" smtClean="0"/>
              <a:t>כ'/סיון/תש"פ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756AE-6A9A-4BBC-AC69-1A4AA25B5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708D2-ED31-4E53-A008-A2E20918B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6EADF-6A6B-47E1-8845-359D561636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33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58CF3-7CEC-4456-A0C8-AA3BED9A50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44" t="7200" r="2404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1CA71-2E8E-45BD-BED7-D7162160C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/>
              <a:t>Smart Hydroponic Greenhouse</a:t>
            </a:r>
            <a:endParaRPr lang="he-I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526E3-2A61-400D-82F7-00DE5DF0D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Group 18 </a:t>
            </a:r>
          </a:p>
          <a:p>
            <a:pPr algn="l"/>
            <a:r>
              <a:rPr lang="en-US" dirty="0"/>
              <a:t>Shoham Shabat 308160456</a:t>
            </a:r>
          </a:p>
          <a:p>
            <a:pPr algn="l"/>
            <a:r>
              <a:rPr lang="en-US" dirty="0"/>
              <a:t>Or Azar 205781396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9B38BAB8-B0A3-4C2D-A795-3CC1FB23D9F9}"/>
              </a:ext>
            </a:extLst>
          </p:cNvPr>
          <p:cNvSpPr/>
          <p:nvPr/>
        </p:nvSpPr>
        <p:spPr>
          <a:xfrm>
            <a:off x="341644" y="512466"/>
            <a:ext cx="843473" cy="3894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503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11818-45D0-4D61-B807-B804479A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677" y="1107151"/>
            <a:ext cx="5174247" cy="771352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What is Hydroponic?</a:t>
            </a:r>
            <a:endParaRPr lang="he-IL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4484A-930C-47CC-A5CF-A4DCFF394A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414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39" name="Rectangle 35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6172" y="2240371"/>
            <a:ext cx="42062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1555-EB66-4EDD-BCBB-B3894BCA0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3677" y="2348685"/>
            <a:ext cx="5174247" cy="4303324"/>
          </a:xfrm>
        </p:spPr>
        <p:txBody>
          <a:bodyPr anchor="t">
            <a:normAutofit lnSpcReduction="10000"/>
          </a:bodyPr>
          <a:lstStyle/>
          <a:p>
            <a:r>
              <a:rPr lang="en-US" sz="2000" dirty="0">
                <a:latin typeface="+mj-lt"/>
              </a:rPr>
              <a:t>Hydroponics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is a method of growing plants without soil.</a:t>
            </a:r>
          </a:p>
          <a:p>
            <a:r>
              <a:rPr lang="en-US" sz="2000" dirty="0">
                <a:latin typeface="+mj-lt"/>
              </a:rPr>
              <a:t>The method using mineral nutrient in the water supply.</a:t>
            </a:r>
          </a:p>
          <a:p>
            <a:r>
              <a:rPr lang="en-US" sz="2000" dirty="0">
                <a:latin typeface="+mj-lt"/>
              </a:rPr>
              <a:t>plants grow while only their roots exposed to the nutritious liquid. The roots physically supported by floating planter made of perlite, gravel, or other substrates.</a:t>
            </a:r>
          </a:p>
          <a:p>
            <a:r>
              <a:rPr lang="en-US" sz="2000" dirty="0">
                <a:latin typeface="+mj-lt"/>
              </a:rPr>
              <a:t>Plants commonly grow hydroponically include lettuces,  spinach, Kyle and many herbs.</a:t>
            </a:r>
            <a:r>
              <a:rPr lang="en-US" sz="2000" baseline="30000" dirty="0">
                <a:latin typeface="+mj-lt"/>
              </a:rPr>
              <a:t> </a:t>
            </a:r>
          </a:p>
          <a:p>
            <a:r>
              <a:rPr lang="en-US" sz="2000" dirty="0">
                <a:latin typeface="+mj-lt"/>
              </a:rPr>
              <a:t>Hydroponics offers many advantages, such as decrease in water usage, growth area and possibility to grow everywhere.</a:t>
            </a:r>
            <a:endParaRPr lang="he-IL" sz="2000" dirty="0">
              <a:latin typeface="+mj-lt"/>
            </a:endParaRPr>
          </a:p>
          <a:p>
            <a:endParaRPr lang="en-US" sz="1500" dirty="0"/>
          </a:p>
          <a:p>
            <a:endParaRPr lang="en-US" sz="1500" baseline="30000" dirty="0"/>
          </a:p>
          <a:p>
            <a:pPr marL="0" indent="0">
              <a:buNone/>
            </a:pPr>
            <a:endParaRPr lang="he-IL" sz="15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5E179F4-6077-40B6-98F3-67E65E0F01FD}"/>
              </a:ext>
            </a:extLst>
          </p:cNvPr>
          <p:cNvSpPr/>
          <p:nvPr/>
        </p:nvSpPr>
        <p:spPr>
          <a:xfrm>
            <a:off x="7336171" y="536079"/>
            <a:ext cx="742703" cy="2092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530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that is standing in the grass&#10;&#10;Description automatically generated">
            <a:extLst>
              <a:ext uri="{FF2B5EF4-FFF2-40B4-BE49-F238E27FC236}">
                <a16:creationId xmlns:a16="http://schemas.microsoft.com/office/drawing/2014/main" id="{53C3015D-A334-4D67-8CBD-C818D4C9C0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5600" r="12398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EE443E-C723-4F14-B242-DC949384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316124"/>
            <a:ext cx="4803636" cy="131166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The problem and current solution</a:t>
            </a:r>
            <a:endParaRPr lang="he-IL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10079-98B6-4D55-A5CC-3F7EABA71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983" y="2563541"/>
            <a:ext cx="5456255" cy="3788830"/>
          </a:xfrm>
        </p:spPr>
        <p:txBody>
          <a:bodyPr anchor="ctr"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Nowadays, man harvest the plants together according to visibility and past experience.</a:t>
            </a: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Some ML methods have been developed for variety of goals, however we didn't find a method</a:t>
            </a:r>
            <a:r>
              <a:rPr lang="he-IL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that Implemented on a large scale.</a:t>
            </a: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The problem is that we want to harvest every plant when it reaches it’s growth peak. In order to do this - we need to trace each plant separately and it difficult to human to trace on it.</a:t>
            </a: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In order to solve the problem we suggest to use regression tree to predict the optimal harvest time for each plant individually. 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7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building, indoor, train, track&#10;&#10;Description automatically generated">
            <a:extLst>
              <a:ext uri="{FF2B5EF4-FFF2-40B4-BE49-F238E27FC236}">
                <a16:creationId xmlns:a16="http://schemas.microsoft.com/office/drawing/2014/main" id="{D891D6C4-F1F6-4599-803B-924A3780BD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0" t="9091" r="1850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32F8F-E8E6-43BD-B66D-2DBFE4C0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620110"/>
            <a:ext cx="3358134" cy="1665890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From problem to Data</a:t>
            </a:r>
            <a:endParaRPr lang="he-IL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9CF0-9513-400F-84BE-4EED2B027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lnSpcReduction="10000"/>
          </a:bodyPr>
          <a:lstStyle/>
          <a:p>
            <a:r>
              <a:rPr lang="en-US" sz="2000" dirty="0">
                <a:latin typeface="+mj-lt"/>
              </a:rPr>
              <a:t>Nowadays its difficult to determine the optimal time to harvest accurately.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in order to predict this time, we have to analyze the living conditions and growth rate continuously.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Using an agricultural expert.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28E967C7-DBBF-4E01-ABA1-D3981F0F724C}"/>
              </a:ext>
            </a:extLst>
          </p:cNvPr>
          <p:cNvSpPr/>
          <p:nvPr/>
        </p:nvSpPr>
        <p:spPr>
          <a:xfrm>
            <a:off x="281354" y="753626"/>
            <a:ext cx="884255" cy="250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89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5143D-7939-4F2A-9B86-8DBF1DAD9B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64" r="20714" b="602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ED906-F95A-4AF2-9EB5-5B44D48A9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206" y="1437094"/>
            <a:ext cx="1739060" cy="821654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Data</a:t>
            </a:r>
            <a:r>
              <a:rPr lang="en-US" sz="2800" dirty="0"/>
              <a:t> </a:t>
            </a:r>
            <a:endParaRPr lang="he-IL" sz="2800" dirty="0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8D0C5-6BE8-4F7E-848F-70BEACDAF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097" y="2466659"/>
            <a:ext cx="5220756" cy="418343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Feature Extraction:</a:t>
            </a:r>
          </a:p>
          <a:p>
            <a:r>
              <a:rPr lang="en-US" sz="2000" dirty="0">
                <a:latin typeface="+mj-lt"/>
              </a:rPr>
              <a:t>Digital image processing- for evaluate the plant’s growth</a:t>
            </a:r>
          </a:p>
          <a:p>
            <a:r>
              <a:rPr lang="en-US" sz="2000" dirty="0">
                <a:latin typeface="+mj-lt"/>
              </a:rPr>
              <a:t>MTSD- for reveal temporal patterns at the plant’s growth</a:t>
            </a:r>
          </a:p>
          <a:p>
            <a:pPr marL="0" indent="0">
              <a:buNone/>
              <a:tabLst>
                <a:tab pos="536575" algn="l"/>
              </a:tabLst>
            </a:pPr>
            <a:r>
              <a:rPr lang="en-US" sz="2000" dirty="0">
                <a:latin typeface="+mj-lt"/>
              </a:rPr>
              <a:t>More features: </a:t>
            </a:r>
          </a:p>
          <a:p>
            <a:r>
              <a:rPr lang="en-US" sz="2000" dirty="0">
                <a:latin typeface="+mj-lt"/>
              </a:rPr>
              <a:t>The lights colors</a:t>
            </a:r>
          </a:p>
          <a:p>
            <a:r>
              <a:rPr lang="en-US" sz="2000" dirty="0">
                <a:latin typeface="+mj-lt"/>
              </a:rPr>
              <a:t>The nutrients in the water </a:t>
            </a:r>
          </a:p>
          <a:p>
            <a:r>
              <a:rPr lang="en-US" sz="2000" dirty="0">
                <a:latin typeface="+mj-lt"/>
              </a:rPr>
              <a:t>The material of the planter</a:t>
            </a:r>
          </a:p>
          <a:p>
            <a:r>
              <a:rPr lang="en-US" sz="2000" dirty="0">
                <a:latin typeface="+mj-lt"/>
              </a:rPr>
              <a:t>temperature, Humidity , Oxygen concentration 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A1882135-759F-4C20-85CF-9979927C50B4}"/>
              </a:ext>
            </a:extLst>
          </p:cNvPr>
          <p:cNvSpPr/>
          <p:nvPr/>
        </p:nvSpPr>
        <p:spPr>
          <a:xfrm>
            <a:off x="371094" y="713433"/>
            <a:ext cx="716997" cy="290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632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20B04C-8184-41F5-87CB-EDB33EB58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13" y="1428015"/>
            <a:ext cx="4803636" cy="88321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Data challenges</a:t>
            </a:r>
            <a:endParaRPr lang="he-IL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EE493-B68B-4230-8BB1-FC0A86BAE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46" y="2311225"/>
            <a:ext cx="4706803" cy="424723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Extract the right information from an image is a difficult task.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Each type of plant demands different treatment. 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Each plant has its own growth rate. 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Different data types and value range.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 Missing values- sensors failure.</a:t>
            </a:r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A9A92-5E82-4A58-ABD7-24B52E5D01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46" r="13515" b="2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4432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3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1DF988-B299-48AC-A4E3-DF7F8880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6"/>
            <a:ext cx="4977976" cy="14252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Our solution - Regression Tree </a:t>
            </a:r>
            <a:endParaRPr lang="he-IL" b="1" dirty="0">
              <a:solidFill>
                <a:srgbClr val="000000"/>
              </a:solidFill>
            </a:endParaRPr>
          </a:p>
        </p:txBody>
      </p:sp>
      <p:sp>
        <p:nvSpPr>
          <p:cNvPr id="4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DD9C9-4D19-4001-ABDE-97B5FFDD1F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25617" r="28523" b="1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3E5E-2200-41FB-955A-452A5E0CB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9359" y="2228194"/>
            <a:ext cx="5614875" cy="3832777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Regression tree that predict the optimal harvest time for each plant.</a:t>
            </a: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We chose a regression tree because it is a simple algorithm and it is possible to get prediction between measures.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each time the Regression tree will update in order to improve the prediction.</a:t>
            </a: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every day the algorithm will get the data from the sensors and will re-evaluate the harvest time of each plant.</a:t>
            </a:r>
          </a:p>
        </p:txBody>
      </p:sp>
    </p:spTree>
    <p:extLst>
      <p:ext uri="{BB962C8B-B14F-4D97-AF65-F5344CB8AC3E}">
        <p14:creationId xmlns:p14="http://schemas.microsoft.com/office/powerpoint/2010/main" val="185047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820</Words>
  <Application>Microsoft Office PowerPoint</Application>
  <PresentationFormat>Widescreen</PresentationFormat>
  <Paragraphs>94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Smart Hydroponic Greenhouse</vt:lpstr>
      <vt:lpstr>What is Hydroponic?</vt:lpstr>
      <vt:lpstr>The problem and current solution</vt:lpstr>
      <vt:lpstr>From problem to Data</vt:lpstr>
      <vt:lpstr>Data </vt:lpstr>
      <vt:lpstr>Data challenges</vt:lpstr>
      <vt:lpstr>Our solution - Regression Tree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Hydroponic Greenhouse</dc:title>
  <dc:creator>or azar</dc:creator>
  <cp:lastModifiedBy>or azar</cp:lastModifiedBy>
  <cp:revision>31</cp:revision>
  <dcterms:created xsi:type="dcterms:W3CDTF">2020-06-10T15:04:04Z</dcterms:created>
  <dcterms:modified xsi:type="dcterms:W3CDTF">2020-06-12T16:02:03Z</dcterms:modified>
</cp:coreProperties>
</file>