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1"/>
  </p:notesMasterIdLst>
  <p:sldIdLst>
    <p:sldId id="256" r:id="rId2"/>
    <p:sldId id="258" r:id="rId3"/>
    <p:sldId id="260" r:id="rId4"/>
    <p:sldId id="261" r:id="rId5"/>
    <p:sldId id="279" r:id="rId6"/>
    <p:sldId id="280" r:id="rId7"/>
    <p:sldId id="281" r:id="rId8"/>
    <p:sldId id="282" r:id="rId9"/>
    <p:sldId id="283" r:id="rId10"/>
    <p:sldId id="288" r:id="rId11"/>
    <p:sldId id="284" r:id="rId12"/>
    <p:sldId id="289" r:id="rId13"/>
    <p:sldId id="285" r:id="rId14"/>
    <p:sldId id="290" r:id="rId15"/>
    <p:sldId id="286" r:id="rId16"/>
    <p:sldId id="291" r:id="rId17"/>
    <p:sldId id="287" r:id="rId18"/>
    <p:sldId id="292" r:id="rId19"/>
    <p:sldId id="275" r:id="rId20"/>
  </p:sldIdLst>
  <p:sldSz cx="12192000" cy="6858000"/>
  <p:notesSz cx="6858000" cy="9144000"/>
  <p:embeddedFontLst>
    <p:embeddedFont>
      <p:font typeface="Bungee" charset="0"/>
      <p:regular r:id="rId22"/>
    </p:embeddedFont>
    <p:embeddedFont>
      <p:font typeface="Shanti" charset="0"/>
      <p:regular r:id="rId23"/>
    </p:embeddedFont>
    <p:embeddedFont>
      <p:font typeface="Calibri" pitchFamily="34" charset="0"/>
      <p:regular r:id="rId24"/>
      <p:bold r:id="rId25"/>
      <p:italic r:id="rId26"/>
      <p:boldItalic r:id="rId27"/>
    </p:embeddedFont>
    <p:embeddedFont>
      <p:font typeface="Didact Gothic"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681" autoAdjust="0"/>
  </p:normalViewPr>
  <p:slideViewPr>
    <p:cSldViewPr snapToGrid="0">
      <p:cViewPr varScale="1">
        <p:scale>
          <a:sx n="66" d="100"/>
          <a:sy n="66" d="100"/>
        </p:scale>
        <p:origin x="-876" y="-10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1eb205fd2b6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1eb205fd2b6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1eb2014fdb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1eb2014fdb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grpSp>
        <p:nvGrpSpPr>
          <p:cNvPr id="11" name="Google Shape;11;p2"/>
          <p:cNvGrpSpPr/>
          <p:nvPr/>
        </p:nvGrpSpPr>
        <p:grpSpPr>
          <a:xfrm rot="10800000" flipH="1">
            <a:off x="6106743" y="236636"/>
            <a:ext cx="3763929" cy="871748"/>
            <a:chOff x="259218" y="5759273"/>
            <a:chExt cx="3763929" cy="871748"/>
          </a:xfrm>
        </p:grpSpPr>
        <p:grpSp>
          <p:nvGrpSpPr>
            <p:cNvPr id="12" name="Google Shape;12;p2"/>
            <p:cNvGrpSpPr/>
            <p:nvPr/>
          </p:nvGrpSpPr>
          <p:grpSpPr>
            <a:xfrm>
              <a:off x="259218" y="5759273"/>
              <a:ext cx="3763412" cy="682366"/>
              <a:chOff x="6638580" y="2496335"/>
              <a:chExt cx="337033" cy="61110"/>
            </a:xfrm>
          </p:grpSpPr>
          <p:sp>
            <p:nvSpPr>
              <p:cNvPr id="13" name="Google Shape;13;p2"/>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4" name="Google Shape;14;p2"/>
              <p:cNvGrpSpPr/>
              <p:nvPr/>
            </p:nvGrpSpPr>
            <p:grpSpPr>
              <a:xfrm>
                <a:off x="6690417" y="2496555"/>
                <a:ext cx="285196" cy="60285"/>
                <a:chOff x="6690417" y="2496555"/>
                <a:chExt cx="285196" cy="60285"/>
              </a:xfrm>
            </p:grpSpPr>
            <p:sp>
              <p:nvSpPr>
                <p:cNvPr id="15" name="Google Shape;15;p2"/>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19" name="Google Shape;19;p2"/>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0" name="Google Shape;20;p2"/>
          <p:cNvSpPr/>
          <p:nvPr/>
        </p:nvSpPr>
        <p:spPr>
          <a:xfrm rot="2886553">
            <a:off x="9712348" y="4050364"/>
            <a:ext cx="1537038" cy="1537038"/>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21" name="Google Shape;21;p2"/>
          <p:cNvGrpSpPr/>
          <p:nvPr/>
        </p:nvGrpSpPr>
        <p:grpSpPr>
          <a:xfrm>
            <a:off x="-1600021" y="-995141"/>
            <a:ext cx="5623304" cy="3744624"/>
            <a:chOff x="6859479" y="3505471"/>
            <a:chExt cx="5623304" cy="3744624"/>
          </a:xfrm>
        </p:grpSpPr>
        <p:grpSp>
          <p:nvGrpSpPr>
            <p:cNvPr id="22" name="Google Shape;22;p2"/>
            <p:cNvGrpSpPr/>
            <p:nvPr/>
          </p:nvGrpSpPr>
          <p:grpSpPr>
            <a:xfrm>
              <a:off x="6859479" y="3893252"/>
              <a:ext cx="5623304" cy="3073910"/>
              <a:chOff x="290381" y="795460"/>
              <a:chExt cx="11611200" cy="3715593"/>
            </a:xfrm>
          </p:grpSpPr>
          <p:cxnSp>
            <p:nvCxnSpPr>
              <p:cNvPr id="23" name="Google Shape;23;p2"/>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4" name="Google Shape;24;p2"/>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5" name="Google Shape;25;p2"/>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 name="Google Shape;26;p2"/>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7" name="Google Shape;27;p2"/>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8" name="Google Shape;28;p2"/>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9" name="Google Shape;29;p2"/>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30" name="Google Shape;30;p2"/>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31" name="Google Shape;31;p2"/>
            <p:cNvGrpSpPr/>
            <p:nvPr/>
          </p:nvGrpSpPr>
          <p:grpSpPr>
            <a:xfrm>
              <a:off x="7289677" y="3505471"/>
              <a:ext cx="4810039" cy="3744624"/>
              <a:chOff x="799586" y="306297"/>
              <a:chExt cx="5814141" cy="6240000"/>
            </a:xfrm>
          </p:grpSpPr>
          <p:cxnSp>
            <p:nvCxnSpPr>
              <p:cNvPr id="32" name="Google Shape;32;p2"/>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3" name="Google Shape;33;p2"/>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4" name="Google Shape;34;p2"/>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5" name="Google Shape;35;p2"/>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6" name="Google Shape;36;p2"/>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7" name="Google Shape;37;p2"/>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8" name="Google Shape;38;p2"/>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9" name="Google Shape;39;p2"/>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40" name="Google Shape;40;p2"/>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41" name="Google Shape;41;p2"/>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42" name="Google Shape;42;p2"/>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43" name="Google Shape;43;p2"/>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grpSp>
        <p:nvGrpSpPr>
          <p:cNvPr id="44" name="Google Shape;44;p2"/>
          <p:cNvGrpSpPr/>
          <p:nvPr/>
        </p:nvGrpSpPr>
        <p:grpSpPr>
          <a:xfrm>
            <a:off x="8107729" y="3475284"/>
            <a:ext cx="5623304" cy="3744624"/>
            <a:chOff x="6859479" y="3505471"/>
            <a:chExt cx="5623304" cy="3744624"/>
          </a:xfrm>
        </p:grpSpPr>
        <p:grpSp>
          <p:nvGrpSpPr>
            <p:cNvPr id="45" name="Google Shape;45;p2"/>
            <p:cNvGrpSpPr/>
            <p:nvPr/>
          </p:nvGrpSpPr>
          <p:grpSpPr>
            <a:xfrm>
              <a:off x="6859479" y="3893252"/>
              <a:ext cx="5623304" cy="3073910"/>
              <a:chOff x="290381" y="795460"/>
              <a:chExt cx="11611200" cy="3715593"/>
            </a:xfrm>
          </p:grpSpPr>
          <p:cxnSp>
            <p:nvCxnSpPr>
              <p:cNvPr id="46" name="Google Shape;46;p2"/>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47" name="Google Shape;47;p2"/>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48" name="Google Shape;48;p2"/>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49" name="Google Shape;49;p2"/>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50" name="Google Shape;50;p2"/>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51" name="Google Shape;51;p2"/>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52" name="Google Shape;52;p2"/>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53" name="Google Shape;53;p2"/>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54" name="Google Shape;54;p2"/>
            <p:cNvGrpSpPr/>
            <p:nvPr/>
          </p:nvGrpSpPr>
          <p:grpSpPr>
            <a:xfrm>
              <a:off x="7289677" y="3505471"/>
              <a:ext cx="4810039" cy="3744624"/>
              <a:chOff x="799586" y="306297"/>
              <a:chExt cx="5814141" cy="6240000"/>
            </a:xfrm>
          </p:grpSpPr>
          <p:cxnSp>
            <p:nvCxnSpPr>
              <p:cNvPr id="55" name="Google Shape;55;p2"/>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56" name="Google Shape;56;p2"/>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57" name="Google Shape;57;p2"/>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58" name="Google Shape;58;p2"/>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59" name="Google Shape;59;p2"/>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0" name="Google Shape;60;p2"/>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1" name="Google Shape;61;p2"/>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2" name="Google Shape;62;p2"/>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3" name="Google Shape;63;p2"/>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4" name="Google Shape;64;p2"/>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5" name="Google Shape;65;p2"/>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6" name="Google Shape;66;p2"/>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67" name="Google Shape;67;p2"/>
          <p:cNvSpPr/>
          <p:nvPr/>
        </p:nvSpPr>
        <p:spPr>
          <a:xfrm rot="2372297">
            <a:off x="3815515" y="260495"/>
            <a:ext cx="1778528" cy="1538149"/>
          </a:xfrm>
          <a:prstGeom prst="triangle">
            <a:avLst>
              <a:gd name="adj" fmla="val 50000"/>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68" name="Google Shape;68;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9" name="Google Shape;69;p2"/>
          <p:cNvSpPr/>
          <p:nvPr/>
        </p:nvSpPr>
        <p:spPr>
          <a:xfrm>
            <a:off x="2094750" y="1342800"/>
            <a:ext cx="8002500" cy="41724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0" name="Google Shape;70;p2"/>
          <p:cNvSpPr/>
          <p:nvPr/>
        </p:nvSpPr>
        <p:spPr>
          <a:xfrm>
            <a:off x="17275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1" name="Google Shape;71;p2"/>
          <p:cNvSpPr/>
          <p:nvPr/>
        </p:nvSpPr>
        <p:spPr>
          <a:xfrm>
            <a:off x="100972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2" name="Google Shape;72;p2"/>
          <p:cNvSpPr/>
          <p:nvPr/>
        </p:nvSpPr>
        <p:spPr>
          <a:xfrm>
            <a:off x="17275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3" name="Google Shape;73;p2"/>
          <p:cNvSpPr/>
          <p:nvPr/>
        </p:nvSpPr>
        <p:spPr>
          <a:xfrm>
            <a:off x="100972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4" name="Google Shape;74;p2"/>
          <p:cNvSpPr txBox="1">
            <a:spLocks noGrp="1"/>
          </p:cNvSpPr>
          <p:nvPr>
            <p:ph type="ctrTitle"/>
          </p:nvPr>
        </p:nvSpPr>
        <p:spPr>
          <a:xfrm>
            <a:off x="2394000" y="1467150"/>
            <a:ext cx="7404000" cy="33990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6900"/>
              <a:buNone/>
              <a:defRPr sz="581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r>
              <a:rPr lang="en-US" smtClean="0"/>
              <a:t>Click to edit Master title style</a:t>
            </a:r>
            <a:endParaRPr/>
          </a:p>
        </p:txBody>
      </p:sp>
      <p:sp>
        <p:nvSpPr>
          <p:cNvPr id="75" name="Google Shape;75;p2"/>
          <p:cNvSpPr txBox="1">
            <a:spLocks noGrp="1"/>
          </p:cNvSpPr>
          <p:nvPr>
            <p:ph type="subTitle" idx="1"/>
          </p:nvPr>
        </p:nvSpPr>
        <p:spPr>
          <a:xfrm>
            <a:off x="2394000" y="4866150"/>
            <a:ext cx="7404000" cy="524700"/>
          </a:xfrm>
          <a:prstGeom prst="rect">
            <a:avLst/>
          </a:prstGeom>
        </p:spPr>
        <p:txBody>
          <a:bodyPr spcFirstLastPara="1" wrap="square" lIns="121900" tIns="121900" rIns="121900" bIns="121900" anchor="b" anchorCtr="0">
            <a:normAutofit/>
          </a:bodyPr>
          <a:lstStyle>
            <a:lvl1pPr lvl="0" algn="ctr">
              <a:lnSpc>
                <a:spcPct val="100000"/>
              </a:lnSpc>
              <a:spcBef>
                <a:spcPts val="0"/>
              </a:spcBef>
              <a:spcAft>
                <a:spcPts val="0"/>
              </a:spcAft>
              <a:buSzPts val="3700"/>
              <a:buNone/>
              <a:defRPr sz="30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r>
              <a:rPr lang="en-US" smtClean="0"/>
              <a:t>Click to edit Master subtitle style</a:t>
            </a:r>
            <a:endParaRPr/>
          </a:p>
        </p:txBody>
      </p:sp>
      <p:sp>
        <p:nvSpPr>
          <p:cNvPr id="76" name="Google Shape;76;p2"/>
          <p:cNvSpPr/>
          <p:nvPr/>
        </p:nvSpPr>
        <p:spPr>
          <a:xfrm>
            <a:off x="9088709" y="5355422"/>
            <a:ext cx="462458" cy="547182"/>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6"/>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407625" y="2901875"/>
            <a:ext cx="1316700" cy="13167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8" name="Google Shape;78;p2"/>
          <p:cNvSpPr/>
          <p:nvPr/>
        </p:nvSpPr>
        <p:spPr>
          <a:xfrm rot="2333778">
            <a:off x="10515858" y="1365395"/>
            <a:ext cx="1316743" cy="1316743"/>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9" name="Google Shape;79;p2"/>
          <p:cNvSpPr/>
          <p:nvPr/>
        </p:nvSpPr>
        <p:spPr>
          <a:xfrm rot="-1194919">
            <a:off x="632658" y="4914279"/>
            <a:ext cx="866627" cy="866627"/>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80" name="Google Shape;80;p2"/>
          <p:cNvGrpSpPr/>
          <p:nvPr/>
        </p:nvGrpSpPr>
        <p:grpSpPr>
          <a:xfrm>
            <a:off x="10723912" y="4559314"/>
            <a:ext cx="991595" cy="1431473"/>
            <a:chOff x="6219215" y="3050460"/>
            <a:chExt cx="153707" cy="221889"/>
          </a:xfrm>
        </p:grpSpPr>
        <p:sp>
          <p:nvSpPr>
            <p:cNvPr id="81" name="Google Shape;81;p2"/>
            <p:cNvSpPr/>
            <p:nvPr/>
          </p:nvSpPr>
          <p:spPr>
            <a:xfrm>
              <a:off x="6219215" y="3050460"/>
              <a:ext cx="142008" cy="210401"/>
            </a:xfrm>
            <a:custGeom>
              <a:avLst/>
              <a:gdLst/>
              <a:ahLst/>
              <a:cxnLst/>
              <a:rect l="l" t="t" r="r" b="b"/>
              <a:pathLst>
                <a:path w="142008" h="210401" extrusionOk="0">
                  <a:moveTo>
                    <a:pt x="65701" y="0"/>
                  </a:moveTo>
                  <a:lnTo>
                    <a:pt x="138365" y="1963"/>
                  </a:lnTo>
                  <a:lnTo>
                    <a:pt x="93147" y="74449"/>
                  </a:lnTo>
                  <a:lnTo>
                    <a:pt x="142009" y="77210"/>
                  </a:lnTo>
                  <a:lnTo>
                    <a:pt x="0" y="210401"/>
                  </a:lnTo>
                  <a:lnTo>
                    <a:pt x="45420" y="106121"/>
                  </a:lnTo>
                  <a:lnTo>
                    <a:pt x="2267" y="104223"/>
                  </a:lnTo>
                  <a:lnTo>
                    <a:pt x="65701" y="0"/>
                  </a:ln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6312362" y="3052423"/>
              <a:ext cx="60317" cy="74141"/>
            </a:xfrm>
            <a:custGeom>
              <a:avLst/>
              <a:gdLst/>
              <a:ahLst/>
              <a:cxnLst/>
              <a:rect l="l" t="t" r="r" b="b"/>
              <a:pathLst>
                <a:path w="60317" h="74141" extrusionOk="0">
                  <a:moveTo>
                    <a:pt x="45218" y="0"/>
                  </a:moveTo>
                  <a:lnTo>
                    <a:pt x="60317" y="21204"/>
                  </a:lnTo>
                  <a:lnTo>
                    <a:pt x="29308" y="74141"/>
                  </a:lnTo>
                  <a:lnTo>
                    <a:pt x="0" y="72486"/>
                  </a:lnTo>
                  <a:lnTo>
                    <a:pt x="45218"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6219215" y="3127670"/>
              <a:ext cx="153707" cy="144679"/>
            </a:xfrm>
            <a:custGeom>
              <a:avLst/>
              <a:gdLst/>
              <a:ahLst/>
              <a:cxnLst/>
              <a:rect l="l" t="t" r="r" b="b"/>
              <a:pathLst>
                <a:path w="153707" h="144679" extrusionOk="0">
                  <a:moveTo>
                    <a:pt x="142009" y="0"/>
                  </a:moveTo>
                  <a:lnTo>
                    <a:pt x="153708" y="14950"/>
                  </a:lnTo>
                  <a:lnTo>
                    <a:pt x="16517" y="144680"/>
                  </a:lnTo>
                  <a:lnTo>
                    <a:pt x="0" y="133191"/>
                  </a:lnTo>
                  <a:lnTo>
                    <a:pt x="142009" y="0"/>
                  </a:lnTo>
                  <a:close/>
                </a:path>
              </a:pathLst>
            </a:custGeom>
            <a:solidFill>
              <a:schemeClr val="accent1"/>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84" name="Google Shape;84;p2"/>
          <p:cNvGrpSpPr/>
          <p:nvPr/>
        </p:nvGrpSpPr>
        <p:grpSpPr>
          <a:xfrm>
            <a:off x="259218" y="5911673"/>
            <a:ext cx="3763929" cy="871748"/>
            <a:chOff x="259218" y="5759273"/>
            <a:chExt cx="3763929" cy="871748"/>
          </a:xfrm>
        </p:grpSpPr>
        <p:grpSp>
          <p:nvGrpSpPr>
            <p:cNvPr id="85" name="Google Shape;85;p2"/>
            <p:cNvGrpSpPr/>
            <p:nvPr/>
          </p:nvGrpSpPr>
          <p:grpSpPr>
            <a:xfrm>
              <a:off x="259218" y="5759273"/>
              <a:ext cx="3763412" cy="682366"/>
              <a:chOff x="6638580" y="2496335"/>
              <a:chExt cx="337033" cy="61110"/>
            </a:xfrm>
          </p:grpSpPr>
          <p:sp>
            <p:nvSpPr>
              <p:cNvPr id="86" name="Google Shape;86;p2"/>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87" name="Google Shape;87;p2"/>
              <p:cNvGrpSpPr/>
              <p:nvPr/>
            </p:nvGrpSpPr>
            <p:grpSpPr>
              <a:xfrm>
                <a:off x="6690417" y="2496555"/>
                <a:ext cx="285196" cy="60285"/>
                <a:chOff x="6690417" y="2496555"/>
                <a:chExt cx="285196" cy="60285"/>
              </a:xfrm>
            </p:grpSpPr>
            <p:sp>
              <p:nvSpPr>
                <p:cNvPr id="88" name="Google Shape;88;p2"/>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92" name="Google Shape;92;p2"/>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3"/>
        <p:cNvGrpSpPr/>
        <p:nvPr/>
      </p:nvGrpSpPr>
      <p:grpSpPr>
        <a:xfrm>
          <a:off x="0" y="0"/>
          <a:ext cx="0" cy="0"/>
          <a:chOff x="0" y="0"/>
          <a:chExt cx="0" cy="0"/>
        </a:xfrm>
      </p:grpSpPr>
      <p:sp>
        <p:nvSpPr>
          <p:cNvPr id="94" name="Google Shape;94;p3"/>
          <p:cNvSpPr/>
          <p:nvPr/>
        </p:nvSpPr>
        <p:spPr>
          <a:xfrm rot="2333778">
            <a:off x="1078733" y="5076370"/>
            <a:ext cx="1316743" cy="1316743"/>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95" name="Google Shape;95;p3"/>
          <p:cNvSpPr/>
          <p:nvPr/>
        </p:nvSpPr>
        <p:spPr>
          <a:xfrm rot="-2700000">
            <a:off x="930233" y="250167"/>
            <a:ext cx="1778515" cy="1537957"/>
          </a:xfrm>
          <a:prstGeom prst="triangle">
            <a:avLst>
              <a:gd name="adj" fmla="val 50000"/>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Didact Gothic"/>
              <a:ea typeface="Didact Gothic"/>
              <a:cs typeface="Didact Gothic"/>
              <a:sym typeface="Didact Gothic"/>
            </a:endParaRPr>
          </a:p>
        </p:txBody>
      </p:sp>
      <p:sp>
        <p:nvSpPr>
          <p:cNvPr id="96" name="Google Shape;96;p3"/>
          <p:cNvSpPr/>
          <p:nvPr/>
        </p:nvSpPr>
        <p:spPr>
          <a:xfrm>
            <a:off x="4046350" y="555425"/>
            <a:ext cx="1316700" cy="13167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Didact Gothic"/>
              <a:ea typeface="Didact Gothic"/>
              <a:cs typeface="Didact Gothic"/>
              <a:sym typeface="Didact Gothic"/>
            </a:endParaRPr>
          </a:p>
        </p:txBody>
      </p:sp>
      <p:sp>
        <p:nvSpPr>
          <p:cNvPr id="97" name="Google Shape;97;p3"/>
          <p:cNvSpPr/>
          <p:nvPr/>
        </p:nvSpPr>
        <p:spPr>
          <a:xfrm rot="-1194708">
            <a:off x="3202271" y="4885309"/>
            <a:ext cx="1626963" cy="1626963"/>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Didact Gothic"/>
              <a:ea typeface="Didact Gothic"/>
              <a:cs typeface="Didact Gothic"/>
              <a:sym typeface="Didact Gothic"/>
            </a:endParaRPr>
          </a:p>
        </p:txBody>
      </p:sp>
      <p:grpSp>
        <p:nvGrpSpPr>
          <p:cNvPr id="98" name="Google Shape;98;p3"/>
          <p:cNvGrpSpPr/>
          <p:nvPr/>
        </p:nvGrpSpPr>
        <p:grpSpPr>
          <a:xfrm>
            <a:off x="7384532" y="2917490"/>
            <a:ext cx="6346461" cy="4226183"/>
            <a:chOff x="6859479" y="3505471"/>
            <a:chExt cx="5623304" cy="3744624"/>
          </a:xfrm>
        </p:grpSpPr>
        <p:grpSp>
          <p:nvGrpSpPr>
            <p:cNvPr id="99" name="Google Shape;99;p3"/>
            <p:cNvGrpSpPr/>
            <p:nvPr/>
          </p:nvGrpSpPr>
          <p:grpSpPr>
            <a:xfrm>
              <a:off x="6859479" y="3893252"/>
              <a:ext cx="5623304" cy="3073910"/>
              <a:chOff x="290381" y="795460"/>
              <a:chExt cx="11611200" cy="3715593"/>
            </a:xfrm>
          </p:grpSpPr>
          <p:cxnSp>
            <p:nvCxnSpPr>
              <p:cNvPr id="100" name="Google Shape;100;p3"/>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1" name="Google Shape;101;p3"/>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2" name="Google Shape;102;p3"/>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3" name="Google Shape;103;p3"/>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4" name="Google Shape;104;p3"/>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5" name="Google Shape;105;p3"/>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6" name="Google Shape;106;p3"/>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7" name="Google Shape;107;p3"/>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108" name="Google Shape;108;p3"/>
            <p:cNvGrpSpPr/>
            <p:nvPr/>
          </p:nvGrpSpPr>
          <p:grpSpPr>
            <a:xfrm>
              <a:off x="7289677" y="3505471"/>
              <a:ext cx="4810039" cy="3744624"/>
              <a:chOff x="799586" y="306297"/>
              <a:chExt cx="5814141" cy="6240000"/>
            </a:xfrm>
          </p:grpSpPr>
          <p:cxnSp>
            <p:nvCxnSpPr>
              <p:cNvPr id="109" name="Google Shape;109;p3"/>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0" name="Google Shape;110;p3"/>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1" name="Google Shape;111;p3"/>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2" name="Google Shape;112;p3"/>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3" name="Google Shape;113;p3"/>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4" name="Google Shape;114;p3"/>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5" name="Google Shape;115;p3"/>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6" name="Google Shape;116;p3"/>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7" name="Google Shape;117;p3"/>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8" name="Google Shape;118;p3"/>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9" name="Google Shape;119;p3"/>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20" name="Google Shape;120;p3"/>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121" name="Google Shape;121;p3"/>
          <p:cNvSpPr/>
          <p:nvPr/>
        </p:nvSpPr>
        <p:spPr>
          <a:xfrm>
            <a:off x="646950" y="1342800"/>
            <a:ext cx="10902600" cy="41724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22" name="Google Shape;122;p3"/>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rtl="0">
              <a:spcBef>
                <a:spcPts val="0"/>
              </a:spcBef>
              <a:spcAft>
                <a:spcPts val="0"/>
              </a:spcAft>
              <a:buSzPts val="2400"/>
              <a:buChar char="■"/>
              <a:defRPr/>
            </a:lvl9pPr>
          </a:lstStyle>
          <a:p>
            <a:pPr lvl="0"/>
            <a:r>
              <a:rPr lang="en-US" smtClean="0"/>
              <a:t>Click to edit Master text styles</a:t>
            </a:r>
          </a:p>
        </p:txBody>
      </p:sp>
      <p:sp>
        <p:nvSpPr>
          <p:cNvPr id="123" name="Google Shape;123;p3"/>
          <p:cNvSpPr/>
          <p:nvPr/>
        </p:nvSpPr>
        <p:spPr>
          <a:xfrm>
            <a:off x="2797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24" name="Google Shape;124;p3"/>
          <p:cNvSpPr/>
          <p:nvPr/>
        </p:nvSpPr>
        <p:spPr>
          <a:xfrm>
            <a:off x="115450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25" name="Google Shape;125;p3"/>
          <p:cNvSpPr/>
          <p:nvPr/>
        </p:nvSpPr>
        <p:spPr>
          <a:xfrm>
            <a:off x="2797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26" name="Google Shape;126;p3"/>
          <p:cNvSpPr/>
          <p:nvPr/>
        </p:nvSpPr>
        <p:spPr>
          <a:xfrm>
            <a:off x="115450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127" name="Google Shape;127;p3"/>
          <p:cNvGrpSpPr/>
          <p:nvPr/>
        </p:nvGrpSpPr>
        <p:grpSpPr>
          <a:xfrm rot="10800000" flipH="1">
            <a:off x="6106743" y="236636"/>
            <a:ext cx="3763929" cy="871748"/>
            <a:chOff x="259218" y="5759273"/>
            <a:chExt cx="3763929" cy="871748"/>
          </a:xfrm>
        </p:grpSpPr>
        <p:grpSp>
          <p:nvGrpSpPr>
            <p:cNvPr id="128" name="Google Shape;128;p3"/>
            <p:cNvGrpSpPr/>
            <p:nvPr/>
          </p:nvGrpSpPr>
          <p:grpSpPr>
            <a:xfrm>
              <a:off x="259218" y="5759273"/>
              <a:ext cx="3763412" cy="682366"/>
              <a:chOff x="6638580" y="2496335"/>
              <a:chExt cx="337033" cy="61110"/>
            </a:xfrm>
          </p:grpSpPr>
          <p:sp>
            <p:nvSpPr>
              <p:cNvPr id="129" name="Google Shape;129;p3"/>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30" name="Google Shape;130;p3"/>
              <p:cNvGrpSpPr/>
              <p:nvPr/>
            </p:nvGrpSpPr>
            <p:grpSpPr>
              <a:xfrm>
                <a:off x="6690417" y="2496555"/>
                <a:ext cx="285196" cy="60285"/>
                <a:chOff x="6690417" y="2496555"/>
                <a:chExt cx="285196" cy="60285"/>
              </a:xfrm>
            </p:grpSpPr>
            <p:sp>
              <p:nvSpPr>
                <p:cNvPr id="131" name="Google Shape;131;p3"/>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 name="Google Shape;132;p3"/>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3" name="Google Shape;133;p3"/>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4" name="Google Shape;134;p3"/>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135" name="Google Shape;135;p3"/>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36" name="Google Shape;136;p3"/>
          <p:cNvSpPr txBox="1">
            <a:spLocks noGrp="1"/>
          </p:cNvSpPr>
          <p:nvPr>
            <p:ph type="title"/>
          </p:nvPr>
        </p:nvSpPr>
        <p:spPr>
          <a:xfrm>
            <a:off x="3348200" y="1536575"/>
            <a:ext cx="7939500" cy="2814600"/>
          </a:xfrm>
          <a:prstGeom prst="rect">
            <a:avLst/>
          </a:prstGeom>
        </p:spPr>
        <p:txBody>
          <a:bodyPr spcFirstLastPara="1" wrap="square" lIns="121900" tIns="121900" rIns="121900" bIns="121900" anchor="ctr" anchorCtr="0">
            <a:normAutofit/>
          </a:bodyPr>
          <a:lstStyle>
            <a:lvl1pPr lvl="0">
              <a:spcBef>
                <a:spcPts val="0"/>
              </a:spcBef>
              <a:spcAft>
                <a:spcPts val="0"/>
              </a:spcAft>
              <a:buSzPts val="4800"/>
              <a:buNone/>
              <a:defRPr sz="5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smtClean="0"/>
              <a:t>Click to edit Master title style</a:t>
            </a:r>
            <a:endParaRPr/>
          </a:p>
        </p:txBody>
      </p:sp>
      <p:sp>
        <p:nvSpPr>
          <p:cNvPr id="137" name="Google Shape;137;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8"/>
        <p:cNvGrpSpPr/>
        <p:nvPr/>
      </p:nvGrpSpPr>
      <p:grpSpPr>
        <a:xfrm>
          <a:off x="0" y="0"/>
          <a:ext cx="0" cy="0"/>
          <a:chOff x="0" y="0"/>
          <a:chExt cx="0" cy="0"/>
        </a:xfrm>
      </p:grpSpPr>
      <p:sp>
        <p:nvSpPr>
          <p:cNvPr id="139" name="Google Shape;139;p4"/>
          <p:cNvSpPr/>
          <p:nvPr/>
        </p:nvSpPr>
        <p:spPr>
          <a:xfrm rot="-1195003">
            <a:off x="7586378" y="217390"/>
            <a:ext cx="1548200" cy="1548200"/>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40" name="Google Shape;140;p4"/>
          <p:cNvSpPr/>
          <p:nvPr/>
        </p:nvSpPr>
        <p:spPr>
          <a:xfrm rot="2372297">
            <a:off x="4182815" y="-96568"/>
            <a:ext cx="1778528" cy="1538149"/>
          </a:xfrm>
          <a:prstGeom prst="triangle">
            <a:avLst>
              <a:gd name="adj" fmla="val 50000"/>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41" name="Google Shape;141;p4"/>
          <p:cNvSpPr/>
          <p:nvPr/>
        </p:nvSpPr>
        <p:spPr>
          <a:xfrm rot="2333778">
            <a:off x="474233" y="4049620"/>
            <a:ext cx="1316743" cy="1316743"/>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142" name="Google Shape;142;p4"/>
          <p:cNvGrpSpPr/>
          <p:nvPr/>
        </p:nvGrpSpPr>
        <p:grpSpPr>
          <a:xfrm>
            <a:off x="-1600021" y="-995141"/>
            <a:ext cx="5623304" cy="3744624"/>
            <a:chOff x="6859479" y="3505471"/>
            <a:chExt cx="5623304" cy="3744624"/>
          </a:xfrm>
        </p:grpSpPr>
        <p:grpSp>
          <p:nvGrpSpPr>
            <p:cNvPr id="143" name="Google Shape;143;p4"/>
            <p:cNvGrpSpPr/>
            <p:nvPr/>
          </p:nvGrpSpPr>
          <p:grpSpPr>
            <a:xfrm>
              <a:off x="6859479" y="3893252"/>
              <a:ext cx="5623304" cy="3073910"/>
              <a:chOff x="290381" y="795460"/>
              <a:chExt cx="11611200" cy="3715593"/>
            </a:xfrm>
          </p:grpSpPr>
          <p:cxnSp>
            <p:nvCxnSpPr>
              <p:cNvPr id="144" name="Google Shape;144;p4"/>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45" name="Google Shape;145;p4"/>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46" name="Google Shape;146;p4"/>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47" name="Google Shape;147;p4"/>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48" name="Google Shape;148;p4"/>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49" name="Google Shape;149;p4"/>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50" name="Google Shape;150;p4"/>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51" name="Google Shape;151;p4"/>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152" name="Google Shape;152;p4"/>
            <p:cNvGrpSpPr/>
            <p:nvPr/>
          </p:nvGrpSpPr>
          <p:grpSpPr>
            <a:xfrm>
              <a:off x="7289677" y="3505471"/>
              <a:ext cx="4810039" cy="3744624"/>
              <a:chOff x="799586" y="306297"/>
              <a:chExt cx="5814141" cy="6240000"/>
            </a:xfrm>
          </p:grpSpPr>
          <p:cxnSp>
            <p:nvCxnSpPr>
              <p:cNvPr id="153" name="Google Shape;153;p4"/>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4" name="Google Shape;154;p4"/>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5" name="Google Shape;155;p4"/>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6" name="Google Shape;156;p4"/>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7" name="Google Shape;157;p4"/>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8" name="Google Shape;158;p4"/>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9" name="Google Shape;159;p4"/>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60" name="Google Shape;160;p4"/>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61" name="Google Shape;161;p4"/>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62" name="Google Shape;162;p4"/>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63" name="Google Shape;163;p4"/>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64" name="Google Shape;164;p4"/>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165" name="Google Shape;165;p4"/>
          <p:cNvSpPr/>
          <p:nvPr/>
        </p:nvSpPr>
        <p:spPr>
          <a:xfrm>
            <a:off x="3896675" y="1276600"/>
            <a:ext cx="6986700" cy="5354400"/>
          </a:xfrm>
          <a:prstGeom prst="rect">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hanti"/>
              <a:ea typeface="Shanti"/>
              <a:cs typeface="Shanti"/>
              <a:sym typeface="Shanti"/>
            </a:endParaRPr>
          </a:p>
        </p:txBody>
      </p:sp>
      <p:sp>
        <p:nvSpPr>
          <p:cNvPr id="166" name="Google Shape;166;p4"/>
          <p:cNvSpPr/>
          <p:nvPr/>
        </p:nvSpPr>
        <p:spPr>
          <a:xfrm>
            <a:off x="3896675" y="1124200"/>
            <a:ext cx="6834300" cy="5354400"/>
          </a:xfrm>
          <a:prstGeom prst="rect">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hanti"/>
              <a:ea typeface="Shanti"/>
              <a:cs typeface="Shanti"/>
              <a:sym typeface="Shanti"/>
            </a:endParaRPr>
          </a:p>
        </p:txBody>
      </p:sp>
      <p:sp>
        <p:nvSpPr>
          <p:cNvPr id="167" name="Google Shape;167;p4"/>
          <p:cNvSpPr/>
          <p:nvPr/>
        </p:nvSpPr>
        <p:spPr>
          <a:xfrm>
            <a:off x="3691900" y="971800"/>
            <a:ext cx="6886500" cy="5354400"/>
          </a:xfrm>
          <a:prstGeom prst="rect">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hanti"/>
              <a:ea typeface="Shanti"/>
              <a:cs typeface="Shanti"/>
              <a:sym typeface="Shanti"/>
            </a:endParaRPr>
          </a:p>
        </p:txBody>
      </p:sp>
      <p:sp>
        <p:nvSpPr>
          <p:cNvPr id="168" name="Google Shape;168;p4"/>
          <p:cNvSpPr/>
          <p:nvPr/>
        </p:nvSpPr>
        <p:spPr>
          <a:xfrm>
            <a:off x="1200825" y="819400"/>
            <a:ext cx="9225300" cy="53544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hanti"/>
              <a:ea typeface="Shanti"/>
              <a:cs typeface="Shanti"/>
              <a:sym typeface="Shanti"/>
            </a:endParaRPr>
          </a:p>
        </p:txBody>
      </p:sp>
      <p:sp>
        <p:nvSpPr>
          <p:cNvPr id="169" name="Google Shape;169;p4"/>
          <p:cNvSpPr/>
          <p:nvPr/>
        </p:nvSpPr>
        <p:spPr>
          <a:xfrm>
            <a:off x="9964044" y="311310"/>
            <a:ext cx="1482518" cy="1436503"/>
          </a:xfrm>
          <a:custGeom>
            <a:avLst/>
            <a:gdLst/>
            <a:ahLst/>
            <a:cxnLst/>
            <a:rect l="l" t="t" r="r" b="b"/>
            <a:pathLst>
              <a:path w="340613" h="330041" extrusionOk="0">
                <a:moveTo>
                  <a:pt x="126873" y="330041"/>
                </a:moveTo>
                <a:lnTo>
                  <a:pt x="124206" y="236792"/>
                </a:lnTo>
                <a:lnTo>
                  <a:pt x="38195" y="272986"/>
                </a:lnTo>
                <a:lnTo>
                  <a:pt x="90773" y="195929"/>
                </a:lnTo>
                <a:lnTo>
                  <a:pt x="0" y="174689"/>
                </a:lnTo>
                <a:lnTo>
                  <a:pt x="87821" y="143351"/>
                </a:lnTo>
                <a:lnTo>
                  <a:pt x="26765" y="72771"/>
                </a:lnTo>
                <a:lnTo>
                  <a:pt x="116300" y="98965"/>
                </a:lnTo>
                <a:lnTo>
                  <a:pt x="108395" y="6001"/>
                </a:lnTo>
                <a:lnTo>
                  <a:pt x="165449" y="79819"/>
                </a:lnTo>
                <a:lnTo>
                  <a:pt x="213741" y="0"/>
                </a:lnTo>
                <a:lnTo>
                  <a:pt x="216408" y="93250"/>
                </a:lnTo>
                <a:lnTo>
                  <a:pt x="302419" y="57055"/>
                </a:lnTo>
                <a:lnTo>
                  <a:pt x="249841" y="134112"/>
                </a:lnTo>
                <a:lnTo>
                  <a:pt x="340614" y="155258"/>
                </a:lnTo>
                <a:lnTo>
                  <a:pt x="252793" y="186690"/>
                </a:lnTo>
                <a:lnTo>
                  <a:pt x="313849" y="257270"/>
                </a:lnTo>
                <a:lnTo>
                  <a:pt x="224314" y="231076"/>
                </a:lnTo>
                <a:lnTo>
                  <a:pt x="232220" y="324041"/>
                </a:lnTo>
                <a:lnTo>
                  <a:pt x="175165" y="250222"/>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0" name="Google Shape;170;p4"/>
          <p:cNvGrpSpPr/>
          <p:nvPr/>
        </p:nvGrpSpPr>
        <p:grpSpPr>
          <a:xfrm>
            <a:off x="259218" y="5911673"/>
            <a:ext cx="3763929" cy="871748"/>
            <a:chOff x="259218" y="5759273"/>
            <a:chExt cx="3763929" cy="871748"/>
          </a:xfrm>
        </p:grpSpPr>
        <p:grpSp>
          <p:nvGrpSpPr>
            <p:cNvPr id="171" name="Google Shape;171;p4"/>
            <p:cNvGrpSpPr/>
            <p:nvPr/>
          </p:nvGrpSpPr>
          <p:grpSpPr>
            <a:xfrm>
              <a:off x="259218" y="5759273"/>
              <a:ext cx="3763412" cy="682366"/>
              <a:chOff x="6638580" y="2496335"/>
              <a:chExt cx="337033" cy="61110"/>
            </a:xfrm>
          </p:grpSpPr>
          <p:sp>
            <p:nvSpPr>
              <p:cNvPr id="172" name="Google Shape;172;p4"/>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73" name="Google Shape;173;p4"/>
              <p:cNvGrpSpPr/>
              <p:nvPr/>
            </p:nvGrpSpPr>
            <p:grpSpPr>
              <a:xfrm>
                <a:off x="6690417" y="2496555"/>
                <a:ext cx="285196" cy="60285"/>
                <a:chOff x="6690417" y="2496555"/>
                <a:chExt cx="285196" cy="60285"/>
              </a:xfrm>
            </p:grpSpPr>
            <p:sp>
              <p:nvSpPr>
                <p:cNvPr id="174" name="Google Shape;174;p4"/>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5" name="Google Shape;175;p4"/>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6" name="Google Shape;176;p4"/>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7" name="Google Shape;177;p4"/>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178" name="Google Shape;178;p4"/>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79" name="Google Shape;179;p4"/>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r>
              <a:rPr lang="en-US" smtClean="0"/>
              <a:t>Click to edit Master title style</a:t>
            </a:r>
            <a:endParaRPr/>
          </a:p>
        </p:txBody>
      </p:sp>
      <p:sp>
        <p:nvSpPr>
          <p:cNvPr id="180" name="Google Shape;180;p4"/>
          <p:cNvSpPr txBox="1">
            <a:spLocks noGrp="1"/>
          </p:cNvSpPr>
          <p:nvPr>
            <p:ph type="body" idx="1"/>
          </p:nvPr>
        </p:nvSpPr>
        <p:spPr>
          <a:xfrm>
            <a:off x="1555725" y="2183826"/>
            <a:ext cx="8515500" cy="3523800"/>
          </a:xfrm>
          <a:prstGeom prst="rect">
            <a:avLst/>
          </a:prstGeom>
        </p:spPr>
        <p:txBody>
          <a:bodyPr spcFirstLastPara="1" wrap="square" lIns="121900" tIns="121900" rIns="121900" bIns="121900" anchor="t" anchorCtr="0">
            <a:normAutofit/>
          </a:bodyPr>
          <a:lstStyle>
            <a:lvl1pPr marL="457200" lvl="0" indent="-387350">
              <a:spcBef>
                <a:spcPts val="0"/>
              </a:spcBef>
              <a:spcAft>
                <a:spcPts val="0"/>
              </a:spcAft>
              <a:buSzPts val="25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smtClean="0"/>
              <a:t>Click to edit Master text styles</a:t>
            </a:r>
          </a:p>
        </p:txBody>
      </p:sp>
      <p:sp>
        <p:nvSpPr>
          <p:cNvPr id="181" name="Google Shape;18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x boxes">
  <p:cSld name="CUSTOM">
    <p:spTree>
      <p:nvGrpSpPr>
        <p:cNvPr id="1" name="Shape 182"/>
        <p:cNvGrpSpPr/>
        <p:nvPr/>
      </p:nvGrpSpPr>
      <p:grpSpPr>
        <a:xfrm>
          <a:off x="0" y="0"/>
          <a:ext cx="0" cy="0"/>
          <a:chOff x="0" y="0"/>
          <a:chExt cx="0" cy="0"/>
        </a:xfrm>
      </p:grpSpPr>
      <p:sp>
        <p:nvSpPr>
          <p:cNvPr id="183" name="Google Shape;183;p5"/>
          <p:cNvSpPr/>
          <p:nvPr/>
        </p:nvSpPr>
        <p:spPr>
          <a:xfrm rot="-1228612">
            <a:off x="1157473" y="5005979"/>
            <a:ext cx="1778582" cy="1538133"/>
          </a:xfrm>
          <a:prstGeom prst="triangle">
            <a:avLst>
              <a:gd name="adj" fmla="val 50000"/>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84" name="Google Shape;184;p5"/>
          <p:cNvSpPr/>
          <p:nvPr/>
        </p:nvSpPr>
        <p:spPr>
          <a:xfrm>
            <a:off x="0" y="2899700"/>
            <a:ext cx="1316700" cy="13167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85" name="Google Shape;185;p5"/>
          <p:cNvSpPr/>
          <p:nvPr/>
        </p:nvSpPr>
        <p:spPr>
          <a:xfrm rot="-1195117">
            <a:off x="3702679" y="5040324"/>
            <a:ext cx="1593848" cy="1593848"/>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86" name="Google Shape;186;p5"/>
          <p:cNvSpPr/>
          <p:nvPr/>
        </p:nvSpPr>
        <p:spPr>
          <a:xfrm rot="-1195117">
            <a:off x="7146779" y="173624"/>
            <a:ext cx="1593848" cy="1593848"/>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187" name="Google Shape;187;p5"/>
          <p:cNvGrpSpPr/>
          <p:nvPr/>
        </p:nvGrpSpPr>
        <p:grpSpPr>
          <a:xfrm>
            <a:off x="6736129" y="3170484"/>
            <a:ext cx="5623304" cy="3744624"/>
            <a:chOff x="6859479" y="3505471"/>
            <a:chExt cx="5623304" cy="3744624"/>
          </a:xfrm>
        </p:grpSpPr>
        <p:grpSp>
          <p:nvGrpSpPr>
            <p:cNvPr id="188" name="Google Shape;188;p5"/>
            <p:cNvGrpSpPr/>
            <p:nvPr/>
          </p:nvGrpSpPr>
          <p:grpSpPr>
            <a:xfrm>
              <a:off x="6859479" y="3893252"/>
              <a:ext cx="5623304" cy="3073910"/>
              <a:chOff x="290381" y="795460"/>
              <a:chExt cx="11611200" cy="3715593"/>
            </a:xfrm>
          </p:grpSpPr>
          <p:cxnSp>
            <p:nvCxnSpPr>
              <p:cNvPr id="189" name="Google Shape;189;p5"/>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0" name="Google Shape;190;p5"/>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1" name="Google Shape;191;p5"/>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2" name="Google Shape;192;p5"/>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3" name="Google Shape;193;p5"/>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4" name="Google Shape;194;p5"/>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5" name="Google Shape;195;p5"/>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6" name="Google Shape;196;p5"/>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197" name="Google Shape;197;p5"/>
            <p:cNvGrpSpPr/>
            <p:nvPr/>
          </p:nvGrpSpPr>
          <p:grpSpPr>
            <a:xfrm>
              <a:off x="7289677" y="3505471"/>
              <a:ext cx="4810039" cy="3744624"/>
              <a:chOff x="799586" y="306297"/>
              <a:chExt cx="5814141" cy="6240000"/>
            </a:xfrm>
          </p:grpSpPr>
          <p:cxnSp>
            <p:nvCxnSpPr>
              <p:cNvPr id="198" name="Google Shape;198;p5"/>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99" name="Google Shape;199;p5"/>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0" name="Google Shape;200;p5"/>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1" name="Google Shape;201;p5"/>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2" name="Google Shape;202;p5"/>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3" name="Google Shape;203;p5"/>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4" name="Google Shape;204;p5"/>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5" name="Google Shape;205;p5"/>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6" name="Google Shape;206;p5"/>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7" name="Google Shape;207;p5"/>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8" name="Google Shape;208;p5"/>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9" name="Google Shape;209;p5"/>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210" name="Google Shape;210;p5"/>
          <p:cNvSpPr/>
          <p:nvPr/>
        </p:nvSpPr>
        <p:spPr>
          <a:xfrm>
            <a:off x="415600" y="476700"/>
            <a:ext cx="11360700" cy="590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11" name="Google Shape;211;p5"/>
          <p:cNvSpPr txBox="1">
            <a:spLocks noGrp="1"/>
          </p:cNvSpPr>
          <p:nvPr>
            <p:ph type="title"/>
          </p:nvPr>
        </p:nvSpPr>
        <p:spPr>
          <a:xfrm>
            <a:off x="415600" y="821967"/>
            <a:ext cx="11360700" cy="763500"/>
          </a:xfrm>
          <a:prstGeom prst="rect">
            <a:avLst/>
          </a:prstGeom>
        </p:spPr>
        <p:txBody>
          <a:bodyPr spcFirstLastPara="1" wrap="square" lIns="121900" tIns="121900" rIns="121900" bIns="121900" anchor="t" anchorCtr="0">
            <a:normAutofit/>
          </a:bodyPr>
          <a:lstStyle>
            <a:lvl1pPr lvl="0" algn="ctr">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r>
              <a:rPr lang="en-US" smtClean="0"/>
              <a:t>Click to edit Master title style</a:t>
            </a:r>
            <a:endParaRPr/>
          </a:p>
        </p:txBody>
      </p:sp>
      <p:sp>
        <p:nvSpPr>
          <p:cNvPr id="212" name="Google Shape;212;p5"/>
          <p:cNvSpPr txBox="1">
            <a:spLocks noGrp="1"/>
          </p:cNvSpPr>
          <p:nvPr>
            <p:ph type="body" idx="1"/>
          </p:nvPr>
        </p:nvSpPr>
        <p:spPr>
          <a:xfrm>
            <a:off x="1205840" y="2899694"/>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3" name="Google Shape;213;p5"/>
          <p:cNvSpPr txBox="1">
            <a:spLocks noGrp="1"/>
          </p:cNvSpPr>
          <p:nvPr>
            <p:ph type="body" idx="2"/>
          </p:nvPr>
        </p:nvSpPr>
        <p:spPr>
          <a:xfrm>
            <a:off x="4542768" y="2899694"/>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4" name="Google Shape;214;p5"/>
          <p:cNvSpPr txBox="1">
            <a:spLocks noGrp="1"/>
          </p:cNvSpPr>
          <p:nvPr>
            <p:ph type="body" idx="3"/>
          </p:nvPr>
        </p:nvSpPr>
        <p:spPr>
          <a:xfrm>
            <a:off x="7879717" y="2899694"/>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5" name="Google Shape;215;p5"/>
          <p:cNvSpPr txBox="1">
            <a:spLocks noGrp="1"/>
          </p:cNvSpPr>
          <p:nvPr>
            <p:ph type="body" idx="4"/>
          </p:nvPr>
        </p:nvSpPr>
        <p:spPr>
          <a:xfrm>
            <a:off x="1205786" y="4969406"/>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6" name="Google Shape;216;p5"/>
          <p:cNvSpPr txBox="1">
            <a:spLocks noGrp="1"/>
          </p:cNvSpPr>
          <p:nvPr>
            <p:ph type="body" idx="5"/>
          </p:nvPr>
        </p:nvSpPr>
        <p:spPr>
          <a:xfrm>
            <a:off x="4542714" y="4969406"/>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7" name="Google Shape;217;p5"/>
          <p:cNvSpPr txBox="1">
            <a:spLocks noGrp="1"/>
          </p:cNvSpPr>
          <p:nvPr>
            <p:ph type="body" idx="6"/>
          </p:nvPr>
        </p:nvSpPr>
        <p:spPr>
          <a:xfrm>
            <a:off x="7879663" y="4969406"/>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8" name="Google Shape;218;p5"/>
          <p:cNvSpPr/>
          <p:nvPr/>
        </p:nvSpPr>
        <p:spPr>
          <a:xfrm>
            <a:off x="10591369" y="10"/>
            <a:ext cx="1482518" cy="1436503"/>
          </a:xfrm>
          <a:custGeom>
            <a:avLst/>
            <a:gdLst/>
            <a:ahLst/>
            <a:cxnLst/>
            <a:rect l="l" t="t" r="r" b="b"/>
            <a:pathLst>
              <a:path w="340613" h="330041" extrusionOk="0">
                <a:moveTo>
                  <a:pt x="126873" y="330041"/>
                </a:moveTo>
                <a:lnTo>
                  <a:pt x="124206" y="236792"/>
                </a:lnTo>
                <a:lnTo>
                  <a:pt x="38195" y="272986"/>
                </a:lnTo>
                <a:lnTo>
                  <a:pt x="90773" y="195929"/>
                </a:lnTo>
                <a:lnTo>
                  <a:pt x="0" y="174689"/>
                </a:lnTo>
                <a:lnTo>
                  <a:pt x="87821" y="143351"/>
                </a:lnTo>
                <a:lnTo>
                  <a:pt x="26765" y="72771"/>
                </a:lnTo>
                <a:lnTo>
                  <a:pt x="116300" y="98965"/>
                </a:lnTo>
                <a:lnTo>
                  <a:pt x="108395" y="6001"/>
                </a:lnTo>
                <a:lnTo>
                  <a:pt x="165449" y="79819"/>
                </a:lnTo>
                <a:lnTo>
                  <a:pt x="213741" y="0"/>
                </a:lnTo>
                <a:lnTo>
                  <a:pt x="216408" y="93250"/>
                </a:lnTo>
                <a:lnTo>
                  <a:pt x="302419" y="57055"/>
                </a:lnTo>
                <a:lnTo>
                  <a:pt x="249841" y="134112"/>
                </a:lnTo>
                <a:lnTo>
                  <a:pt x="340614" y="155258"/>
                </a:lnTo>
                <a:lnTo>
                  <a:pt x="252793" y="186690"/>
                </a:lnTo>
                <a:lnTo>
                  <a:pt x="313849" y="257270"/>
                </a:lnTo>
                <a:lnTo>
                  <a:pt x="224314" y="231076"/>
                </a:lnTo>
                <a:lnTo>
                  <a:pt x="232220" y="324041"/>
                </a:lnTo>
                <a:lnTo>
                  <a:pt x="175165" y="250222"/>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9" name="Google Shape;219;p5"/>
          <p:cNvGrpSpPr/>
          <p:nvPr/>
        </p:nvGrpSpPr>
        <p:grpSpPr>
          <a:xfrm>
            <a:off x="76193" y="62898"/>
            <a:ext cx="3763929" cy="871748"/>
            <a:chOff x="259218" y="5759273"/>
            <a:chExt cx="3763929" cy="871748"/>
          </a:xfrm>
        </p:grpSpPr>
        <p:grpSp>
          <p:nvGrpSpPr>
            <p:cNvPr id="220" name="Google Shape;220;p5"/>
            <p:cNvGrpSpPr/>
            <p:nvPr/>
          </p:nvGrpSpPr>
          <p:grpSpPr>
            <a:xfrm>
              <a:off x="259218" y="5759273"/>
              <a:ext cx="3763412" cy="682366"/>
              <a:chOff x="6638580" y="2496335"/>
              <a:chExt cx="337033" cy="61110"/>
            </a:xfrm>
          </p:grpSpPr>
          <p:sp>
            <p:nvSpPr>
              <p:cNvPr id="221" name="Google Shape;221;p5"/>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22" name="Google Shape;222;p5"/>
              <p:cNvGrpSpPr/>
              <p:nvPr/>
            </p:nvGrpSpPr>
            <p:grpSpPr>
              <a:xfrm>
                <a:off x="6690417" y="2496555"/>
                <a:ext cx="285196" cy="60285"/>
                <a:chOff x="6690417" y="2496555"/>
                <a:chExt cx="285196" cy="60285"/>
              </a:xfrm>
            </p:grpSpPr>
            <p:sp>
              <p:nvSpPr>
                <p:cNvPr id="223" name="Google Shape;223;p5"/>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 name="Google Shape;224;p5"/>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 name="Google Shape;225;p5"/>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 name="Google Shape;226;p5"/>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227" name="Google Shape;227;p5"/>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ubtitle and text">
  <p:cSld name="CUSTOM_2">
    <p:spTree>
      <p:nvGrpSpPr>
        <p:cNvPr id="1" name="Shape 228"/>
        <p:cNvGrpSpPr/>
        <p:nvPr/>
      </p:nvGrpSpPr>
      <p:grpSpPr>
        <a:xfrm>
          <a:off x="0" y="0"/>
          <a:ext cx="0" cy="0"/>
          <a:chOff x="0" y="0"/>
          <a:chExt cx="0" cy="0"/>
        </a:xfrm>
      </p:grpSpPr>
      <p:sp>
        <p:nvSpPr>
          <p:cNvPr id="229" name="Google Shape;229;p6"/>
          <p:cNvSpPr/>
          <p:nvPr/>
        </p:nvSpPr>
        <p:spPr>
          <a:xfrm rot="2886553">
            <a:off x="9712348" y="4050364"/>
            <a:ext cx="1537038" cy="1537038"/>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230" name="Google Shape;230;p6"/>
          <p:cNvGrpSpPr/>
          <p:nvPr/>
        </p:nvGrpSpPr>
        <p:grpSpPr>
          <a:xfrm>
            <a:off x="8107729" y="3475284"/>
            <a:ext cx="5623304" cy="3744624"/>
            <a:chOff x="6859479" y="3505471"/>
            <a:chExt cx="5623304" cy="3744624"/>
          </a:xfrm>
        </p:grpSpPr>
        <p:grpSp>
          <p:nvGrpSpPr>
            <p:cNvPr id="231" name="Google Shape;231;p6"/>
            <p:cNvGrpSpPr/>
            <p:nvPr/>
          </p:nvGrpSpPr>
          <p:grpSpPr>
            <a:xfrm>
              <a:off x="6859479" y="3893252"/>
              <a:ext cx="5623304" cy="3073910"/>
              <a:chOff x="290381" y="795460"/>
              <a:chExt cx="11611200" cy="3715593"/>
            </a:xfrm>
          </p:grpSpPr>
          <p:cxnSp>
            <p:nvCxnSpPr>
              <p:cNvPr id="232" name="Google Shape;232;p6"/>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3" name="Google Shape;233;p6"/>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4" name="Google Shape;234;p6"/>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5" name="Google Shape;235;p6"/>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6" name="Google Shape;236;p6"/>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7" name="Google Shape;237;p6"/>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8" name="Google Shape;238;p6"/>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9" name="Google Shape;239;p6"/>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240" name="Google Shape;240;p6"/>
            <p:cNvGrpSpPr/>
            <p:nvPr/>
          </p:nvGrpSpPr>
          <p:grpSpPr>
            <a:xfrm>
              <a:off x="7289677" y="3505471"/>
              <a:ext cx="4810039" cy="3744624"/>
              <a:chOff x="799586" y="306297"/>
              <a:chExt cx="5814141" cy="6240000"/>
            </a:xfrm>
          </p:grpSpPr>
          <p:cxnSp>
            <p:nvCxnSpPr>
              <p:cNvPr id="241" name="Google Shape;241;p6"/>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2" name="Google Shape;242;p6"/>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3" name="Google Shape;243;p6"/>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4" name="Google Shape;244;p6"/>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5" name="Google Shape;245;p6"/>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6" name="Google Shape;246;p6"/>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7" name="Google Shape;247;p6"/>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8" name="Google Shape;248;p6"/>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9" name="Google Shape;249;p6"/>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50" name="Google Shape;250;p6"/>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51" name="Google Shape;251;p6"/>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52" name="Google Shape;252;p6"/>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grpSp>
        <p:nvGrpSpPr>
          <p:cNvPr id="253" name="Google Shape;253;p6"/>
          <p:cNvGrpSpPr/>
          <p:nvPr/>
        </p:nvGrpSpPr>
        <p:grpSpPr>
          <a:xfrm rot="10800000" flipH="1">
            <a:off x="6106743" y="236636"/>
            <a:ext cx="3763929" cy="871748"/>
            <a:chOff x="259218" y="5759273"/>
            <a:chExt cx="3763929" cy="871748"/>
          </a:xfrm>
        </p:grpSpPr>
        <p:grpSp>
          <p:nvGrpSpPr>
            <p:cNvPr id="254" name="Google Shape;254;p6"/>
            <p:cNvGrpSpPr/>
            <p:nvPr/>
          </p:nvGrpSpPr>
          <p:grpSpPr>
            <a:xfrm>
              <a:off x="259218" y="5759273"/>
              <a:ext cx="3763412" cy="682366"/>
              <a:chOff x="6638580" y="2496335"/>
              <a:chExt cx="337033" cy="61110"/>
            </a:xfrm>
          </p:grpSpPr>
          <p:sp>
            <p:nvSpPr>
              <p:cNvPr id="255" name="Google Shape;255;p6"/>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56" name="Google Shape;256;p6"/>
              <p:cNvGrpSpPr/>
              <p:nvPr/>
            </p:nvGrpSpPr>
            <p:grpSpPr>
              <a:xfrm>
                <a:off x="6690417" y="2496555"/>
                <a:ext cx="285196" cy="60285"/>
                <a:chOff x="6690417" y="2496555"/>
                <a:chExt cx="285196" cy="60285"/>
              </a:xfrm>
            </p:grpSpPr>
            <p:sp>
              <p:nvSpPr>
                <p:cNvPr id="257" name="Google Shape;257;p6"/>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8" name="Google Shape;258;p6"/>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9" name="Google Shape;259;p6"/>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0" name="Google Shape;260;p6"/>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261" name="Google Shape;261;p6"/>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62" name="Google Shape;262;p6"/>
          <p:cNvGrpSpPr/>
          <p:nvPr/>
        </p:nvGrpSpPr>
        <p:grpSpPr>
          <a:xfrm>
            <a:off x="-1600021" y="-995141"/>
            <a:ext cx="5623304" cy="3744624"/>
            <a:chOff x="6859479" y="3505471"/>
            <a:chExt cx="5623304" cy="3744624"/>
          </a:xfrm>
        </p:grpSpPr>
        <p:grpSp>
          <p:nvGrpSpPr>
            <p:cNvPr id="263" name="Google Shape;263;p6"/>
            <p:cNvGrpSpPr/>
            <p:nvPr/>
          </p:nvGrpSpPr>
          <p:grpSpPr>
            <a:xfrm>
              <a:off x="6859479" y="3893252"/>
              <a:ext cx="5623304" cy="3073910"/>
              <a:chOff x="290381" y="795460"/>
              <a:chExt cx="11611200" cy="3715593"/>
            </a:xfrm>
          </p:grpSpPr>
          <p:cxnSp>
            <p:nvCxnSpPr>
              <p:cNvPr id="264" name="Google Shape;264;p6"/>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5" name="Google Shape;265;p6"/>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6" name="Google Shape;266;p6"/>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7" name="Google Shape;267;p6"/>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8" name="Google Shape;268;p6"/>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9" name="Google Shape;269;p6"/>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70" name="Google Shape;270;p6"/>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71" name="Google Shape;271;p6"/>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272" name="Google Shape;272;p6"/>
            <p:cNvGrpSpPr/>
            <p:nvPr/>
          </p:nvGrpSpPr>
          <p:grpSpPr>
            <a:xfrm>
              <a:off x="7289677" y="3505471"/>
              <a:ext cx="4810039" cy="3744624"/>
              <a:chOff x="799586" y="306297"/>
              <a:chExt cx="5814141" cy="6240000"/>
            </a:xfrm>
          </p:grpSpPr>
          <p:cxnSp>
            <p:nvCxnSpPr>
              <p:cNvPr id="273" name="Google Shape;273;p6"/>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4" name="Google Shape;274;p6"/>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5" name="Google Shape;275;p6"/>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6" name="Google Shape;276;p6"/>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7" name="Google Shape;277;p6"/>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8" name="Google Shape;278;p6"/>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9" name="Google Shape;279;p6"/>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80" name="Google Shape;280;p6"/>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81" name="Google Shape;281;p6"/>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82" name="Google Shape;282;p6"/>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83" name="Google Shape;283;p6"/>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84" name="Google Shape;284;p6"/>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285" name="Google Shape;285;p6"/>
          <p:cNvSpPr/>
          <p:nvPr/>
        </p:nvSpPr>
        <p:spPr>
          <a:xfrm rot="2372297">
            <a:off x="3815515" y="260495"/>
            <a:ext cx="1778528" cy="1538149"/>
          </a:xfrm>
          <a:prstGeom prst="triangle">
            <a:avLst>
              <a:gd name="adj" fmla="val 50000"/>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86" name="Google Shape;286;p6"/>
          <p:cNvSpPr/>
          <p:nvPr/>
        </p:nvSpPr>
        <p:spPr>
          <a:xfrm>
            <a:off x="2094750" y="1342800"/>
            <a:ext cx="8002500" cy="41724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87" name="Google Shape;287;p6"/>
          <p:cNvSpPr/>
          <p:nvPr/>
        </p:nvSpPr>
        <p:spPr>
          <a:xfrm>
            <a:off x="17275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88" name="Google Shape;288;p6"/>
          <p:cNvSpPr/>
          <p:nvPr/>
        </p:nvSpPr>
        <p:spPr>
          <a:xfrm>
            <a:off x="100972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89" name="Google Shape;289;p6"/>
          <p:cNvSpPr/>
          <p:nvPr/>
        </p:nvSpPr>
        <p:spPr>
          <a:xfrm>
            <a:off x="17275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90" name="Google Shape;290;p6"/>
          <p:cNvSpPr/>
          <p:nvPr/>
        </p:nvSpPr>
        <p:spPr>
          <a:xfrm>
            <a:off x="100972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91" name="Google Shape;291;p6"/>
          <p:cNvSpPr/>
          <p:nvPr/>
        </p:nvSpPr>
        <p:spPr>
          <a:xfrm>
            <a:off x="9088709" y="5355422"/>
            <a:ext cx="462458" cy="547182"/>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6"/>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 name="Google Shape;292;p6"/>
          <p:cNvSpPr/>
          <p:nvPr/>
        </p:nvSpPr>
        <p:spPr>
          <a:xfrm>
            <a:off x="407625" y="2901875"/>
            <a:ext cx="1316700" cy="13167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93" name="Google Shape;293;p6"/>
          <p:cNvSpPr/>
          <p:nvPr/>
        </p:nvSpPr>
        <p:spPr>
          <a:xfrm rot="2333778">
            <a:off x="10515858" y="1365395"/>
            <a:ext cx="1316743" cy="1316743"/>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94" name="Google Shape;294;p6"/>
          <p:cNvSpPr/>
          <p:nvPr/>
        </p:nvSpPr>
        <p:spPr>
          <a:xfrm rot="-1194919">
            <a:off x="632658" y="4914279"/>
            <a:ext cx="866627" cy="866627"/>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295" name="Google Shape;295;p6"/>
          <p:cNvGrpSpPr/>
          <p:nvPr/>
        </p:nvGrpSpPr>
        <p:grpSpPr>
          <a:xfrm>
            <a:off x="259218" y="5911673"/>
            <a:ext cx="3763929" cy="871748"/>
            <a:chOff x="259218" y="5759273"/>
            <a:chExt cx="3763929" cy="871748"/>
          </a:xfrm>
        </p:grpSpPr>
        <p:grpSp>
          <p:nvGrpSpPr>
            <p:cNvPr id="296" name="Google Shape;296;p6"/>
            <p:cNvGrpSpPr/>
            <p:nvPr/>
          </p:nvGrpSpPr>
          <p:grpSpPr>
            <a:xfrm>
              <a:off x="259218" y="5759273"/>
              <a:ext cx="3763412" cy="682366"/>
              <a:chOff x="6638580" y="2496335"/>
              <a:chExt cx="337033" cy="61110"/>
            </a:xfrm>
          </p:grpSpPr>
          <p:sp>
            <p:nvSpPr>
              <p:cNvPr id="297" name="Google Shape;297;p6"/>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98" name="Google Shape;298;p6"/>
              <p:cNvGrpSpPr/>
              <p:nvPr/>
            </p:nvGrpSpPr>
            <p:grpSpPr>
              <a:xfrm>
                <a:off x="6690417" y="2496555"/>
                <a:ext cx="285196" cy="60285"/>
                <a:chOff x="6690417" y="2496555"/>
                <a:chExt cx="285196" cy="60285"/>
              </a:xfrm>
            </p:grpSpPr>
            <p:sp>
              <p:nvSpPr>
                <p:cNvPr id="299" name="Google Shape;299;p6"/>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 name="Google Shape;300;p6"/>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 name="Google Shape;301;p6"/>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 name="Google Shape;302;p6"/>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303" name="Google Shape;303;p6"/>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04" name="Google Shape;304;p6"/>
          <p:cNvSpPr txBox="1">
            <a:spLocks noGrp="1"/>
          </p:cNvSpPr>
          <p:nvPr>
            <p:ph type="title"/>
          </p:nvPr>
        </p:nvSpPr>
        <p:spPr>
          <a:xfrm>
            <a:off x="2105000" y="1504050"/>
            <a:ext cx="7996200" cy="1533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500"/>
              <a:buNone/>
              <a:defRPr sz="8500"/>
            </a:lvl1pPr>
            <a:lvl2pPr lvl="1" algn="ctr" rtl="0">
              <a:spcBef>
                <a:spcPts val="0"/>
              </a:spcBef>
              <a:spcAft>
                <a:spcPts val="0"/>
              </a:spcAft>
              <a:buSzPts val="4500"/>
              <a:buNone/>
              <a:defRPr/>
            </a:lvl2pPr>
            <a:lvl3pPr lvl="2" algn="ctr" rtl="0">
              <a:spcBef>
                <a:spcPts val="0"/>
              </a:spcBef>
              <a:spcAft>
                <a:spcPts val="0"/>
              </a:spcAft>
              <a:buSzPts val="4500"/>
              <a:buNone/>
              <a:defRPr/>
            </a:lvl3pPr>
            <a:lvl4pPr lvl="3" algn="ctr" rtl="0">
              <a:spcBef>
                <a:spcPts val="0"/>
              </a:spcBef>
              <a:spcAft>
                <a:spcPts val="0"/>
              </a:spcAft>
              <a:buSzPts val="4500"/>
              <a:buNone/>
              <a:defRPr/>
            </a:lvl4pPr>
            <a:lvl5pPr lvl="4" algn="ctr" rtl="0">
              <a:spcBef>
                <a:spcPts val="0"/>
              </a:spcBef>
              <a:spcAft>
                <a:spcPts val="0"/>
              </a:spcAft>
              <a:buSzPts val="4500"/>
              <a:buNone/>
              <a:defRPr/>
            </a:lvl5pPr>
            <a:lvl6pPr lvl="5" algn="ctr" rtl="0">
              <a:spcBef>
                <a:spcPts val="0"/>
              </a:spcBef>
              <a:spcAft>
                <a:spcPts val="0"/>
              </a:spcAft>
              <a:buSzPts val="4500"/>
              <a:buNone/>
              <a:defRPr/>
            </a:lvl6pPr>
            <a:lvl7pPr lvl="6" algn="ctr" rtl="0">
              <a:spcBef>
                <a:spcPts val="0"/>
              </a:spcBef>
              <a:spcAft>
                <a:spcPts val="0"/>
              </a:spcAft>
              <a:buSzPts val="4500"/>
              <a:buNone/>
              <a:defRPr/>
            </a:lvl7pPr>
            <a:lvl8pPr lvl="7" algn="ctr" rtl="0">
              <a:spcBef>
                <a:spcPts val="0"/>
              </a:spcBef>
              <a:spcAft>
                <a:spcPts val="0"/>
              </a:spcAft>
              <a:buSzPts val="4500"/>
              <a:buNone/>
              <a:defRPr/>
            </a:lvl8pPr>
            <a:lvl9pPr lvl="8" algn="ctr" rtl="0">
              <a:spcBef>
                <a:spcPts val="0"/>
              </a:spcBef>
              <a:spcAft>
                <a:spcPts val="0"/>
              </a:spcAft>
              <a:buSzPts val="4500"/>
              <a:buNone/>
              <a:defRPr/>
            </a:lvl9pPr>
          </a:lstStyle>
          <a:p>
            <a:r>
              <a:rPr lang="en-US" smtClean="0"/>
              <a:t>Click to edit Master title style</a:t>
            </a:r>
            <a:endParaRPr/>
          </a:p>
        </p:txBody>
      </p:sp>
      <p:sp>
        <p:nvSpPr>
          <p:cNvPr id="305" name="Google Shape;305;p6"/>
          <p:cNvSpPr txBox="1">
            <a:spLocks noGrp="1"/>
          </p:cNvSpPr>
          <p:nvPr>
            <p:ph type="subTitle" idx="1"/>
          </p:nvPr>
        </p:nvSpPr>
        <p:spPr>
          <a:xfrm>
            <a:off x="2576825" y="2952748"/>
            <a:ext cx="7038300" cy="5307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smtClean="0"/>
              <a:t>Click to edit Master subtitle style</a:t>
            </a:r>
            <a:endParaRPr/>
          </a:p>
        </p:txBody>
      </p:sp>
      <p:sp>
        <p:nvSpPr>
          <p:cNvPr id="306" name="Google Shape;306;p6"/>
          <p:cNvSpPr txBox="1">
            <a:spLocks noGrp="1"/>
          </p:cNvSpPr>
          <p:nvPr>
            <p:ph type="body" idx="2"/>
          </p:nvPr>
        </p:nvSpPr>
        <p:spPr>
          <a:xfrm>
            <a:off x="2576863" y="3483452"/>
            <a:ext cx="7038300" cy="1297800"/>
          </a:xfrm>
          <a:prstGeom prst="rect">
            <a:avLst/>
          </a:prstGeom>
        </p:spPr>
        <p:txBody>
          <a:bodyPr spcFirstLastPara="1" wrap="square" lIns="121900" tIns="121900" rIns="121900" bIns="121900" anchor="t" anchorCtr="0">
            <a:normAutofit/>
          </a:bodyPr>
          <a:lstStyle>
            <a:lvl1pPr marL="457200" lvl="0" indent="-387350" algn="ctr" rtl="0">
              <a:lnSpc>
                <a:spcPct val="100000"/>
              </a:lnSpc>
              <a:spcBef>
                <a:spcPts val="0"/>
              </a:spcBef>
              <a:spcAft>
                <a:spcPts val="0"/>
              </a:spcAft>
              <a:buSzPts val="25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rtl="0">
              <a:spcBef>
                <a:spcPts val="0"/>
              </a:spcBef>
              <a:spcAft>
                <a:spcPts val="0"/>
              </a:spcAft>
              <a:buSzPts val="2400"/>
              <a:buChar char="■"/>
              <a:defRPr/>
            </a:lvl9pPr>
          </a:lstStyle>
          <a:p>
            <a:pPr lvl="0"/>
            <a:r>
              <a:rPr lang="en-US" smtClean="0"/>
              <a:t>Click to edit Master text styles</a:t>
            </a:r>
          </a:p>
        </p:txBody>
      </p:sp>
      <p:grpSp>
        <p:nvGrpSpPr>
          <p:cNvPr id="307" name="Google Shape;307;p6"/>
          <p:cNvGrpSpPr/>
          <p:nvPr/>
        </p:nvGrpSpPr>
        <p:grpSpPr>
          <a:xfrm>
            <a:off x="10551888" y="4446542"/>
            <a:ext cx="1515474" cy="2187759"/>
            <a:chOff x="6219215" y="3050460"/>
            <a:chExt cx="153707" cy="221889"/>
          </a:xfrm>
        </p:grpSpPr>
        <p:sp>
          <p:nvSpPr>
            <p:cNvPr id="308" name="Google Shape;308;p6"/>
            <p:cNvSpPr/>
            <p:nvPr/>
          </p:nvSpPr>
          <p:spPr>
            <a:xfrm>
              <a:off x="6219215" y="3050460"/>
              <a:ext cx="142008" cy="210401"/>
            </a:xfrm>
            <a:custGeom>
              <a:avLst/>
              <a:gdLst/>
              <a:ahLst/>
              <a:cxnLst/>
              <a:rect l="l" t="t" r="r" b="b"/>
              <a:pathLst>
                <a:path w="142008" h="210401" extrusionOk="0">
                  <a:moveTo>
                    <a:pt x="65701" y="0"/>
                  </a:moveTo>
                  <a:lnTo>
                    <a:pt x="138365" y="1963"/>
                  </a:lnTo>
                  <a:lnTo>
                    <a:pt x="93147" y="74449"/>
                  </a:lnTo>
                  <a:lnTo>
                    <a:pt x="142009" y="77210"/>
                  </a:lnTo>
                  <a:lnTo>
                    <a:pt x="0" y="210401"/>
                  </a:lnTo>
                  <a:lnTo>
                    <a:pt x="45420" y="106121"/>
                  </a:lnTo>
                  <a:lnTo>
                    <a:pt x="2267" y="104223"/>
                  </a:lnTo>
                  <a:lnTo>
                    <a:pt x="65701"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9" name="Google Shape;309;p6"/>
            <p:cNvSpPr/>
            <p:nvPr/>
          </p:nvSpPr>
          <p:spPr>
            <a:xfrm>
              <a:off x="6312362" y="3052423"/>
              <a:ext cx="60317" cy="74141"/>
            </a:xfrm>
            <a:custGeom>
              <a:avLst/>
              <a:gdLst/>
              <a:ahLst/>
              <a:cxnLst/>
              <a:rect l="l" t="t" r="r" b="b"/>
              <a:pathLst>
                <a:path w="60317" h="74141" extrusionOk="0">
                  <a:moveTo>
                    <a:pt x="45218" y="0"/>
                  </a:moveTo>
                  <a:lnTo>
                    <a:pt x="60317" y="21204"/>
                  </a:lnTo>
                  <a:lnTo>
                    <a:pt x="29308" y="74141"/>
                  </a:lnTo>
                  <a:lnTo>
                    <a:pt x="0" y="72486"/>
                  </a:lnTo>
                  <a:lnTo>
                    <a:pt x="45218" y="0"/>
                  </a:ln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0" name="Google Shape;310;p6"/>
            <p:cNvSpPr/>
            <p:nvPr/>
          </p:nvSpPr>
          <p:spPr>
            <a:xfrm>
              <a:off x="6219215" y="3127670"/>
              <a:ext cx="153707" cy="144679"/>
            </a:xfrm>
            <a:custGeom>
              <a:avLst/>
              <a:gdLst/>
              <a:ahLst/>
              <a:cxnLst/>
              <a:rect l="l" t="t" r="r" b="b"/>
              <a:pathLst>
                <a:path w="153707" h="144679" extrusionOk="0">
                  <a:moveTo>
                    <a:pt x="142009" y="0"/>
                  </a:moveTo>
                  <a:lnTo>
                    <a:pt x="153708" y="14950"/>
                  </a:lnTo>
                  <a:lnTo>
                    <a:pt x="16517" y="144680"/>
                  </a:lnTo>
                  <a:lnTo>
                    <a:pt x="0" y="133191"/>
                  </a:lnTo>
                  <a:lnTo>
                    <a:pt x="142009" y="0"/>
                  </a:lnTo>
                  <a:close/>
                </a:path>
              </a:pathLst>
            </a:custGeom>
            <a:solidFill>
              <a:schemeClr val="accent1"/>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3"/>
        <p:cNvGrpSpPr/>
        <p:nvPr/>
      </p:nvGrpSpPr>
      <p:grpSpPr>
        <a:xfrm>
          <a:off x="0" y="0"/>
          <a:ext cx="0" cy="0"/>
          <a:chOff x="0" y="0"/>
          <a:chExt cx="0" cy="0"/>
        </a:xfrm>
      </p:grpSpPr>
      <p:sp>
        <p:nvSpPr>
          <p:cNvPr id="904" name="Google Shape;904;p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1pPr>
            <a:lvl2pPr lvl="1">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2pPr>
            <a:lvl3pPr lvl="2">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3pPr>
            <a:lvl4pPr lvl="3">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4pPr>
            <a:lvl5pPr lvl="4">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5pPr>
            <a:lvl6pPr lvl="5">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6pPr>
            <a:lvl7pPr lvl="6">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7pPr>
            <a:lvl8pPr lvl="7">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8pPr>
            <a:lvl9pPr lvl="8">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7350">
              <a:lnSpc>
                <a:spcPct val="115000"/>
              </a:lnSpc>
              <a:spcBef>
                <a:spcPts val="0"/>
              </a:spcBef>
              <a:spcAft>
                <a:spcPts val="0"/>
              </a:spcAft>
              <a:buClr>
                <a:schemeClr val="dk2"/>
              </a:buClr>
              <a:buSzPts val="2500"/>
              <a:buFont typeface="Shanti"/>
              <a:buChar char="●"/>
              <a:defRPr sz="2500">
                <a:solidFill>
                  <a:schemeClr val="dk2"/>
                </a:solidFill>
                <a:latin typeface="Shanti"/>
                <a:ea typeface="Shanti"/>
                <a:cs typeface="Shanti"/>
                <a:sym typeface="Shanti"/>
              </a:defRPr>
            </a:lvl1pPr>
            <a:lvl2pPr marL="914400" lvl="1"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2pPr>
            <a:lvl3pPr marL="1371600" lvl="2"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3pPr>
            <a:lvl4pPr marL="1828800" lvl="3"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4pPr>
            <a:lvl5pPr marL="2286000" lvl="4"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5pPr>
            <a:lvl6pPr marL="2743200" lvl="5"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6pPr>
            <a:lvl7pPr marL="3200400" lvl="6"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7pPr>
            <a:lvl8pPr marL="3657600" lvl="7"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8pPr>
            <a:lvl9pPr marL="4114800" lvl="8"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65"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21"/>
          <p:cNvSpPr txBox="1">
            <a:spLocks noGrp="1"/>
          </p:cNvSpPr>
          <p:nvPr>
            <p:ph type="ctrTitle"/>
          </p:nvPr>
        </p:nvSpPr>
        <p:spPr>
          <a:xfrm>
            <a:off x="2154849" y="1157661"/>
            <a:ext cx="7404000" cy="33990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SzPts val="990"/>
              <a:buNone/>
            </a:pPr>
            <a:r>
              <a:rPr lang="en-US" dirty="0" smtClean="0"/>
              <a:t>K</a:t>
            </a:r>
            <a:r>
              <a:rPr lang="en" dirty="0" smtClean="0"/>
              <a:t>eylogger project</a:t>
            </a:r>
            <a:endParaRPr/>
          </a:p>
        </p:txBody>
      </p:sp>
      <p:sp>
        <p:nvSpPr>
          <p:cNvPr id="922" name="Google Shape;922;p21"/>
          <p:cNvSpPr txBox="1">
            <a:spLocks noGrp="1"/>
          </p:cNvSpPr>
          <p:nvPr>
            <p:ph type="subTitle" idx="1"/>
          </p:nvPr>
        </p:nvSpPr>
        <p:spPr>
          <a:xfrm>
            <a:off x="2369214" y="3846131"/>
            <a:ext cx="7404000" cy="1281431"/>
          </a:xfrm>
          <a:prstGeom prst="rect">
            <a:avLst/>
          </a:prstGeom>
        </p:spPr>
        <p:txBody>
          <a:bodyPr spcFirstLastPara="1" wrap="square" lIns="121900" tIns="121900" rIns="121900" bIns="121900" anchor="b" anchorCtr="0">
            <a:normAutofit/>
          </a:bodyPr>
          <a:lstStyle/>
          <a:p>
            <a:pPr marL="0" lvl="0" indent="0" algn="l" rtl="0">
              <a:spcBef>
                <a:spcPts val="0"/>
              </a:spcBef>
              <a:spcAft>
                <a:spcPts val="0"/>
              </a:spcAft>
              <a:buNone/>
            </a:pPr>
            <a:r>
              <a:rPr lang="en-US" sz="2000" dirty="0" smtClean="0"/>
              <a:t>Name: </a:t>
            </a:r>
            <a:r>
              <a:rPr lang="en-US" sz="2000" dirty="0" err="1" smtClean="0"/>
              <a:t>S.Azarudeen</a:t>
            </a:r>
            <a:endParaRPr lang="en-US" sz="2000" dirty="0" smtClean="0"/>
          </a:p>
          <a:p>
            <a:pPr marL="0" lvl="0" indent="0" algn="l" rtl="0">
              <a:spcBef>
                <a:spcPts val="0"/>
              </a:spcBef>
              <a:spcAft>
                <a:spcPts val="0"/>
              </a:spcAft>
              <a:buNone/>
            </a:pPr>
            <a:r>
              <a:rPr lang="en-US" sz="2000" dirty="0" smtClean="0"/>
              <a:t>C</a:t>
            </a:r>
            <a:r>
              <a:rPr lang="en-US" sz="2000" dirty="0" smtClean="0"/>
              <a:t>ollege: </a:t>
            </a:r>
            <a:r>
              <a:rPr lang="en-US" sz="2000" dirty="0" err="1" smtClean="0"/>
              <a:t>Anjalai</a:t>
            </a:r>
            <a:r>
              <a:rPr lang="en-US" sz="2000" dirty="0" smtClean="0"/>
              <a:t> </a:t>
            </a:r>
            <a:r>
              <a:rPr lang="en-US" sz="2000" dirty="0" err="1" smtClean="0"/>
              <a:t>Ammal</a:t>
            </a:r>
            <a:r>
              <a:rPr lang="en-US" sz="2000" dirty="0" smtClean="0"/>
              <a:t> </a:t>
            </a:r>
            <a:r>
              <a:rPr lang="en-US" sz="2000" dirty="0" err="1" smtClean="0"/>
              <a:t>Mahalingam</a:t>
            </a:r>
            <a:r>
              <a:rPr lang="en-US" sz="2000" dirty="0" smtClean="0"/>
              <a:t> Engineering College</a:t>
            </a:r>
          </a:p>
          <a:p>
            <a:pPr marL="0" lvl="0" indent="0" algn="l" rtl="0">
              <a:spcBef>
                <a:spcPts val="0"/>
              </a:spcBef>
              <a:spcAft>
                <a:spcPts val="0"/>
              </a:spcAft>
              <a:buNone/>
            </a:pPr>
            <a:r>
              <a:rPr lang="en-US" sz="2000" dirty="0" smtClean="0"/>
              <a:t>Department: </a:t>
            </a:r>
            <a:r>
              <a:rPr lang="en-US" sz="2000" dirty="0" err="1" smtClean="0"/>
              <a:t>B.Tech</a:t>
            </a:r>
            <a:r>
              <a:rPr lang="en-US" sz="2000" dirty="0" smtClean="0"/>
              <a:t> </a:t>
            </a:r>
            <a:r>
              <a:rPr lang="en-US" sz="2000" dirty="0" smtClean="0"/>
              <a:t>Information Technology</a:t>
            </a:r>
            <a:endParaRPr sz="2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16575" y="844062"/>
            <a:ext cx="8515500" cy="4666617"/>
          </a:xfrm>
          <a:prstGeom prst="rect">
            <a:avLst/>
          </a:prstGeom>
        </p:spPr>
        <p:txBody>
          <a:bodyPr spcFirstLastPara="1" wrap="square" lIns="121900" tIns="121900" rIns="121900" bIns="121900" anchor="t" anchorCtr="0">
            <a:noAutofit/>
          </a:bodyPr>
          <a:lstStyle/>
          <a:p>
            <a:pPr marL="1143000" indent="-1143000">
              <a:buNone/>
            </a:pPr>
            <a:r>
              <a:rPr lang="en-US" sz="1800" dirty="0" smtClean="0"/>
              <a:t>1. </a:t>
            </a:r>
            <a:r>
              <a:rPr lang="en-US" sz="1800" dirty="0" err="1" smtClean="0"/>
              <a:t>Keylogging</a:t>
            </a:r>
            <a:r>
              <a:rPr lang="en-US" sz="1800" dirty="0" smtClean="0"/>
              <a:t> Algorithm:</a:t>
            </a:r>
          </a:p>
          <a:p>
            <a:pPr marL="1143000" indent="-1143000">
              <a:buNone/>
            </a:pPr>
            <a:r>
              <a:rPr lang="en-US" sz="1800" dirty="0" smtClean="0"/>
              <a:t>   - Continuously monitor keyboard input using platform-specific APIs or hooks.</a:t>
            </a:r>
          </a:p>
          <a:p>
            <a:pPr marL="1143000" indent="-1143000">
              <a:buNone/>
            </a:pPr>
            <a:r>
              <a:rPr lang="en-US" sz="1800" dirty="0" smtClean="0"/>
              <a:t>   - Capture each keystroke event, including the key code, timestamp, and context (e.g., active window or application).</a:t>
            </a:r>
          </a:p>
          <a:p>
            <a:pPr marL="1143000" indent="-1143000">
              <a:buNone/>
            </a:pPr>
            <a:r>
              <a:rPr lang="en-US" sz="1800" dirty="0" smtClean="0"/>
              <a:t>   - Store the captured keystrokes in a secure buffer or data structure.</a:t>
            </a:r>
          </a:p>
          <a:p>
            <a:pPr marL="1143000" indent="-1143000">
              <a:buNone/>
            </a:pPr>
            <a:r>
              <a:rPr lang="en-US" sz="1800" dirty="0" smtClean="0"/>
              <a:t>2. Encryption Algorithm:</a:t>
            </a:r>
          </a:p>
          <a:p>
            <a:pPr marL="1143000" indent="-1143000">
              <a:buNone/>
            </a:pPr>
            <a:r>
              <a:rPr lang="en-US" sz="1800" dirty="0" smtClean="0"/>
              <a:t>   - Generate a secure encryption key and initialization vector (IV) for each session.</a:t>
            </a:r>
          </a:p>
          <a:p>
            <a:pPr marL="1143000" indent="-1143000">
              <a:buNone/>
            </a:pPr>
            <a:r>
              <a:rPr lang="en-US" sz="1800" dirty="0" smtClean="0"/>
              <a:t>   - Encrypt the keystroke data using the encryption key and IV before storing it or transmitting it over the network.</a:t>
            </a:r>
          </a:p>
          <a:p>
            <a:pPr marL="1143000" indent="-1143000">
              <a:buNone/>
            </a:pPr>
            <a:r>
              <a:rPr lang="en-US" sz="1800" dirty="0" smtClean="0">
                <a:cs typeface="Arial" pitchFamily="34" charset="0"/>
              </a:rPr>
              <a:t>3. Remote Access Algorithm:</a:t>
            </a:r>
          </a:p>
          <a:p>
            <a:pPr marL="1143000" indent="-1143000">
              <a:buNone/>
            </a:pPr>
            <a:r>
              <a:rPr lang="en-US" sz="1800" dirty="0" smtClean="0">
                <a:cs typeface="Arial" pitchFamily="34" charset="0"/>
              </a:rPr>
              <a:t>   - Implement a secure communication protocol (e.g., HTTPS) for remote access and control.</a:t>
            </a:r>
          </a:p>
          <a:p>
            <a:pPr marL="1143000" indent="-1143000">
              <a:buNone/>
            </a:pPr>
            <a:r>
              <a:rPr lang="en-US" sz="1800" dirty="0" smtClean="0">
                <a:cs typeface="Arial" pitchFamily="34" charset="0"/>
              </a:rPr>
              <a:t>   - Allow authorized users to authenticate themselves using credentials or cryptographic tokens.</a:t>
            </a:r>
          </a:p>
          <a:p>
            <a:pPr marL="1143000" indent="-1143000">
              <a:buNone/>
            </a:pPr>
            <a:r>
              <a:rPr lang="en-US" sz="1800" dirty="0" smtClean="0">
                <a:cs typeface="Arial" pitchFamily="34" charset="0"/>
              </a:rPr>
              <a:t>   - Establish a secure connection between the </a:t>
            </a:r>
            <a:r>
              <a:rPr lang="en-US" sz="1800" dirty="0" err="1" smtClean="0">
                <a:cs typeface="Arial" pitchFamily="34" charset="0"/>
              </a:rPr>
              <a:t>keylogger</a:t>
            </a:r>
            <a:r>
              <a:rPr lang="en-US" sz="1800" dirty="0" smtClean="0">
                <a:cs typeface="Arial" pitchFamily="34" charset="0"/>
              </a:rPr>
              <a:t> client and remote server for data transmission and control commands.</a:t>
            </a:r>
          </a:p>
          <a:p>
            <a:pPr marL="1143000" indent="-1143000">
              <a:buNone/>
            </a:pPr>
            <a:r>
              <a:rPr lang="en-US" sz="1800" dirty="0" smtClean="0">
                <a:cs typeface="Arial" pitchFamily="34" charset="0"/>
              </a:rPr>
              <a:t>.</a:t>
            </a:r>
            <a:endParaRPr sz="180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lvl="0"/>
            <a:r>
              <a:rPr lang="en-US" sz="6000" b="1" dirty="0" smtClean="0">
                <a:solidFill>
                  <a:schemeClr val="accent1"/>
                </a:solidFill>
                <a:latin typeface="Bungee" charset="0"/>
                <a:cs typeface="Arial" panose="020B0604020202020204" pitchFamily="34" charset="0"/>
              </a:rPr>
              <a:t>result.</a:t>
            </a:r>
            <a:endParaRPr>
              <a:latin typeface="Bungee" charset="0"/>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5</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72846" y="801859"/>
            <a:ext cx="8515500" cy="4666617"/>
          </a:xfrm>
          <a:prstGeom prst="rect">
            <a:avLst/>
          </a:prstGeom>
        </p:spPr>
        <p:txBody>
          <a:bodyPr spcFirstLastPara="1" wrap="square" lIns="121900" tIns="121900" rIns="121900" bIns="121900" anchor="t" anchorCtr="0">
            <a:noAutofit/>
          </a:bodyPr>
          <a:lstStyle/>
          <a:p>
            <a:pPr marL="0" indent="0">
              <a:buNone/>
            </a:pPr>
            <a:r>
              <a:rPr lang="en-US" sz="2000" dirty="0" smtClean="0"/>
              <a:t>The result of your </a:t>
            </a:r>
            <a:r>
              <a:rPr lang="en-US" sz="2000" dirty="0" err="1" smtClean="0"/>
              <a:t>keylogger</a:t>
            </a:r>
            <a:r>
              <a:rPr lang="en-US" sz="2000" dirty="0" smtClean="0"/>
              <a:t> project would be a software program designed to capture and log keystrokes on a computer system. It would likely include features such as capturing keystrokes, storing them securely (potentially encrypted), and possibly providing a user interface for control and viewing logs. Ethical considerations, legal compliance, and thorough testing are essential aspects of the project.</a:t>
            </a:r>
          </a:p>
          <a:p>
            <a:pPr marL="0" lvl="0" indent="0">
              <a:buNone/>
            </a:pPr>
            <a:endParaRPr sz="200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88" name="Picture 87" descr="Screenshot (2).png"/>
          <p:cNvPicPr>
            <a:picLocks noChangeAspect="1"/>
          </p:cNvPicPr>
          <p:nvPr/>
        </p:nvPicPr>
        <p:blipFill>
          <a:blip r:embed="rId3"/>
          <a:stretch>
            <a:fillRect/>
          </a:stretch>
        </p:blipFill>
        <p:spPr>
          <a:xfrm>
            <a:off x="1399248" y="3126281"/>
            <a:ext cx="2838846" cy="2781702"/>
          </a:xfrm>
          <a:prstGeom prst="rect">
            <a:avLst/>
          </a:prstGeom>
        </p:spPr>
      </p:pic>
      <p:pic>
        <p:nvPicPr>
          <p:cNvPr id="89" name="Picture 88" descr="Screenshot (3).png"/>
          <p:cNvPicPr>
            <a:picLocks noChangeAspect="1"/>
          </p:cNvPicPr>
          <p:nvPr/>
        </p:nvPicPr>
        <p:blipFill>
          <a:blip r:embed="rId4"/>
          <a:stretch>
            <a:fillRect/>
          </a:stretch>
        </p:blipFill>
        <p:spPr>
          <a:xfrm>
            <a:off x="4353337" y="3108182"/>
            <a:ext cx="2896004" cy="2801143"/>
          </a:xfrm>
          <a:prstGeom prst="rect">
            <a:avLst/>
          </a:prstGeom>
        </p:spPr>
      </p:pic>
      <p:pic>
        <p:nvPicPr>
          <p:cNvPr id="91" name="Picture 90" descr="Screenshot (4).png"/>
          <p:cNvPicPr>
            <a:picLocks noChangeAspect="1"/>
          </p:cNvPicPr>
          <p:nvPr/>
        </p:nvPicPr>
        <p:blipFill>
          <a:blip r:embed="rId5"/>
          <a:stretch>
            <a:fillRect/>
          </a:stretch>
        </p:blipFill>
        <p:spPr>
          <a:xfrm>
            <a:off x="7268983" y="3116943"/>
            <a:ext cx="2905531" cy="2819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marL="305435" indent="-305435"/>
            <a:r>
              <a:rPr lang="en-US" sz="6000" dirty="0" smtClean="0">
                <a:latin typeface="Bungee" charset="0"/>
                <a:ea typeface="+mn-lt"/>
                <a:cs typeface="Arial"/>
              </a:rPr>
              <a:t>Conclusion.</a:t>
            </a:r>
            <a:endParaRPr lang="en-US" sz="6000" dirty="0" smtClean="0">
              <a:latin typeface="Bungee" charset="0"/>
              <a:cs typeface="Arial"/>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6</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16575" y="979156"/>
            <a:ext cx="8515500" cy="4666617"/>
          </a:xfrm>
          <a:prstGeom prst="rect">
            <a:avLst/>
          </a:prstGeom>
        </p:spPr>
        <p:txBody>
          <a:bodyPr spcFirstLastPara="1" wrap="square" lIns="121900" tIns="121900" rIns="121900" bIns="121900" anchor="t" anchorCtr="0">
            <a:noAutofit/>
          </a:bodyPr>
          <a:lstStyle/>
          <a:p>
            <a:pPr algn="just">
              <a:buNone/>
            </a:pPr>
            <a:r>
              <a:rPr lang="en-US" sz="2400" dirty="0" smtClean="0">
                <a:latin typeface="Times New Roman" panose="02020603050405020304" pitchFamily="18" charset="0"/>
                <a:ea typeface="+mn-lt"/>
                <a:cs typeface="Times New Roman" panose="02020603050405020304" pitchFamily="18" charset="0"/>
              </a:rPr>
              <a:t>             In </a:t>
            </a:r>
            <a:r>
              <a:rPr lang="en-US" sz="2400" dirty="0" smtClean="0">
                <a:latin typeface="Times New Roman" panose="02020603050405020304" pitchFamily="18" charset="0"/>
                <a:ea typeface="+mn-lt"/>
                <a:cs typeface="Times New Roman" panose="02020603050405020304" pitchFamily="18" charset="0"/>
              </a:rPr>
              <a:t>conclusion, the </a:t>
            </a:r>
            <a:r>
              <a:rPr lang="en-US" sz="2400" dirty="0" err="1" smtClean="0">
                <a:latin typeface="Times New Roman" panose="02020603050405020304" pitchFamily="18" charset="0"/>
                <a:ea typeface="+mn-lt"/>
                <a:cs typeface="Times New Roman" panose="02020603050405020304" pitchFamily="18" charset="0"/>
              </a:rPr>
              <a:t>keylogger</a:t>
            </a:r>
            <a:r>
              <a:rPr lang="en-US" sz="2400" dirty="0" smtClean="0">
                <a:latin typeface="Times New Roman" panose="02020603050405020304" pitchFamily="18" charset="0"/>
                <a:ea typeface="+mn-lt"/>
                <a:cs typeface="Times New Roman" panose="02020603050405020304" pitchFamily="18" charset="0"/>
              </a:rPr>
              <a:t> detection and security implementation project using Python represents a significant advancement in </a:t>
            </a:r>
            <a:r>
              <a:rPr lang="en-US" sz="2400" dirty="0" err="1" smtClean="0">
                <a:latin typeface="Times New Roman" panose="02020603050405020304" pitchFamily="18" charset="0"/>
                <a:ea typeface="+mn-lt"/>
                <a:cs typeface="Times New Roman" panose="02020603050405020304" pitchFamily="18" charset="0"/>
              </a:rPr>
              <a:t>cybersecurity</a:t>
            </a:r>
            <a:r>
              <a:rPr lang="en-US" sz="2400" dirty="0" smtClean="0">
                <a:latin typeface="Times New Roman" panose="02020603050405020304" pitchFamily="18" charset="0"/>
                <a:ea typeface="+mn-lt"/>
                <a:cs typeface="Times New Roman" panose="02020603050405020304" pitchFamily="18" charset="0"/>
              </a:rPr>
              <a:t>, offering effective protection against </a:t>
            </a:r>
            <a:r>
              <a:rPr lang="en-US" sz="2400" dirty="0" err="1" smtClean="0">
                <a:latin typeface="Times New Roman" panose="02020603050405020304" pitchFamily="18" charset="0"/>
                <a:ea typeface="+mn-lt"/>
                <a:cs typeface="Times New Roman" panose="02020603050405020304" pitchFamily="18" charset="0"/>
              </a:rPr>
              <a:t>keylogging</a:t>
            </a:r>
            <a:r>
              <a:rPr lang="en-US" sz="2400" dirty="0" smtClean="0">
                <a:latin typeface="Times New Roman" panose="02020603050405020304" pitchFamily="18" charset="0"/>
                <a:ea typeface="+mn-lt"/>
                <a:cs typeface="Times New Roman" panose="02020603050405020304" pitchFamily="18" charset="0"/>
              </a:rPr>
              <a:t>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2400" dirty="0" smtClean="0">
              <a:latin typeface="Times New Roman" panose="02020603050405020304" pitchFamily="18" charset="0"/>
              <a:cs typeface="Times New Roman" panose="02020603050405020304" pitchFamily="18" charset="0"/>
            </a:endParaRPr>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marL="305435" indent="-305435"/>
            <a:r>
              <a:rPr lang="en-US" sz="6000" dirty="0" smtClean="0">
                <a:latin typeface="Bungee" charset="0"/>
                <a:ea typeface="+mn-lt"/>
                <a:cs typeface="Arial"/>
              </a:rPr>
              <a:t>Future </a:t>
            </a:r>
            <a:r>
              <a:rPr lang="en-US" sz="6000" dirty="0" smtClean="0">
                <a:latin typeface="Bungee" charset="0"/>
                <a:ea typeface="+mn-lt"/>
                <a:cs typeface="Arial"/>
              </a:rPr>
              <a:t>Scope.</a:t>
            </a:r>
            <a:endParaRPr lang="en-US" sz="6000" dirty="0" smtClean="0">
              <a:latin typeface="Bungee" charset="0"/>
              <a:ea typeface="+mn-lt"/>
              <a:cs typeface="Arial"/>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7</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31089" y="775956"/>
            <a:ext cx="8515500" cy="4666617"/>
          </a:xfrm>
          <a:prstGeom prst="rect">
            <a:avLst/>
          </a:prstGeom>
        </p:spPr>
        <p:txBody>
          <a:bodyPr spcFirstLastPara="1" wrap="square" lIns="121900" tIns="121900" rIns="121900" bIns="121900" anchor="t" anchorCtr="0">
            <a:noAutofit/>
          </a:bodyPr>
          <a:lstStyle/>
          <a:p>
            <a:pPr marL="0" lvl="0" indent="0">
              <a:buNone/>
            </a:pPr>
            <a:r>
              <a:rPr lang="en-US" sz="1800" dirty="0" smtClean="0"/>
              <a:t>Security and </a:t>
            </a:r>
            <a:r>
              <a:rPr lang="en-US" sz="1800" dirty="0" smtClean="0"/>
              <a:t>Troubleshooting;</a:t>
            </a:r>
            <a:endParaRPr lang="en-US" sz="1800" dirty="0" smtClean="0"/>
          </a:p>
          <a:p>
            <a:pPr marL="0" lvl="0" indent="0">
              <a:buNone/>
            </a:pPr>
            <a:r>
              <a:rPr lang="en-US" sz="1800" dirty="0" smtClean="0"/>
              <a:t>             </a:t>
            </a:r>
            <a:r>
              <a:rPr lang="en-US" sz="1800" dirty="0" err="1" smtClean="0"/>
              <a:t>Keyloggers</a:t>
            </a:r>
            <a:r>
              <a:rPr lang="en-US" sz="1800" dirty="0" smtClean="0"/>
              <a:t> </a:t>
            </a:r>
            <a:r>
              <a:rPr lang="en-US" sz="1800" dirty="0" smtClean="0"/>
              <a:t>can continue to play a crucial role in troubleshooting technical problems with computers and</a:t>
            </a:r>
          </a:p>
          <a:p>
            <a:pPr marL="0" lvl="0" indent="0">
              <a:buNone/>
            </a:pPr>
            <a:r>
              <a:rPr lang="en-US" sz="1800" dirty="0" smtClean="0"/>
              <a:t>business networks. They help identify issues related to keyboard input, system behavior, and software</a:t>
            </a:r>
          </a:p>
          <a:p>
            <a:pPr marL="0" lvl="0" indent="0">
              <a:buNone/>
            </a:pPr>
            <a:r>
              <a:rPr lang="en-US" sz="1800" dirty="0" err="1" smtClean="0"/>
              <a:t>conflicts.Keyloggers</a:t>
            </a:r>
            <a:r>
              <a:rPr lang="en-US" sz="1800" dirty="0" smtClean="0"/>
              <a:t> can be integrated into security systems to detect unauthorized access attempts or</a:t>
            </a:r>
          </a:p>
          <a:p>
            <a:pPr marL="0" lvl="0" indent="0">
              <a:buNone/>
            </a:pPr>
            <a:r>
              <a:rPr lang="en-US" sz="1800" dirty="0" smtClean="0"/>
              <a:t>suspicious activities. By monitoring keystrokes, they can raise alerts when unusual patterns are detected</a:t>
            </a:r>
            <a:r>
              <a:rPr lang="en-US" sz="1800" dirty="0" smtClean="0"/>
              <a:t>.</a:t>
            </a:r>
          </a:p>
          <a:p>
            <a:pPr marL="0" lvl="0" indent="0">
              <a:buNone/>
            </a:pPr>
            <a:endParaRPr lang="en-US" sz="1800" dirty="0" smtClean="0"/>
          </a:p>
          <a:p>
            <a:pPr marL="0" lvl="0" indent="0">
              <a:buNone/>
            </a:pPr>
            <a:r>
              <a:rPr lang="en-US" sz="1800" dirty="0" smtClean="0"/>
              <a:t>User </a:t>
            </a:r>
            <a:r>
              <a:rPr lang="en-US" sz="1800" dirty="0" smtClean="0"/>
              <a:t>Monitoring and Productivity</a:t>
            </a:r>
            <a:r>
              <a:rPr lang="en-US" sz="1800" dirty="0" smtClean="0"/>
              <a:t>:</a:t>
            </a:r>
          </a:p>
          <a:p>
            <a:pPr marL="0" lvl="0" indent="0">
              <a:buNone/>
            </a:pPr>
            <a:r>
              <a:rPr lang="en-US" sz="1800" dirty="0" smtClean="0"/>
              <a:t> </a:t>
            </a:r>
            <a:r>
              <a:rPr lang="en-US" sz="1800" dirty="0" smtClean="0"/>
              <a:t>           Organizations </a:t>
            </a:r>
            <a:r>
              <a:rPr lang="en-US" sz="1800" dirty="0" smtClean="0"/>
              <a:t>can use </a:t>
            </a:r>
            <a:r>
              <a:rPr lang="en-US" sz="1800" dirty="0" err="1" smtClean="0"/>
              <a:t>keyloggers</a:t>
            </a:r>
            <a:r>
              <a:rPr lang="en-US" sz="1800" dirty="0" smtClean="0"/>
              <a:t> to monitor employee productivity, track work-related activities, and</a:t>
            </a:r>
          </a:p>
          <a:p>
            <a:pPr marL="0" lvl="0" indent="0">
              <a:buNone/>
            </a:pPr>
            <a:r>
              <a:rPr lang="en-US" sz="1800" dirty="0" smtClean="0"/>
              <a:t>ensure compliance with company policies</a:t>
            </a:r>
            <a:r>
              <a:rPr lang="en-US" sz="1800" dirty="0" smtClean="0"/>
              <a:t>.</a:t>
            </a:r>
          </a:p>
          <a:p>
            <a:pPr marL="0" lvl="0" indent="0">
              <a:buNone/>
            </a:pPr>
            <a:endParaRPr lang="en-US" sz="1800" dirty="0" smtClean="0"/>
          </a:p>
          <a:p>
            <a:pPr marL="0" lvl="0" indent="0">
              <a:buNone/>
            </a:pPr>
            <a:endParaRPr lang="en-US" sz="1800" dirty="0" smtClean="0"/>
          </a:p>
          <a:p>
            <a:pPr marL="0" lvl="0" indent="0">
              <a:buNone/>
            </a:pPr>
            <a:endParaRPr lang="en-US" sz="1800" dirty="0" smtClean="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lvl="0"/>
            <a:r>
              <a:rPr lang="en-US" sz="6000" b="1" dirty="0" smtClean="0">
                <a:solidFill>
                  <a:schemeClr val="accent1"/>
                </a:solidFill>
                <a:latin typeface="Bungee" charset="0"/>
                <a:cs typeface="Arial" panose="020B0604020202020204" pitchFamily="34" charset="0"/>
              </a:rPr>
              <a:t>reference.</a:t>
            </a:r>
            <a:endParaRPr>
              <a:latin typeface="Bungee" charset="0"/>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8</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505261" y="892071"/>
            <a:ext cx="8515500" cy="4666617"/>
          </a:xfrm>
          <a:prstGeom prst="rect">
            <a:avLst/>
          </a:prstGeom>
        </p:spPr>
        <p:txBody>
          <a:bodyPr spcFirstLastPara="1" wrap="square" lIns="121900" tIns="121900" rIns="121900" bIns="121900" anchor="t" anchorCtr="0">
            <a:noAutofit/>
          </a:bodyPr>
          <a:lstStyle/>
          <a:p>
            <a:pPr marL="0" lvl="0" indent="0">
              <a:buNone/>
            </a:pPr>
            <a:r>
              <a:rPr lang="en-US" sz="2100" dirty="0" err="1" smtClean="0"/>
              <a:t>GeeksforGeeks</a:t>
            </a:r>
            <a:r>
              <a:rPr lang="en-US" sz="2100" dirty="0" smtClean="0"/>
              <a:t> provides a detailed tutorial on creating a </a:t>
            </a:r>
            <a:r>
              <a:rPr lang="en-US" sz="2100" dirty="0" err="1" smtClean="0"/>
              <a:t>keylogger</a:t>
            </a:r>
            <a:r>
              <a:rPr lang="en-US" sz="2100" dirty="0" smtClean="0"/>
              <a:t> using</a:t>
            </a:r>
          </a:p>
          <a:p>
            <a:pPr marL="0" lvl="0" indent="0">
              <a:buNone/>
            </a:pPr>
            <a:r>
              <a:rPr lang="en-US" sz="2100" dirty="0" smtClean="0"/>
              <a:t>Python. It covers capturing keystrokes, saving logs, and handling</a:t>
            </a:r>
          </a:p>
          <a:p>
            <a:pPr marL="0" lvl="0" indent="0">
              <a:buNone/>
            </a:pPr>
            <a:r>
              <a:rPr lang="en-US" sz="2100" dirty="0" smtClean="0"/>
              <a:t>security considerations.</a:t>
            </a:r>
          </a:p>
          <a:p>
            <a:pPr marL="0" lvl="0" indent="0">
              <a:buNone/>
            </a:pPr>
            <a:endParaRPr lang="en-US" sz="2100" dirty="0" smtClean="0"/>
          </a:p>
          <a:p>
            <a:pPr marL="0" lvl="0" indent="0">
              <a:buNone/>
            </a:pPr>
            <a:r>
              <a:rPr lang="en-US" sz="2100" dirty="0" smtClean="0"/>
              <a:t>Design a </a:t>
            </a:r>
            <a:r>
              <a:rPr lang="en-US" sz="2100" dirty="0" err="1" smtClean="0"/>
              <a:t>Keylogger</a:t>
            </a:r>
            <a:r>
              <a:rPr lang="en-US" sz="2100" dirty="0" smtClean="0"/>
              <a:t> in Python - </a:t>
            </a:r>
            <a:r>
              <a:rPr lang="en-US" sz="2100" dirty="0" err="1" smtClean="0"/>
              <a:t>GeeksforGeeks</a:t>
            </a:r>
            <a:endParaRPr lang="en-US" sz="2100" dirty="0" smtClean="0"/>
          </a:p>
          <a:p>
            <a:pPr marL="0" lvl="0" indent="0">
              <a:buNone/>
            </a:pPr>
            <a:endParaRPr lang="en-US" sz="2100" dirty="0" smtClean="0"/>
          </a:p>
          <a:p>
            <a:pPr marL="0" lvl="0" indent="0">
              <a:buNone/>
            </a:pPr>
            <a:r>
              <a:rPr lang="en-US" sz="2100" dirty="0" smtClean="0"/>
              <a:t>Wikipedia’s article on keystroke logging provides an overview of</a:t>
            </a:r>
          </a:p>
          <a:p>
            <a:pPr marL="0" lvl="0" indent="0">
              <a:buNone/>
            </a:pPr>
            <a:r>
              <a:rPr lang="en-US" sz="2100" dirty="0" err="1" smtClean="0"/>
              <a:t>keyloggers</a:t>
            </a:r>
            <a:r>
              <a:rPr lang="en-US" sz="2100" dirty="0" smtClean="0"/>
              <a:t>, their history, and various applications.</a:t>
            </a:r>
          </a:p>
          <a:p>
            <a:pPr marL="0" lvl="0" indent="0">
              <a:buNone/>
            </a:pPr>
            <a:endParaRPr lang="en-US" sz="2100" dirty="0" smtClean="0"/>
          </a:p>
          <a:p>
            <a:pPr marL="0" lvl="0" indent="0">
              <a:buNone/>
            </a:pPr>
            <a:r>
              <a:rPr lang="en-US" sz="2100" dirty="0" smtClean="0"/>
              <a:t>Keystroke Logging - Wikipedia</a:t>
            </a:r>
            <a:endParaRPr sz="210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40"/>
          <p:cNvSpPr txBox="1">
            <a:spLocks noGrp="1"/>
          </p:cNvSpPr>
          <p:nvPr>
            <p:ph type="title"/>
          </p:nvPr>
        </p:nvSpPr>
        <p:spPr>
          <a:xfrm>
            <a:off x="2119514" y="2461993"/>
            <a:ext cx="7996200" cy="1533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Thank you!</a:t>
            </a:r>
            <a:endParaRPr/>
          </a:p>
        </p:txBody>
      </p:sp>
      <p:sp>
        <p:nvSpPr>
          <p:cNvPr id="1429" name="Google Shape;1429;p40"/>
          <p:cNvSpPr txBox="1">
            <a:spLocks noGrp="1"/>
          </p:cNvSpPr>
          <p:nvPr>
            <p:ph type="subTitle" idx="1"/>
          </p:nvPr>
        </p:nvSpPr>
        <p:spPr>
          <a:xfrm>
            <a:off x="2576825" y="2952748"/>
            <a:ext cx="7038300" cy="530700"/>
          </a:xfrm>
          <a:prstGeom prst="rect">
            <a:avLst/>
          </a:prstGeom>
        </p:spPr>
        <p:txBody>
          <a:bodyPr spcFirstLastPara="1" wrap="square" lIns="121900" tIns="121900" rIns="121900" bIns="121900" anchor="t" anchorCtr="0">
            <a:normAutofit fontScale="92500" lnSpcReduction="20000"/>
          </a:bodyPr>
          <a:lstStyle/>
          <a:p>
            <a:pPr marL="0" lvl="0" indent="0" algn="ctr" rtl="0">
              <a:spcBef>
                <a:spcPts val="0"/>
              </a:spcBef>
              <a:spcAft>
                <a:spcPts val="0"/>
              </a:spcAft>
              <a:buNone/>
            </a:pPr>
            <a:endParaRPr/>
          </a:p>
        </p:txBody>
      </p:sp>
      <p:sp>
        <p:nvSpPr>
          <p:cNvPr id="1430" name="Google Shape;1430;p40"/>
          <p:cNvSpPr txBox="1">
            <a:spLocks noGrp="1"/>
          </p:cNvSpPr>
          <p:nvPr>
            <p:ph type="body" idx="2"/>
          </p:nvPr>
        </p:nvSpPr>
        <p:spPr>
          <a:xfrm>
            <a:off x="2576863" y="3483452"/>
            <a:ext cx="7038300" cy="12978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endParaRPr/>
          </a:p>
        </p:txBody>
      </p:sp>
      <p:sp>
        <p:nvSpPr>
          <p:cNvPr id="1431" name="Google Shape;1431;p40"/>
          <p:cNvSpPr/>
          <p:nvPr/>
        </p:nvSpPr>
        <p:spPr>
          <a:xfrm>
            <a:off x="5989978" y="4875490"/>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32" name="Google Shape;1432;p40"/>
          <p:cNvGrpSpPr/>
          <p:nvPr/>
        </p:nvGrpSpPr>
        <p:grpSpPr>
          <a:xfrm>
            <a:off x="6523080" y="4865839"/>
            <a:ext cx="411849" cy="411917"/>
            <a:chOff x="5162200" y="4097750"/>
            <a:chExt cx="338385" cy="338414"/>
          </a:xfrm>
        </p:grpSpPr>
        <p:sp>
          <p:nvSpPr>
            <p:cNvPr id="1433" name="Google Shape;1433;p40"/>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40"/>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40"/>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36" name="Google Shape;1436;p40"/>
          <p:cNvSpPr/>
          <p:nvPr/>
        </p:nvSpPr>
        <p:spPr>
          <a:xfrm>
            <a:off x="5257088" y="4916873"/>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23"/>
          <p:cNvSpPr txBox="1">
            <a:spLocks noGrp="1"/>
          </p:cNvSpPr>
          <p:nvPr>
            <p:ph type="title"/>
          </p:nvPr>
        </p:nvSpPr>
        <p:spPr>
          <a:xfrm>
            <a:off x="415600" y="8219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990"/>
              <a:buNone/>
            </a:pPr>
            <a:r>
              <a:rPr lang="en" dirty="0"/>
              <a:t>Table of </a:t>
            </a:r>
            <a:r>
              <a:rPr lang="en" dirty="0" smtClean="0"/>
              <a:t>contents</a:t>
            </a:r>
            <a:endParaRPr/>
          </a:p>
        </p:txBody>
      </p:sp>
      <p:sp>
        <p:nvSpPr>
          <p:cNvPr id="964" name="Google Shape;964;p23"/>
          <p:cNvSpPr txBox="1">
            <a:spLocks noGrp="1"/>
          </p:cNvSpPr>
          <p:nvPr>
            <p:ph type="body" idx="1"/>
          </p:nvPr>
        </p:nvSpPr>
        <p:spPr>
          <a:xfrm>
            <a:off x="277373" y="2899694"/>
            <a:ext cx="3106500" cy="1161300"/>
          </a:xfrm>
          <a:prstGeom prst="rect">
            <a:avLst/>
          </a:prstGeom>
        </p:spPr>
        <p:txBody>
          <a:bodyPr spcFirstLastPara="1" wrap="square" lIns="121900" tIns="121900" rIns="121900" bIns="121900" anchor="t" anchorCtr="0">
            <a:normAutofit/>
          </a:bodyPr>
          <a:lstStyle/>
          <a:p>
            <a:pPr marL="0" indent="0">
              <a:spcAft>
                <a:spcPts val="1600"/>
              </a:spcAft>
              <a:buNone/>
            </a:pPr>
            <a:r>
              <a:rPr lang="en-US" sz="2000" dirty="0" smtClean="0">
                <a:latin typeface="Arial"/>
                <a:ea typeface="+mn-lt"/>
                <a:cs typeface="Arial"/>
              </a:rPr>
              <a:t>Problem Statement</a:t>
            </a:r>
            <a:endParaRPr lang="en-US" sz="2000" dirty="0" smtClean="0">
              <a:latin typeface="Arial"/>
              <a:cs typeface="Arial"/>
            </a:endParaRPr>
          </a:p>
          <a:p>
            <a:pPr marL="0" lvl="0" indent="0" algn="ctr" rtl="0">
              <a:spcBef>
                <a:spcPts val="0"/>
              </a:spcBef>
              <a:spcAft>
                <a:spcPts val="1600"/>
              </a:spcAft>
              <a:buNone/>
            </a:pPr>
            <a:endParaRPr/>
          </a:p>
        </p:txBody>
      </p:sp>
      <p:sp>
        <p:nvSpPr>
          <p:cNvPr id="965" name="Google Shape;965;p23"/>
          <p:cNvSpPr txBox="1">
            <a:spLocks noGrp="1"/>
          </p:cNvSpPr>
          <p:nvPr>
            <p:ph type="body" idx="2"/>
          </p:nvPr>
        </p:nvSpPr>
        <p:spPr>
          <a:xfrm>
            <a:off x="2826509" y="2899695"/>
            <a:ext cx="3106500" cy="1161300"/>
          </a:xfrm>
          <a:prstGeom prst="rect">
            <a:avLst/>
          </a:prstGeom>
        </p:spPr>
        <p:txBody>
          <a:bodyPr spcFirstLastPara="1" wrap="square" lIns="121900" tIns="121900" rIns="121900" bIns="121900" anchor="t" anchorCtr="0">
            <a:normAutofit/>
          </a:bodyPr>
          <a:lstStyle/>
          <a:p>
            <a:pPr marL="0" lvl="0" indent="0">
              <a:spcAft>
                <a:spcPts val="1600"/>
              </a:spcAft>
              <a:buNone/>
            </a:pPr>
            <a:r>
              <a:rPr lang="en-US" sz="2000" dirty="0" smtClean="0">
                <a:latin typeface="Arial"/>
                <a:ea typeface="+mn-lt"/>
                <a:cs typeface="Arial"/>
              </a:rPr>
              <a:t>Proposed System/Solution</a:t>
            </a:r>
            <a:endParaRPr sz="2000"/>
          </a:p>
        </p:txBody>
      </p:sp>
      <p:sp>
        <p:nvSpPr>
          <p:cNvPr id="966" name="Google Shape;966;p23"/>
          <p:cNvSpPr txBox="1">
            <a:spLocks noGrp="1"/>
          </p:cNvSpPr>
          <p:nvPr>
            <p:ph type="body" idx="3"/>
          </p:nvPr>
        </p:nvSpPr>
        <p:spPr>
          <a:xfrm>
            <a:off x="8611237" y="2857491"/>
            <a:ext cx="3106500" cy="1161300"/>
          </a:xfrm>
          <a:prstGeom prst="rect">
            <a:avLst/>
          </a:prstGeom>
        </p:spPr>
        <p:txBody>
          <a:bodyPr spcFirstLastPara="1" wrap="square" lIns="121900" tIns="121900" rIns="121900" bIns="121900" anchor="t" anchorCtr="0">
            <a:normAutofit/>
          </a:bodyPr>
          <a:lstStyle/>
          <a:p>
            <a:pPr marL="0" lvl="0" indent="0">
              <a:spcAft>
                <a:spcPts val="1600"/>
              </a:spcAft>
              <a:buNone/>
            </a:pPr>
            <a:r>
              <a:rPr lang="en-US" sz="2000" dirty="0" smtClean="0">
                <a:latin typeface="Arial"/>
                <a:ea typeface="+mn-lt"/>
                <a:cs typeface="+mn-lt"/>
              </a:rPr>
              <a:t>Algorithm &amp; Deployment</a:t>
            </a:r>
            <a:endParaRPr sz="2000"/>
          </a:p>
        </p:txBody>
      </p:sp>
      <p:sp>
        <p:nvSpPr>
          <p:cNvPr id="967" name="Google Shape;967;p23"/>
          <p:cNvSpPr txBox="1">
            <a:spLocks noGrp="1"/>
          </p:cNvSpPr>
          <p:nvPr>
            <p:ph type="body" idx="4"/>
          </p:nvPr>
        </p:nvSpPr>
        <p:spPr>
          <a:xfrm>
            <a:off x="239151" y="4997541"/>
            <a:ext cx="3106500" cy="1161300"/>
          </a:xfrm>
          <a:prstGeom prst="rect">
            <a:avLst/>
          </a:prstGeom>
        </p:spPr>
        <p:txBody>
          <a:bodyPr spcFirstLastPara="1" wrap="square" lIns="121900" tIns="121900" rIns="121900" bIns="121900" anchor="t" anchorCtr="0">
            <a:normAutofit/>
          </a:bodyPr>
          <a:lstStyle/>
          <a:p>
            <a:pPr marL="0" lvl="0" indent="0">
              <a:spcAft>
                <a:spcPts val="1600"/>
              </a:spcAft>
              <a:buNone/>
            </a:pPr>
            <a:r>
              <a:rPr lang="en-US" sz="2000" dirty="0" smtClean="0">
                <a:latin typeface="Arial"/>
                <a:ea typeface="+mn-lt"/>
                <a:cs typeface="Arial"/>
              </a:rPr>
              <a:t>Result</a:t>
            </a:r>
            <a:endParaRPr sz="2000"/>
          </a:p>
        </p:txBody>
      </p:sp>
      <p:sp>
        <p:nvSpPr>
          <p:cNvPr id="968" name="Google Shape;968;p23"/>
          <p:cNvSpPr txBox="1">
            <a:spLocks noGrp="1"/>
          </p:cNvSpPr>
          <p:nvPr>
            <p:ph type="body" idx="5"/>
          </p:nvPr>
        </p:nvSpPr>
        <p:spPr>
          <a:xfrm>
            <a:off x="5780671" y="4856864"/>
            <a:ext cx="3106500" cy="1161300"/>
          </a:xfrm>
          <a:prstGeom prst="rect">
            <a:avLst/>
          </a:prstGeom>
        </p:spPr>
        <p:txBody>
          <a:bodyPr spcFirstLastPara="1" wrap="square" lIns="121900" tIns="121900" rIns="121900" bIns="121900" anchor="t" anchorCtr="0">
            <a:normAutofit/>
          </a:bodyPr>
          <a:lstStyle/>
          <a:p>
            <a:pPr marL="305435" indent="-305435">
              <a:buNone/>
            </a:pPr>
            <a:r>
              <a:rPr lang="en-US" sz="2000" dirty="0" smtClean="0">
                <a:latin typeface="Arial"/>
                <a:ea typeface="+mn-lt"/>
                <a:cs typeface="Arial"/>
              </a:rPr>
              <a:t>Future Scope</a:t>
            </a:r>
          </a:p>
        </p:txBody>
      </p:sp>
      <p:sp>
        <p:nvSpPr>
          <p:cNvPr id="969" name="Google Shape;969;p23"/>
          <p:cNvSpPr txBox="1">
            <a:spLocks noGrp="1"/>
          </p:cNvSpPr>
          <p:nvPr>
            <p:ph type="body" idx="6"/>
          </p:nvPr>
        </p:nvSpPr>
        <p:spPr>
          <a:xfrm>
            <a:off x="8737792" y="4955338"/>
            <a:ext cx="3106500" cy="1161300"/>
          </a:xfrm>
          <a:prstGeom prst="rect">
            <a:avLst/>
          </a:prstGeom>
        </p:spPr>
        <p:txBody>
          <a:bodyPr spcFirstLastPara="1" wrap="square" lIns="121900" tIns="121900" rIns="121900" bIns="121900" anchor="t" anchorCtr="0">
            <a:normAutofit/>
          </a:bodyPr>
          <a:lstStyle/>
          <a:p>
            <a:pPr marL="305435" indent="-305435">
              <a:buNone/>
            </a:pPr>
            <a:r>
              <a:rPr lang="en-US" sz="2000" dirty="0" smtClean="0">
                <a:latin typeface="Arial"/>
                <a:ea typeface="+mn-lt"/>
                <a:cs typeface="Arial"/>
              </a:rPr>
              <a:t>References</a:t>
            </a:r>
            <a:endParaRPr lang="en-US" sz="2000" dirty="0" smtClean="0">
              <a:latin typeface="Arial"/>
              <a:cs typeface="Arial"/>
            </a:endParaRPr>
          </a:p>
        </p:txBody>
      </p:sp>
      <p:sp>
        <p:nvSpPr>
          <p:cNvPr id="970" name="Google Shape;970;p23"/>
          <p:cNvSpPr/>
          <p:nvPr/>
        </p:nvSpPr>
        <p:spPr>
          <a:xfrm>
            <a:off x="1337161" y="2095723"/>
            <a:ext cx="818100" cy="818100"/>
          </a:xfrm>
          <a:prstGeom prst="rect">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accent6"/>
                </a:solidFill>
                <a:latin typeface="Bungee"/>
                <a:ea typeface="Bungee"/>
                <a:cs typeface="Bungee"/>
                <a:sym typeface="Bungee"/>
              </a:rPr>
              <a:t>01</a:t>
            </a:r>
            <a:endParaRPr sz="3400">
              <a:solidFill>
                <a:schemeClr val="accent6"/>
              </a:solidFill>
              <a:latin typeface="Bungee"/>
              <a:ea typeface="Bungee"/>
              <a:cs typeface="Bungee"/>
              <a:sym typeface="Bungee"/>
            </a:endParaRPr>
          </a:p>
        </p:txBody>
      </p:sp>
      <p:sp>
        <p:nvSpPr>
          <p:cNvPr id="971" name="Google Shape;971;p23"/>
          <p:cNvSpPr/>
          <p:nvPr/>
        </p:nvSpPr>
        <p:spPr>
          <a:xfrm>
            <a:off x="4125517" y="2095717"/>
            <a:ext cx="818100" cy="818100"/>
          </a:xfrm>
          <a:prstGeom prst="rect">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accent6"/>
                </a:solidFill>
                <a:latin typeface="Bungee"/>
                <a:ea typeface="Bungee"/>
                <a:cs typeface="Bungee"/>
                <a:sym typeface="Bungee"/>
              </a:rPr>
              <a:t>02</a:t>
            </a:r>
            <a:endParaRPr sz="3400">
              <a:solidFill>
                <a:schemeClr val="accent6"/>
              </a:solidFill>
              <a:latin typeface="Bungee"/>
              <a:ea typeface="Bungee"/>
              <a:cs typeface="Bungee"/>
              <a:sym typeface="Bungee"/>
            </a:endParaRPr>
          </a:p>
        </p:txBody>
      </p:sp>
      <p:sp>
        <p:nvSpPr>
          <p:cNvPr id="972" name="Google Shape;972;p23"/>
          <p:cNvSpPr/>
          <p:nvPr/>
        </p:nvSpPr>
        <p:spPr>
          <a:xfrm>
            <a:off x="6850966" y="2110153"/>
            <a:ext cx="866872" cy="761465"/>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03</a:t>
            </a:r>
            <a:endParaRPr sz="3400">
              <a:solidFill>
                <a:schemeClr val="accent6"/>
              </a:solidFill>
              <a:latin typeface="Bungee"/>
              <a:ea typeface="Bungee"/>
              <a:cs typeface="Bungee"/>
              <a:sym typeface="Bungee"/>
            </a:endParaRPr>
          </a:p>
        </p:txBody>
      </p:sp>
      <p:sp>
        <p:nvSpPr>
          <p:cNvPr id="973" name="Google Shape;973;p23"/>
          <p:cNvSpPr/>
          <p:nvPr/>
        </p:nvSpPr>
        <p:spPr>
          <a:xfrm>
            <a:off x="9896070" y="4123026"/>
            <a:ext cx="818100" cy="818100"/>
          </a:xfrm>
          <a:prstGeom prst="rect">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08</a:t>
            </a:r>
            <a:endParaRPr sz="3400">
              <a:solidFill>
                <a:schemeClr val="accent6"/>
              </a:solidFill>
              <a:latin typeface="Bungee"/>
              <a:ea typeface="Bungee"/>
              <a:cs typeface="Bungee"/>
              <a:sym typeface="Bungee"/>
            </a:endParaRPr>
          </a:p>
        </p:txBody>
      </p:sp>
      <p:sp>
        <p:nvSpPr>
          <p:cNvPr id="974" name="Google Shape;974;p23"/>
          <p:cNvSpPr/>
          <p:nvPr/>
        </p:nvSpPr>
        <p:spPr>
          <a:xfrm>
            <a:off x="1393432" y="4123027"/>
            <a:ext cx="818100" cy="818100"/>
          </a:xfrm>
          <a:prstGeom prst="rect">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05</a:t>
            </a:r>
            <a:endParaRPr sz="3400">
              <a:solidFill>
                <a:schemeClr val="accent6"/>
              </a:solidFill>
              <a:latin typeface="Bungee"/>
              <a:ea typeface="Bungee"/>
              <a:cs typeface="Bungee"/>
              <a:sym typeface="Bungee"/>
            </a:endParaRPr>
          </a:p>
        </p:txBody>
      </p:sp>
      <p:sp>
        <p:nvSpPr>
          <p:cNvPr id="975" name="Google Shape;975;p23"/>
          <p:cNvSpPr/>
          <p:nvPr/>
        </p:nvSpPr>
        <p:spPr>
          <a:xfrm>
            <a:off x="4153620" y="4109155"/>
            <a:ext cx="818100" cy="818100"/>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06</a:t>
            </a:r>
            <a:endParaRPr sz="3400">
              <a:solidFill>
                <a:schemeClr val="accent6"/>
              </a:solidFill>
              <a:latin typeface="Bungee"/>
              <a:ea typeface="Bungee"/>
              <a:cs typeface="Bungee"/>
              <a:sym typeface="Bungee"/>
            </a:endParaRPr>
          </a:p>
        </p:txBody>
      </p:sp>
      <p:sp>
        <p:nvSpPr>
          <p:cNvPr id="976" name="Google Shape;976;p23"/>
          <p:cNvSpPr/>
          <p:nvPr/>
        </p:nvSpPr>
        <p:spPr>
          <a:xfrm flipH="1">
            <a:off x="76195" y="4969452"/>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 name="Google Shape;972;p23"/>
          <p:cNvSpPr/>
          <p:nvPr/>
        </p:nvSpPr>
        <p:spPr>
          <a:xfrm>
            <a:off x="9859108" y="2079673"/>
            <a:ext cx="866872" cy="761465"/>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04</a:t>
            </a:r>
            <a:endParaRPr sz="3400">
              <a:solidFill>
                <a:schemeClr val="accent6"/>
              </a:solidFill>
              <a:latin typeface="Bungee"/>
              <a:ea typeface="Bungee"/>
              <a:cs typeface="Bungee"/>
              <a:sym typeface="Bungee"/>
            </a:endParaRPr>
          </a:p>
        </p:txBody>
      </p:sp>
      <p:sp>
        <p:nvSpPr>
          <p:cNvPr id="17" name="Google Shape;966;p23"/>
          <p:cNvSpPr txBox="1">
            <a:spLocks/>
          </p:cNvSpPr>
          <p:nvPr/>
        </p:nvSpPr>
        <p:spPr>
          <a:xfrm>
            <a:off x="5612474" y="2953620"/>
            <a:ext cx="3106500" cy="1161300"/>
          </a:xfrm>
          <a:prstGeom prst="rect">
            <a:avLst/>
          </a:prstGeom>
          <a:noFill/>
          <a:ln>
            <a:noFill/>
          </a:ln>
        </p:spPr>
        <p:txBody>
          <a:bodyPr spcFirstLastPara="1" wrap="square" lIns="121900" tIns="121900" rIns="121900" bIns="121900" anchor="t" anchorCtr="0">
            <a:normAutofit/>
          </a:bodyPr>
          <a:lstStyle/>
          <a:p>
            <a:pPr algn="ctr">
              <a:lnSpc>
                <a:spcPct val="115000"/>
              </a:lnSpc>
              <a:spcAft>
                <a:spcPts val="1600"/>
              </a:spcAft>
              <a:buClr>
                <a:schemeClr val="dk2"/>
              </a:buClr>
              <a:buSzPts val="2500"/>
            </a:pPr>
            <a:r>
              <a:rPr lang="en-US" sz="2000" dirty="0" smtClean="0">
                <a:ea typeface="+mn-lt"/>
                <a:cs typeface="Calibri"/>
              </a:rPr>
              <a:t>System </a:t>
            </a:r>
            <a:r>
              <a:rPr lang="en-US" sz="2000" dirty="0" smtClean="0">
                <a:ea typeface="+mn-lt"/>
                <a:cs typeface="+mn-lt"/>
              </a:rPr>
              <a:t>Development Approach</a:t>
            </a:r>
          </a:p>
          <a:p>
            <a:pPr algn="ctr">
              <a:lnSpc>
                <a:spcPct val="115000"/>
              </a:lnSpc>
              <a:spcAft>
                <a:spcPts val="1600"/>
              </a:spcAft>
              <a:buClr>
                <a:schemeClr val="dk2"/>
              </a:buClr>
              <a:buSzPts val="2500"/>
            </a:pPr>
            <a:endParaRPr lang="en-US" sz="2000" dirty="0" smtClean="0"/>
          </a:p>
          <a:p>
            <a:pPr marL="0" marR="0" lvl="0" indent="0" algn="ctr" defTabSz="914400" rtl="0" eaLnBrk="1" fontAlgn="auto" latinLnBrk="0" hangingPunct="1">
              <a:lnSpc>
                <a:spcPct val="115000"/>
              </a:lnSpc>
              <a:spcBef>
                <a:spcPts val="0"/>
              </a:spcBef>
              <a:spcAft>
                <a:spcPts val="1600"/>
              </a:spcAft>
              <a:buClr>
                <a:schemeClr val="dk2"/>
              </a:buClr>
              <a:buSzPts val="2500"/>
              <a:buFont typeface="Shanti"/>
              <a:buNone/>
              <a:tabLst/>
              <a:defRPr/>
            </a:pPr>
            <a:endParaRPr kumimoji="0" lang="en-US" sz="2500" b="1" i="0" u="none" strike="noStrike" kern="0" cap="none" spc="0" normalizeH="0" baseline="0" noProof="0" dirty="0">
              <a:ln>
                <a:noFill/>
              </a:ln>
              <a:solidFill>
                <a:schemeClr val="dk2"/>
              </a:solidFill>
              <a:effectLst/>
              <a:uLnTx/>
              <a:uFillTx/>
              <a:latin typeface="Shanti"/>
              <a:ea typeface="Shanti"/>
              <a:cs typeface="Shanti"/>
              <a:sym typeface="Shanti"/>
            </a:endParaRPr>
          </a:p>
        </p:txBody>
      </p:sp>
      <p:sp>
        <p:nvSpPr>
          <p:cNvPr id="18" name="Google Shape;971;p23"/>
          <p:cNvSpPr/>
          <p:nvPr/>
        </p:nvSpPr>
        <p:spPr>
          <a:xfrm>
            <a:off x="6894508" y="4062850"/>
            <a:ext cx="818100" cy="818100"/>
          </a:xfrm>
          <a:prstGeom prst="rect">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07</a:t>
            </a:r>
            <a:endParaRPr sz="3400">
              <a:solidFill>
                <a:schemeClr val="accent6"/>
              </a:solidFill>
              <a:latin typeface="Bungee"/>
              <a:ea typeface="Bungee"/>
              <a:cs typeface="Bungee"/>
              <a:sym typeface="Bungee"/>
            </a:endParaRPr>
          </a:p>
        </p:txBody>
      </p:sp>
      <p:sp>
        <p:nvSpPr>
          <p:cNvPr id="19" name="Google Shape;968;p23"/>
          <p:cNvSpPr txBox="1">
            <a:spLocks/>
          </p:cNvSpPr>
          <p:nvPr/>
        </p:nvSpPr>
        <p:spPr>
          <a:xfrm>
            <a:off x="3879187" y="4938926"/>
            <a:ext cx="3106500" cy="1161300"/>
          </a:xfrm>
          <a:prstGeom prst="rect">
            <a:avLst/>
          </a:prstGeom>
          <a:noFill/>
          <a:ln>
            <a:noFill/>
          </a:ln>
        </p:spPr>
        <p:txBody>
          <a:bodyPr spcFirstLastPara="1" wrap="square" lIns="121900" tIns="121900" rIns="121900" bIns="121900" anchor="t" anchorCtr="0">
            <a:normAutofit/>
          </a:bodyPr>
          <a:lstStyle/>
          <a:p>
            <a:pPr marL="305435" indent="-305435"/>
            <a:r>
              <a:rPr lang="en-US" sz="2000" dirty="0" smtClean="0">
                <a:ea typeface="+mn-lt"/>
              </a:rPr>
              <a:t>Conclusion</a:t>
            </a:r>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lvl="0"/>
            <a:r>
              <a:rPr lang="en-US" sz="6000" b="1" dirty="0" smtClean="0">
                <a:solidFill>
                  <a:schemeClr val="accent1"/>
                </a:solidFill>
                <a:latin typeface="Bungee" charset="0"/>
                <a:cs typeface="Arial" panose="020B0604020202020204" pitchFamily="34" charset="0"/>
              </a:rPr>
              <a:t>Problem </a:t>
            </a:r>
            <a:r>
              <a:rPr lang="en-US" sz="6000" b="1" dirty="0" smtClean="0">
                <a:solidFill>
                  <a:schemeClr val="accent1"/>
                </a:solidFill>
                <a:latin typeface="Bungee" charset="0"/>
                <a:cs typeface="Arial" panose="020B0604020202020204" pitchFamily="34" charset="0"/>
              </a:rPr>
              <a:t>Statement.</a:t>
            </a:r>
            <a:endParaRPr>
              <a:latin typeface="Bungee" charset="0"/>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a:ln w="28575" cap="flat" cmpd="sng">
                  <a:solidFill>
                    <a:schemeClr val="accent5"/>
                  </a:solidFill>
                  <a:prstDash val="solid"/>
                  <a:round/>
                  <a:headEnd type="none" w="sm" len="sm"/>
                  <a:tailEnd type="none" w="sm" len="sm"/>
                </a:ln>
                <a:solidFill>
                  <a:schemeClr val="accent3"/>
                </a:solidFill>
                <a:latin typeface="Bungee"/>
              </a:rPr>
              <a:t>01</a:t>
            </a: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16575" y="703385"/>
            <a:ext cx="8515500" cy="4666617"/>
          </a:xfrm>
          <a:prstGeom prst="rect">
            <a:avLst/>
          </a:prstGeom>
        </p:spPr>
        <p:txBody>
          <a:bodyPr spcFirstLastPara="1" wrap="square" lIns="121900" tIns="121900" rIns="121900" bIns="121900" anchor="t" anchorCtr="0">
            <a:noAutofit/>
          </a:bodyPr>
          <a:lstStyle/>
          <a:p>
            <a:pPr marL="0" lvl="0" indent="0">
              <a:buNone/>
            </a:pPr>
            <a:r>
              <a:rPr lang="en-US" sz="2100" dirty="0" smtClean="0"/>
              <a:t>The project aims to develop a sophisticated </a:t>
            </a:r>
            <a:r>
              <a:rPr lang="en-US" sz="2100" dirty="0" err="1" smtClean="0"/>
              <a:t>keylogger</a:t>
            </a:r>
            <a:r>
              <a:rPr lang="en-US" sz="2100" dirty="0" smtClean="0"/>
              <a:t> software capable of discreetly recording keystrokes on various operating systems and applications while evading detection by antivirus programs and security measures. The </a:t>
            </a:r>
            <a:r>
              <a:rPr lang="en-US" sz="2100" dirty="0" err="1" smtClean="0"/>
              <a:t>keylogger</a:t>
            </a:r>
            <a:r>
              <a:rPr lang="en-US" sz="2100" dirty="0" smtClean="0"/>
              <a:t> should prioritize efficiency, capturing keystrokes accurately and efficiently without causing system slowdowns or disruptions. Additionally, the software should incorporate advanced features such as encryption for secure storage of logged data, remote access capabilities for monitoring and retrieval, and intelligent evasion techniques to evade detection by anti-malware solutions. The ultimate goal is to create a robust </a:t>
            </a:r>
            <a:r>
              <a:rPr lang="en-US" sz="2100" dirty="0" err="1" smtClean="0"/>
              <a:t>keylogger</a:t>
            </a:r>
            <a:r>
              <a:rPr lang="en-US" sz="2100" dirty="0" smtClean="0"/>
              <a:t> tool that can be used for legitimate purposes such as monitoring employee activity or parental control while addressing ethical concerns and ensuring compliance with legal regulations regarding privacy and data protection</a:t>
            </a:r>
            <a:endParaRPr sz="2100"/>
          </a:p>
        </p:txBody>
      </p:sp>
      <p:grpSp>
        <p:nvGrpSpPr>
          <p:cNvPr id="1001"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005"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007"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013"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lvl="0"/>
            <a:r>
              <a:rPr lang="en-US" sz="6000" b="1" dirty="0" smtClean="0">
                <a:solidFill>
                  <a:schemeClr val="accent1"/>
                </a:solidFill>
                <a:latin typeface="Bungee" charset="0"/>
                <a:cs typeface="Arial" panose="020B0604020202020204" pitchFamily="34" charset="0"/>
              </a:rPr>
              <a:t>Proposed </a:t>
            </a:r>
            <a:r>
              <a:rPr lang="en-US" sz="6000" b="1" dirty="0" smtClean="0">
                <a:solidFill>
                  <a:schemeClr val="accent1"/>
                </a:solidFill>
                <a:latin typeface="Bungee" charset="0"/>
                <a:cs typeface="Arial" panose="020B0604020202020204" pitchFamily="34" charset="0"/>
              </a:rPr>
              <a:t>Solution.</a:t>
            </a:r>
            <a:endParaRPr>
              <a:latin typeface="Bungee" charset="0"/>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2</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16575" y="703385"/>
            <a:ext cx="8515500" cy="4666617"/>
          </a:xfrm>
          <a:prstGeom prst="rect">
            <a:avLst/>
          </a:prstGeom>
        </p:spPr>
        <p:txBody>
          <a:bodyPr spcFirstLastPara="1" wrap="square" lIns="121900" tIns="121900" rIns="121900" bIns="121900" anchor="t" anchorCtr="0">
            <a:noAutofit/>
          </a:bodyPr>
          <a:lstStyle/>
          <a:p>
            <a:pPr>
              <a:buFont typeface="Wingdings" pitchFamily="2" charset="2"/>
              <a:buChar char="§"/>
            </a:pPr>
            <a:r>
              <a:rPr lang="en-US" sz="2000" dirty="0" smtClean="0"/>
              <a:t>The proposed solution entails the development of a highly sophisticated </a:t>
            </a:r>
            <a:r>
              <a:rPr lang="en-US" sz="2000" dirty="0" err="1" smtClean="0"/>
              <a:t>keylogger</a:t>
            </a:r>
            <a:r>
              <a:rPr lang="en-US" sz="2000" dirty="0" smtClean="0"/>
              <a:t> software leveraging advanced techniques to ensure efficiency, security, and evasion of detection. The key components of the solution include:</a:t>
            </a:r>
          </a:p>
          <a:p>
            <a:pPr algn="just">
              <a:buFont typeface="Wingdings" pitchFamily="2" charset="2"/>
              <a:buChar char="§"/>
            </a:pPr>
            <a:r>
              <a:rPr lang="en-US" sz="2000" dirty="0" smtClean="0"/>
              <a:t> Stealth Mode Activation: Implement a stealth mode that allows the </a:t>
            </a:r>
            <a:r>
              <a:rPr lang="en-US" sz="2000" dirty="0" err="1" smtClean="0"/>
              <a:t>keylogger</a:t>
            </a:r>
            <a:r>
              <a:rPr lang="en-US" sz="2000" dirty="0" smtClean="0"/>
              <a:t> to operate discreetly in the background without drawing attention to itself. </a:t>
            </a:r>
          </a:p>
          <a:p>
            <a:pPr algn="just">
              <a:buFont typeface="Wingdings" pitchFamily="2" charset="2"/>
              <a:buChar char="§"/>
            </a:pPr>
            <a:r>
              <a:rPr lang="en-US" sz="2000" dirty="0" smtClean="0"/>
              <a:t>Cross-Platform Compatibility: Design the </a:t>
            </a:r>
            <a:r>
              <a:rPr lang="en-US" sz="2000" dirty="0" err="1" smtClean="0"/>
              <a:t>keylogger</a:t>
            </a:r>
            <a:r>
              <a:rPr lang="en-US" sz="2000" dirty="0" smtClean="0"/>
              <a:t> to be compatible with multiple operating systems such as Windows, </a:t>
            </a:r>
            <a:r>
              <a:rPr lang="en-US" sz="2000" dirty="0" err="1" smtClean="0"/>
              <a:t>macOS</a:t>
            </a:r>
            <a:r>
              <a:rPr lang="en-US" sz="2000" dirty="0" smtClean="0"/>
              <a:t>, and Linux, as well as popular applications and web browsers. </a:t>
            </a:r>
          </a:p>
          <a:p>
            <a:pPr algn="just">
              <a:buFont typeface="Wingdings" pitchFamily="2" charset="2"/>
              <a:buChar char="§"/>
            </a:pPr>
            <a:r>
              <a:rPr lang="en-US" sz="2000" dirty="0" smtClean="0"/>
              <a:t>Keystroke Logging Develop robust algorithms to accurately capture and log keystrokes from the keyboard input, including special characters, function keys, and keyboard shortcuts.</a:t>
            </a:r>
          </a:p>
          <a:p>
            <a:pPr algn="just">
              <a:buFont typeface="Wingdings" pitchFamily="2" charset="2"/>
              <a:buChar char="§"/>
            </a:pPr>
            <a:r>
              <a:rPr lang="en-US" sz="2000" dirty="0" smtClean="0"/>
              <a:t>Data Encryption: Implement strong encryption mechanisms to secure the logged data, preventing unauthorized access or tampering</a:t>
            </a:r>
            <a:endParaRPr sz="200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marL="305435" indent="-305435"/>
            <a:r>
              <a:rPr lang="en-US" sz="6000" dirty="0" smtClean="0">
                <a:latin typeface="Bungee" charset="0"/>
                <a:ea typeface="+mn-lt"/>
                <a:cs typeface="Calibri"/>
              </a:rPr>
              <a:t>  System </a:t>
            </a:r>
            <a:r>
              <a:rPr lang="en-US" sz="6000" dirty="0" smtClean="0">
                <a:latin typeface="Bungee" charset="0"/>
                <a:ea typeface="+mn-lt"/>
                <a:cs typeface="+mn-lt"/>
              </a:rPr>
              <a:t>Development </a:t>
            </a:r>
            <a:r>
              <a:rPr lang="en-US" sz="6000" dirty="0" smtClean="0">
                <a:latin typeface="Bungee" charset="0"/>
                <a:ea typeface="+mn-lt"/>
                <a:cs typeface="+mn-lt"/>
              </a:rPr>
              <a:t>Approach.</a:t>
            </a:r>
            <a:endParaRPr lang="en-US" sz="6000" dirty="0" smtClean="0">
              <a:latin typeface="Bungee" charset="0"/>
              <a:ea typeface="+mn-lt"/>
              <a:cs typeface="+mn-lt"/>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3</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16575" y="703385"/>
            <a:ext cx="8515500" cy="4666617"/>
          </a:xfrm>
          <a:prstGeom prst="rect">
            <a:avLst/>
          </a:prstGeom>
        </p:spPr>
        <p:txBody>
          <a:bodyPr spcFirstLastPara="1" wrap="square" lIns="121900" tIns="121900" rIns="121900" bIns="121900" anchor="t" anchorCtr="0">
            <a:noAutofit/>
          </a:bodyPr>
          <a:lstStyle/>
          <a:p>
            <a:pPr>
              <a:buNone/>
            </a:pPr>
            <a:r>
              <a:rPr lang="en-US" sz="1700" b="1" dirty="0" smtClean="0"/>
              <a:t>1. Requirements Analysis</a:t>
            </a:r>
            <a:r>
              <a:rPr lang="en-US" sz="1700" dirty="0" smtClean="0"/>
              <a:t>: Conduct a comprehensive analysis of the requirements, considering factors such as target operating systems, logging capabilities, encryption standards, remote access needs, and ethical considerations. Gather input from stakeholders to ensure that the </a:t>
            </a:r>
            <a:r>
              <a:rPr lang="en-US" sz="1700" dirty="0" err="1" smtClean="0"/>
              <a:t>keylogger</a:t>
            </a:r>
            <a:r>
              <a:rPr lang="en-US" sz="1700" dirty="0" smtClean="0"/>
              <a:t> meets their specific needs and adheres to legal and ethical guidelines.</a:t>
            </a:r>
          </a:p>
          <a:p>
            <a:pPr>
              <a:buNone/>
            </a:pPr>
            <a:r>
              <a:rPr lang="en-US" sz="1700" b="1" dirty="0" smtClean="0"/>
              <a:t>2. Design </a:t>
            </a:r>
            <a:r>
              <a:rPr lang="en-US" sz="1700" b="1" dirty="0" err="1" smtClean="0"/>
              <a:t>Phase:</a:t>
            </a:r>
            <a:r>
              <a:rPr lang="en-US" sz="1700" dirty="0" err="1" smtClean="0"/>
              <a:t>Define</a:t>
            </a:r>
            <a:r>
              <a:rPr lang="en-US" sz="1700" dirty="0" smtClean="0"/>
              <a:t> the overall architecture of the </a:t>
            </a:r>
            <a:r>
              <a:rPr lang="en-US" sz="1700" dirty="0" err="1" smtClean="0"/>
              <a:t>keylogger</a:t>
            </a:r>
            <a:r>
              <a:rPr lang="en-US" sz="1700" dirty="0" smtClean="0"/>
              <a:t> system, including modules for keystroke logging, encryption, remote access, and evasion techniques. Determine the interaction between these modules and establish communication protocols.</a:t>
            </a:r>
          </a:p>
          <a:p>
            <a:pPr>
              <a:buNone/>
            </a:pPr>
            <a:r>
              <a:rPr lang="en-US" sz="1700" b="1" dirty="0" smtClean="0"/>
              <a:t>3. Development and </a:t>
            </a:r>
            <a:r>
              <a:rPr lang="en-US" sz="1700" b="1" dirty="0" err="1" smtClean="0"/>
              <a:t>Implementation:</a:t>
            </a:r>
            <a:r>
              <a:rPr lang="en-US" sz="1700" dirty="0" err="1" smtClean="0"/>
              <a:t>Implement</a:t>
            </a:r>
            <a:r>
              <a:rPr lang="en-US" sz="1700" dirty="0" smtClean="0"/>
              <a:t> the </a:t>
            </a:r>
            <a:r>
              <a:rPr lang="en-US" sz="1700" dirty="0" err="1" smtClean="0"/>
              <a:t>keylogger</a:t>
            </a:r>
            <a:r>
              <a:rPr lang="en-US" sz="1700" dirty="0" smtClean="0"/>
              <a:t> system using appropriate programming languages and frameworks based on the chosen architecture and design specifications. Pay particular attention to coding standards, security best practices, and error handling mechanisms to ensure robustness and reliability.</a:t>
            </a:r>
          </a:p>
          <a:p>
            <a:pPr>
              <a:buNone/>
            </a:pPr>
            <a:r>
              <a:rPr lang="en-US" sz="1700" b="1" dirty="0" smtClean="0"/>
              <a:t>4.Deployment and </a:t>
            </a:r>
            <a:r>
              <a:rPr lang="en-US" sz="1700" b="1" dirty="0" err="1" smtClean="0"/>
              <a:t>Deployment:</a:t>
            </a:r>
            <a:r>
              <a:rPr lang="en-US" sz="1700" dirty="0" err="1" smtClean="0"/>
              <a:t>Develop</a:t>
            </a:r>
            <a:r>
              <a:rPr lang="en-US" sz="1700" dirty="0" smtClean="0"/>
              <a:t> installation scripts or packages to facilitate the deployment of the </a:t>
            </a:r>
            <a:r>
              <a:rPr lang="en-US" sz="1700" dirty="0" err="1" smtClean="0"/>
              <a:t>keylogger</a:t>
            </a:r>
            <a:r>
              <a:rPr lang="en-US" sz="1700" dirty="0" smtClean="0"/>
              <a:t> software on target devices. Ensure that the installation process is seamless and user-friendly, with clear instructions for configuration and setup.</a:t>
            </a:r>
            <a:endParaRPr lang="en-US" sz="1700" dirty="0" smtClean="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lvl="0"/>
            <a:r>
              <a:rPr lang="en-US" sz="6000" dirty="0" smtClean="0">
                <a:latin typeface="Bungee" charset="0"/>
                <a:ea typeface="+mn-lt"/>
                <a:cs typeface="+mn-lt"/>
              </a:rPr>
              <a:t>Algorithm &amp; </a:t>
            </a:r>
            <a:r>
              <a:rPr lang="en-US" sz="6000" dirty="0" smtClean="0">
                <a:latin typeface="Bungee" charset="0"/>
                <a:ea typeface="+mn-lt"/>
                <a:cs typeface="+mn-lt"/>
              </a:rPr>
              <a:t>Deployment.</a:t>
            </a:r>
            <a:endParaRPr>
              <a:latin typeface="Bungee" charset="0"/>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4</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desMania Template">
  <a:themeElements>
    <a:clrScheme name="Simple Light">
      <a:dk1>
        <a:srgbClr val="8118FF"/>
      </a:dk1>
      <a:lt1>
        <a:srgbClr val="FFFFFF"/>
      </a:lt1>
      <a:dk2>
        <a:srgbClr val="000000"/>
      </a:dk2>
      <a:lt2>
        <a:srgbClr val="EEEEEE"/>
      </a:lt2>
      <a:accent1>
        <a:srgbClr val="A05FED"/>
      </a:accent1>
      <a:accent2>
        <a:srgbClr val="B897F3"/>
      </a:accent2>
      <a:accent3>
        <a:srgbClr val="23D8E3"/>
      </a:accent3>
      <a:accent4>
        <a:srgbClr val="E9E73E"/>
      </a:accent4>
      <a:accent5>
        <a:srgbClr val="0C0A0C"/>
      </a:accent5>
      <a:accent6>
        <a:srgbClr val="FFFFFF"/>
      </a:accent6>
      <a:hlink>
        <a:srgbClr val="47099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967</Words>
  <PresentationFormat>Custom</PresentationFormat>
  <Paragraphs>82</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Bungee</vt:lpstr>
      <vt:lpstr>Shanti</vt:lpstr>
      <vt:lpstr>Calibri</vt:lpstr>
      <vt:lpstr>Wingdings</vt:lpstr>
      <vt:lpstr>Times New Roman</vt:lpstr>
      <vt:lpstr>Didact Gothic</vt:lpstr>
      <vt:lpstr>SlidesMania Template</vt:lpstr>
      <vt:lpstr>Keylogger project</vt:lpstr>
      <vt:lpstr>Table of contents</vt:lpstr>
      <vt:lpstr>Problem Statement.</vt:lpstr>
      <vt:lpstr>Slide 4</vt:lpstr>
      <vt:lpstr>Proposed Solution.</vt:lpstr>
      <vt:lpstr>Slide 6</vt:lpstr>
      <vt:lpstr>  System Development Approach.</vt:lpstr>
      <vt:lpstr>Slide 8</vt:lpstr>
      <vt:lpstr>Algorithm &amp; Deployment.</vt:lpstr>
      <vt:lpstr>Slide 10</vt:lpstr>
      <vt:lpstr>result.</vt:lpstr>
      <vt:lpstr>Slide 12</vt:lpstr>
      <vt:lpstr>Conclusion.</vt:lpstr>
      <vt:lpstr>Slide 14</vt:lpstr>
      <vt:lpstr>Future Scope.</vt:lpstr>
      <vt:lpstr>Slide 16</vt:lpstr>
      <vt:lpstr>reference.</vt:lpstr>
      <vt:lpstr>Slide 18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project</dc:title>
  <dc:creator>3IT74</dc:creator>
  <cp:lastModifiedBy>3it74</cp:lastModifiedBy>
  <cp:revision>5</cp:revision>
  <dcterms:modified xsi:type="dcterms:W3CDTF">2024-04-04T07:45:55Z</dcterms:modified>
</cp:coreProperties>
</file>