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IN" dirty="0">
                <a:solidFill>
                  <a:srgbClr val="002060"/>
                </a:solidFill>
              </a:rPr>
              <a:t>PRESENTED BY </a:t>
            </a:r>
            <a:r>
              <a:rPr lang="en-US" dirty="0">
                <a:solidFill>
                  <a:srgbClr val="002060"/>
                </a:solidFill>
              </a:rPr>
              <a:t>                   </a:t>
            </a:r>
          </a:p>
          <a:p>
            <a:r>
              <a:rPr lang="en-US" dirty="0">
                <a:solidFill>
                  <a:srgbClr val="002060"/>
                </a:solidFill>
              </a:rPr>
              <a:t>                        </a:t>
            </a:r>
            <a:r>
              <a:rPr lang="en-IN">
                <a:solidFill>
                  <a:srgbClr val="002060"/>
                </a:solidFill>
              </a:rPr>
              <a:t>          </a:t>
            </a:r>
            <a:r>
              <a:rPr lang="en-US" dirty="0">
                <a:solidFill>
                  <a:srgbClr val="002060"/>
                </a:solidFill>
              </a:rPr>
              <a:t> </a:t>
            </a:r>
            <a:r>
              <a:rPr lang="en-IN" b="1" dirty="0">
                <a:solidFill>
                  <a:schemeClr val="accent5">
                    <a:lumMod val="75000"/>
                  </a:schemeClr>
                </a:solidFill>
              </a:rPr>
              <a:t>AZARUDEEN A</a:t>
            </a:r>
          </a:p>
          <a:p>
            <a:r>
              <a:rPr lang="en-IN" b="1" dirty="0">
                <a:solidFill>
                  <a:schemeClr val="accent5">
                    <a:lumMod val="75000"/>
                  </a:schemeClr>
                </a:solidFill>
              </a:rPr>
              <a:t>                                    (510421114005)</a:t>
            </a:r>
            <a:endParaRPr lang="en-US" b="1" dirty="0">
              <a:solidFill>
                <a:schemeClr val="accent5">
                  <a:lumMod val="75000"/>
                </a:schemeClr>
              </a:solidFill>
            </a:endParaRPr>
          </a:p>
          <a:p>
            <a:r>
              <a:rPr lang="en-US" b="1" dirty="0">
                <a:solidFill>
                  <a:schemeClr val="accent5">
                    <a:lumMod val="75000"/>
                  </a:schemeClr>
                </a:solidFill>
              </a:rPr>
              <a:t>                                                                  ARUNAI ENGINEERING COLLEGE</a:t>
            </a:r>
          </a:p>
          <a:p>
            <a:r>
              <a:rPr lang="en-US" b="1" dirty="0">
                <a:solidFill>
                  <a:schemeClr val="accent5">
                    <a:lumMod val="75000"/>
                  </a:schemeClr>
                </a:solidFill>
              </a:rPr>
              <a:t>                                                                     </a:t>
            </a:r>
            <a:r>
              <a:rPr lang="en-IN" b="1" dirty="0">
                <a:solidFill>
                  <a:schemeClr val="accent5">
                    <a:lumMod val="75000"/>
                  </a:schemeClr>
                </a:solidFill>
              </a:rPr>
              <a:t>   </a:t>
            </a:r>
            <a:r>
              <a:rPr lang="en-US" b="1" dirty="0">
                <a:solidFill>
                  <a:schemeClr val="accent5">
                    <a:lumMod val="75000"/>
                  </a:schemeClr>
                </a:solidFill>
              </a:rPr>
              <a:t> </a:t>
            </a:r>
            <a:r>
              <a:rPr lang="en-US" sz="2000" b="1" dirty="0">
                <a:solidFill>
                  <a:schemeClr val="accent5">
                    <a:lumMod val="75000"/>
                  </a:schemeClr>
                </a:solidFill>
              </a:rPr>
              <a:t>3</a:t>
            </a:r>
            <a:r>
              <a:rPr lang="en-US" sz="2000" b="1" baseline="30000" dirty="0">
                <a:solidFill>
                  <a:schemeClr val="accent5">
                    <a:lumMod val="75000"/>
                  </a:schemeClr>
                </a:solidFill>
              </a:rPr>
              <a:t>RD</a:t>
            </a:r>
            <a:r>
              <a:rPr lang="en-US" sz="2000" b="1" dirty="0">
                <a:solidFill>
                  <a:schemeClr val="accent5">
                    <a:lumMod val="75000"/>
                  </a:schemeClr>
                </a:solidFill>
              </a:rPr>
              <a:t> YEAR  B.E MECHANICAL ENGINEERING</a:t>
            </a:r>
            <a:r>
              <a:rPr lang="en-US" sz="2000" dirty="0">
                <a:solidFill>
                  <a:schemeClr val="accent5">
                    <a:lumMod val="75000"/>
                  </a:schemeClr>
                </a:solidFill>
              </a:rPr>
              <a:t> </a:t>
            </a:r>
            <a:br>
              <a:rPr lang="en-US" dirty="0">
                <a:solidFill>
                  <a:schemeClr val="accent5">
                    <a:lumMod val="75000"/>
                  </a:schemeClr>
                </a:solidFill>
              </a:rPr>
            </a:br>
            <a:endParaRPr lang="en-US" dirty="0">
              <a:solidFill>
                <a:schemeClr val="accent5">
                  <a:lumMod val="75000"/>
                </a:schemeClr>
              </a:solidFill>
            </a:endParaRPr>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1334</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Mugilan</cp:lastModifiedBy>
  <cp:revision>3</cp:revision>
  <dcterms:created xsi:type="dcterms:W3CDTF">2024-03-31T06:22:37Z</dcterms:created>
  <dcterms:modified xsi:type="dcterms:W3CDTF">2024-04-02T07:08:16Z</dcterms:modified>
</cp:coreProperties>
</file>