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2" r:id="rId4"/>
    <p:sldId id="273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4D4D4D"/>
    <a:srgbClr val="333333"/>
    <a:srgbClr val="373A3D"/>
    <a:srgbClr val="3535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02390-0FE4-43E6-A701-C0B6E42FB3CC}" type="datetime1">
              <a:rPr lang="ru-RU" smtClean="0"/>
              <a:t>25.04.2024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D529299-61FF-4B93-ADA6-2FD5975D62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5F16D-08CA-4A89-AF84-2376B01481BC}" type="datetime1">
              <a:rPr lang="ru-RU" smtClean="0"/>
              <a:pPr/>
              <a:t>25.04.2024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849E9A-41F7-4779-A581-48A7C374A22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849E9A-41F7-4779-A581-48A7C374A2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6E68BC-99F5-4C75-8DB2-0F525DB73349}" type="datetime1">
              <a:rPr lang="ru-RU" noProof="0" smtClean="0"/>
              <a:t>25.04.2024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3300F9-F3FF-4123-880F-938097F97806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D3DBA-67C6-4609-B2F6-13844D98BBEC}" type="datetime1">
              <a:rPr lang="ru-RU" noProof="0" smtClean="0"/>
              <a:t>25.04.2024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17BEB1-CBEB-334C-36D1-3DD4676E96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100000">
                <a:srgbClr val="333333"/>
              </a:gs>
              <a:gs pos="0">
                <a:srgbClr val="4D4D4D"/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Segoe UI Variable Text" pitchFamily="2" charset="0"/>
              </a:defRPr>
            </a:lvl1pPr>
            <a:lvl2pPr>
              <a:defRPr>
                <a:latin typeface="Segoe UI Variable Text" pitchFamily="2" charset="0"/>
              </a:defRPr>
            </a:lvl2pPr>
            <a:lvl3pPr>
              <a:defRPr>
                <a:latin typeface="Segoe UI Variable Text" pitchFamily="2" charset="0"/>
              </a:defRPr>
            </a:lvl3pPr>
            <a:lvl4pPr>
              <a:defRPr>
                <a:latin typeface="Segoe UI Variable Text" pitchFamily="2" charset="0"/>
              </a:defRPr>
            </a:lvl4pPr>
            <a:lvl5pPr>
              <a:defRPr>
                <a:latin typeface="Segoe UI Variable Text" pitchFamily="2" charset="0"/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BA6C93-9A3A-40AB-B173-88F67C7CD746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36525"/>
            <a:ext cx="9738360" cy="86931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Segoe UI Variable Text Semibold" pitchFamily="2" charset="0"/>
                <a:ea typeface="ADLaM Display" panose="020F0502020204030204" pitchFamily="2" charset="0"/>
                <a:cs typeface="ADLaM Display" panose="020F0502020204030204" pitchFamily="2" charset="0"/>
              </a:defRPr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AE0F33C-EF03-3BA3-CB84-CC04FEF5D6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1228"/>
            <a:ext cx="141121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6733D-09A8-468B-A2F5-368EB7DF471D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B0CD2-7973-467E-B4EC-52F0F9777B49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B1586-B019-4DAD-ABCB-545ABB43208F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EF6A20-57C0-4A8C-8BFF-B497C7A15619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AE915-6A3C-4DC3-B50A-20282B4A4EBD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5DDB2B-DAA3-4D05-873A-C50EDC6723C0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B2242-F71C-4E50-AC3D-7024FCADD523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BBE2DD8-BF61-4FF4-B70E-A8654E9A01EE}" type="datetime1">
              <a:rPr lang="ru-RU" noProof="0" smtClean="0"/>
              <a:t>25.04.2024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AF1B4E-90EC-4A51-B6E5-B702C054ECB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282" y="4081823"/>
            <a:ext cx="7869933" cy="1363215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ru-RU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Основа методов контейнеризации. Создание </a:t>
            </a:r>
            <a:r>
              <a:rPr lang="ru-RU" sz="4400" dirty="0" err="1">
                <a:latin typeface="Franklin Gothic Book" panose="020B0503020102020204" pitchFamily="34" charset="0"/>
                <a:cs typeface="Segoe UI" panose="020B0502040204020203" pitchFamily="34" charset="0"/>
              </a:rPr>
              <a:t>Docker</a:t>
            </a:r>
            <a:r>
              <a:rPr lang="ru-RU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 контейнера.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845" y="5296688"/>
            <a:ext cx="5609219" cy="576738"/>
          </a:xfrm>
        </p:spPr>
        <p:txBody>
          <a:bodyPr rtlCol="0" anchor="b">
            <a:normAutofit/>
          </a:bodyPr>
          <a:lstStyle/>
          <a:p>
            <a:pPr algn="l" rtl="0"/>
            <a:r>
              <a:rPr lang="ru-RU" sz="2000" dirty="0">
                <a:latin typeface="Franklin Gothic Book" panose="020B0503020102020204" pitchFamily="34" charset="0"/>
              </a:rPr>
              <a:t>Подготовил: Сиразетдинов Азат Ниязович </a:t>
            </a:r>
            <a:r>
              <a:rPr lang="en-US" sz="2000" dirty="0">
                <a:latin typeface="Franklin Gothic Book" panose="020B0503020102020204" pitchFamily="34" charset="0"/>
              </a:rPr>
              <a:t>P3216</a:t>
            </a:r>
            <a:endParaRPr lang="ru-RU" sz="2000" dirty="0">
              <a:latin typeface="Franklin Gothic Book" panose="020B0503020102020204" pitchFamily="34" charset="0"/>
            </a:endParaRPr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Полилиния: фигура 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Овал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3489" y="1293093"/>
            <a:ext cx="1441367" cy="1827742"/>
          </a:xfrm>
          <a:prstGeom prst="rect">
            <a:avLst/>
          </a:prstGeom>
        </p:spPr>
      </p:pic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99188" y="4330259"/>
            <a:ext cx="5779457" cy="1280893"/>
          </a:xfrm>
          <a:prstGeom prst="rect">
            <a:avLst/>
          </a:prstGeom>
        </p:spPr>
      </p:pic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Полилиния: Фигура 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5024" y="427626"/>
            <a:ext cx="2260711" cy="20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4236FE5-876B-98DA-49B7-C628314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Volumes &amp; Networks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D21C0-8EA6-5884-BB3B-482BE7D1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66" y="3429000"/>
            <a:ext cx="4280680" cy="3046709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E2AC6CC-07E4-52AD-A11A-CC92D357A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66" y="1464921"/>
            <a:ext cx="9810750" cy="17823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EEF05CD-748B-9911-21C0-2CE0D612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243" y="4662327"/>
            <a:ext cx="1703225" cy="17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0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D7AC80-C638-992F-D768-150A01B0F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0" y="1579917"/>
            <a:ext cx="7531018" cy="4746237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6AE883E-649E-54A2-8AE9-09F7AC4E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12C1A8-B381-3C45-D078-2B67FBA99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02" y="4348064"/>
            <a:ext cx="1978089" cy="19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2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5E5B53D-4457-7ACA-6003-F6F1FEBD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914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Segoe UI Variable Text Semibold" pitchFamily="2" charset="0"/>
              </a:rPr>
              <a:t>Что такое контейнеризация и чем она отличается от виртуализации? Что такое </a:t>
            </a:r>
            <a:r>
              <a:rPr lang="ru-RU" dirty="0" err="1">
                <a:latin typeface="Segoe UI Variable Text Semibold" pitchFamily="2" charset="0"/>
              </a:rPr>
              <a:t>Dockerfile</a:t>
            </a:r>
            <a:r>
              <a:rPr lang="ru-RU" dirty="0">
                <a:latin typeface="Segoe UI Variable Text Semibold" pitchFamily="2" charset="0"/>
              </a:rPr>
              <a:t>, </a:t>
            </a:r>
            <a:r>
              <a:rPr lang="ru-RU" dirty="0" err="1">
                <a:latin typeface="Segoe UI Variable Text Semibold" pitchFamily="2" charset="0"/>
              </a:rPr>
              <a:t>Docker</a:t>
            </a:r>
            <a:r>
              <a:rPr lang="ru-RU" dirty="0">
                <a:latin typeface="Segoe UI Variable Text Semibold" pitchFamily="2" charset="0"/>
              </a:rPr>
              <a:t> Image, </a:t>
            </a:r>
            <a:r>
              <a:rPr lang="ru-RU" dirty="0" err="1">
                <a:latin typeface="Segoe UI Variable Text Semibold" pitchFamily="2" charset="0"/>
              </a:rPr>
              <a:t>Docker</a:t>
            </a:r>
            <a:r>
              <a:rPr lang="ru-RU" dirty="0">
                <a:latin typeface="Segoe UI Variable Text Semibold" pitchFamily="2" charset="0"/>
              </a:rPr>
              <a:t> </a:t>
            </a:r>
            <a:r>
              <a:rPr lang="ru-RU" dirty="0" err="1">
                <a:latin typeface="Segoe UI Variable Text Semibold" pitchFamily="2" charset="0"/>
              </a:rPr>
              <a:t>Container</a:t>
            </a:r>
            <a:r>
              <a:rPr lang="ru-RU" dirty="0">
                <a:latin typeface="Segoe UI Variable Text Semibold" pitchFamily="2" charset="0"/>
              </a:rPr>
              <a:t> и как из одного получить другое?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29D773-7287-A25B-70F7-F6443140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</p:spTree>
    <p:extLst>
      <p:ext uri="{BB962C8B-B14F-4D97-AF65-F5344CB8AC3E}">
        <p14:creationId xmlns:p14="http://schemas.microsoft.com/office/powerpoint/2010/main" val="80004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50F5CD49-B76D-5253-2011-48E1DCEF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40" y="1591945"/>
            <a:ext cx="10515600" cy="2654935"/>
          </a:xfrm>
        </p:spPr>
        <p:txBody>
          <a:bodyPr>
            <a:normAutofit/>
          </a:bodyPr>
          <a:lstStyle/>
          <a:p>
            <a:r>
              <a:rPr lang="ru-RU" dirty="0"/>
              <a:t>для изолированного запуска приложений и рабочих сред </a:t>
            </a:r>
            <a:endParaRPr lang="en-US" dirty="0"/>
          </a:p>
          <a:p>
            <a:r>
              <a:rPr lang="ru-RU" dirty="0"/>
              <a:t>контроля ресурсов и снижения нагрузки на систему</a:t>
            </a:r>
          </a:p>
          <a:p>
            <a:r>
              <a:rPr lang="ru-RU" dirty="0"/>
              <a:t>разрешения конфликтов</a:t>
            </a:r>
            <a:r>
              <a:rPr lang="en-US" dirty="0"/>
              <a:t> </a:t>
            </a:r>
            <a:r>
              <a:rPr lang="ru-RU" dirty="0"/>
              <a:t>версий</a:t>
            </a:r>
          </a:p>
          <a:p>
            <a:r>
              <a:rPr lang="ru-RU" dirty="0"/>
              <a:t>быстрого перемещения настроенных приложений и сред с одной машины на другую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31496-BB23-EC03-531F-ADDEAF37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136525"/>
            <a:ext cx="9738360" cy="869315"/>
          </a:xfrm>
        </p:spPr>
        <p:txBody>
          <a:bodyPr/>
          <a:lstStyle/>
          <a:p>
            <a:r>
              <a:rPr lang="ru-RU" dirty="0"/>
              <a:t>Зачем нам контейнеризация?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9F4C59-F3E9-3FAE-896A-3407535C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390" y="3714750"/>
            <a:ext cx="271145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6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15FE81-66A4-F6D9-001E-6799E42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контейнер?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29211-914B-CF25-EF9E-31503B021A02}"/>
              </a:ext>
            </a:extLst>
          </p:cNvPr>
          <p:cNvSpPr txBox="1"/>
          <p:nvPr/>
        </p:nvSpPr>
        <p:spPr>
          <a:xfrm>
            <a:off x="1391920" y="1471414"/>
            <a:ext cx="940816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latin typeface="Segoe UI Variable Text" pitchFamily="2" charset="0"/>
            </a:endParaRPr>
          </a:p>
          <a:p>
            <a:pPr algn="ctr"/>
            <a:r>
              <a:rPr lang="ru-RU" sz="2400" b="1" dirty="0">
                <a:latin typeface="Segoe UI Variable Text" pitchFamily="2" charset="0"/>
              </a:rPr>
              <a:t>Контейнер - это изолированный и ограниченный процесс.</a:t>
            </a:r>
            <a:endParaRPr lang="en-US" sz="2400" b="1" dirty="0">
              <a:latin typeface="Segoe UI Variable Text" pitchFamily="2" charset="0"/>
            </a:endParaRPr>
          </a:p>
          <a:p>
            <a:pPr algn="ctr"/>
            <a:endParaRPr lang="en-US" sz="2400" b="1" dirty="0">
              <a:latin typeface="Segoe UI Variable Text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D4F4F5-ED95-687F-011B-446F71D0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030" y="3359508"/>
            <a:ext cx="27622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6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DE99520-8D54-B997-8AC2-338E8DE8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</a:t>
            </a:r>
            <a:r>
              <a:rPr lang="ru-RU" dirty="0"/>
              <a:t> </a:t>
            </a:r>
            <a:r>
              <a:rPr lang="en-US"/>
              <a:t>&amp; clone</a:t>
            </a:r>
            <a:endParaRPr lang="ru-RU" dirty="0"/>
          </a:p>
        </p:txBody>
      </p:sp>
      <p:pic>
        <p:nvPicPr>
          <p:cNvPr id="1026" name="Picture 2" descr="PID Namespace">
            <a:extLst>
              <a:ext uri="{FF2B5EF4-FFF2-40B4-BE49-F238E27FC236}">
                <a16:creationId xmlns:a16="http://schemas.microsoft.com/office/drawing/2014/main" id="{6A4AC310-45FD-DF07-653B-A66EA677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8" y="1369608"/>
            <a:ext cx="6061391" cy="52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5">
            <a:extLst>
              <a:ext uri="{FF2B5EF4-FFF2-40B4-BE49-F238E27FC236}">
                <a16:creationId xmlns:a16="http://schemas.microsoft.com/office/drawing/2014/main" id="{10521AE6-CB3F-CD8C-80A1-5DEB1C57B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0" y="1530985"/>
            <a:ext cx="4744720" cy="480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Флаги </a:t>
            </a:r>
            <a:r>
              <a:rPr lang="en-US" sz="2400" dirty="0"/>
              <a:t>clone():</a:t>
            </a:r>
          </a:p>
          <a:p>
            <a:r>
              <a:rPr lang="en-US" sz="2400" dirty="0"/>
              <a:t>CLONE_NEWPID – </a:t>
            </a:r>
            <a:r>
              <a:rPr lang="ru-RU" sz="2400" dirty="0"/>
              <a:t>новое пространство имен </a:t>
            </a:r>
            <a:r>
              <a:rPr lang="en-US" sz="2400" dirty="0"/>
              <a:t>PID</a:t>
            </a:r>
          </a:p>
          <a:p>
            <a:r>
              <a:rPr lang="en-US" sz="2400" dirty="0"/>
              <a:t>CLONE_NEWNS – </a:t>
            </a:r>
            <a:r>
              <a:rPr lang="ru-RU" sz="2400" dirty="0"/>
              <a:t>новое пространство имен </a:t>
            </a:r>
            <a:r>
              <a:rPr lang="en-US" sz="2400" dirty="0"/>
              <a:t>MOUNT</a:t>
            </a:r>
            <a:endParaRPr lang="ru-RU" sz="2400" dirty="0"/>
          </a:p>
          <a:p>
            <a:r>
              <a:rPr lang="en-US" sz="2400" dirty="0"/>
              <a:t>CLONE_NEWNET</a:t>
            </a:r>
            <a:r>
              <a:rPr lang="ru-RU" sz="2400" dirty="0"/>
              <a:t> – новое пространство имен </a:t>
            </a:r>
            <a:r>
              <a:rPr lang="en-US" sz="2400" dirty="0"/>
              <a:t>NET</a:t>
            </a:r>
          </a:p>
          <a:p>
            <a:r>
              <a:rPr lang="en-US" sz="2400" dirty="0"/>
              <a:t>…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A622C-8AAF-BCDE-BEC5-55EE0C2C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264" y="4702629"/>
            <a:ext cx="1727718" cy="17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8633947-DDF6-3985-68C1-1334CB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22400"/>
            <a:ext cx="11531600" cy="513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Подсистемы:</a:t>
            </a:r>
          </a:p>
          <a:p>
            <a:r>
              <a:rPr lang="ru-RU" sz="2400" b="1" dirty="0" err="1"/>
              <a:t>blkio</a:t>
            </a:r>
            <a:r>
              <a:rPr lang="ru-RU" sz="2400" dirty="0"/>
              <a:t> — устанавливает лимиты на чтение и запись с блочных устройств</a:t>
            </a:r>
          </a:p>
          <a:p>
            <a:r>
              <a:rPr lang="ru-RU" sz="2400" b="1" dirty="0" err="1"/>
              <a:t>cpuacct</a:t>
            </a:r>
            <a:r>
              <a:rPr lang="ru-RU" sz="2400" dirty="0"/>
              <a:t> — формирует отчёты об использовании ресурсов процессора</a:t>
            </a:r>
          </a:p>
          <a:p>
            <a:r>
              <a:rPr lang="ru-RU" sz="2400" b="1" dirty="0" err="1"/>
              <a:t>cpu</a:t>
            </a:r>
            <a:r>
              <a:rPr lang="ru-RU" sz="2400" dirty="0"/>
              <a:t> — обеспечивает доступ процессов в рамках контрольной группы к CPU</a:t>
            </a:r>
          </a:p>
          <a:p>
            <a:r>
              <a:rPr lang="ru-RU" sz="2400" b="1" dirty="0" err="1"/>
              <a:t>cpuset</a:t>
            </a:r>
            <a:r>
              <a:rPr lang="ru-RU" sz="2400" dirty="0"/>
              <a:t> — распределяет задачи в рамках контрольной группы между процессорными ядрами</a:t>
            </a:r>
          </a:p>
          <a:p>
            <a:r>
              <a:rPr lang="ru-RU" sz="2400" b="1" dirty="0" err="1"/>
              <a:t>devices</a:t>
            </a:r>
            <a:r>
              <a:rPr lang="ru-RU" sz="2400" dirty="0"/>
              <a:t> — разрешает или блокирует доступ к устройствам</a:t>
            </a:r>
          </a:p>
          <a:p>
            <a:r>
              <a:rPr lang="ru-RU" sz="2400" b="1" dirty="0" err="1"/>
              <a:t>memory</a:t>
            </a:r>
            <a:r>
              <a:rPr lang="ru-RU" sz="2400" dirty="0"/>
              <a:t> — управляет выделением памяти для групп процессов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5B7060-F25A-8AE3-D6A2-129E2FC3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5C1801-75B0-69BD-C064-81966EDC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630" y="4501515"/>
            <a:ext cx="1868170" cy="18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15FE81-66A4-F6D9-001E-6799E426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Контейнеризация </a:t>
            </a:r>
            <a:r>
              <a:rPr lang="en-US" dirty="0"/>
              <a:t>vs </a:t>
            </a:r>
            <a:r>
              <a:rPr lang="ru-RU" dirty="0"/>
              <a:t>Виртуализация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29211-914B-CF25-EF9E-31503B021A02}"/>
              </a:ext>
            </a:extLst>
          </p:cNvPr>
          <p:cNvSpPr txBox="1"/>
          <p:nvPr/>
        </p:nvSpPr>
        <p:spPr>
          <a:xfrm>
            <a:off x="1391920" y="1471414"/>
            <a:ext cx="940816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latin typeface="Segoe UI Variable Text" pitchFamily="2" charset="0"/>
            </a:endParaRPr>
          </a:p>
          <a:p>
            <a:pPr algn="ctr"/>
            <a:r>
              <a:rPr lang="ru-RU" sz="2400" b="1" dirty="0">
                <a:latin typeface="Segoe UI Variable Text" pitchFamily="2" charset="0"/>
              </a:rPr>
              <a:t>Контейнер - это изолированный и ограниченный процесс.</a:t>
            </a:r>
            <a:endParaRPr lang="en-US" sz="2400" b="1" dirty="0">
              <a:latin typeface="Segoe UI Variable Text" pitchFamily="2" charset="0"/>
            </a:endParaRPr>
          </a:p>
          <a:p>
            <a:pPr algn="ctr"/>
            <a:endParaRPr lang="en-US" sz="2400" b="1" dirty="0">
              <a:latin typeface="Segoe UI Variable Text" pitchFamily="2" charset="0"/>
            </a:endParaRPr>
          </a:p>
        </p:txBody>
      </p:sp>
      <p:pic>
        <p:nvPicPr>
          <p:cNvPr id="2050" name="Picture 2" descr="Beginners Track - Difference between Containers and Virtual Machines |  dockerlabs">
            <a:extLst>
              <a:ext uri="{FF2B5EF4-FFF2-40B4-BE49-F238E27FC236}">
                <a16:creationId xmlns:a16="http://schemas.microsoft.com/office/drawing/2014/main" id="{D83D0DB5-BA7D-B146-0AFE-2E8A63CA5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20" y="2827338"/>
            <a:ext cx="8798560" cy="371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73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79CAABD-66B1-3512-0F2F-28DED4B9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46" y="192509"/>
            <a:ext cx="9738360" cy="869315"/>
          </a:xfrm>
        </p:spPr>
        <p:txBody>
          <a:bodyPr/>
          <a:lstStyle/>
          <a:p>
            <a:r>
              <a:rPr lang="en-US" dirty="0" err="1"/>
              <a:t>Runc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507FB-D4F5-AFA0-2154-9AEFD696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24" y="0"/>
            <a:ext cx="8775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08C2F75-68A0-1C33-D0FC-B10A5431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28799"/>
            <a:ext cx="11027229" cy="4348163"/>
          </a:xfrm>
        </p:spPr>
        <p:txBody>
          <a:bodyPr>
            <a:normAutofit/>
          </a:bodyPr>
          <a:lstStyle/>
          <a:p>
            <a:r>
              <a:rPr lang="ru-RU" sz="2400" dirty="0" err="1"/>
              <a:t>Docker</a:t>
            </a:r>
            <a:r>
              <a:rPr lang="ru-RU" sz="2400" dirty="0"/>
              <a:t> </a:t>
            </a:r>
            <a:r>
              <a:rPr lang="ru-RU" sz="2400" dirty="0" err="1"/>
              <a:t>image</a:t>
            </a:r>
            <a:r>
              <a:rPr lang="ru-RU" sz="2400" dirty="0"/>
              <a:t> (образ) – файл, в который упаковано приложение и его среда. </a:t>
            </a:r>
          </a:p>
          <a:p>
            <a:endParaRPr lang="en-US" sz="2400" dirty="0"/>
          </a:p>
          <a:p>
            <a:r>
              <a:rPr lang="ru-RU" sz="2400" dirty="0" err="1"/>
              <a:t>Docker</a:t>
            </a:r>
            <a:r>
              <a:rPr lang="ru-RU" sz="2400" dirty="0"/>
              <a:t> </a:t>
            </a:r>
            <a:r>
              <a:rPr lang="ru-RU" sz="2400" dirty="0" err="1"/>
              <a:t>Container</a:t>
            </a:r>
            <a:r>
              <a:rPr lang="ru-RU" sz="2400" dirty="0"/>
              <a:t> (контейнер) – это экземпляр образа. </a:t>
            </a:r>
          </a:p>
          <a:p>
            <a:endParaRPr lang="ru-RU" sz="2400" dirty="0"/>
          </a:p>
          <a:p>
            <a:r>
              <a:rPr lang="ru-RU" sz="2400" dirty="0" err="1"/>
              <a:t>Dockerfile</a:t>
            </a:r>
            <a:r>
              <a:rPr lang="ru-RU" sz="2400" dirty="0"/>
              <a:t> - файл конфигурации докер контейнера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09422F3-3701-C62A-BAAA-6C363BBB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4FE2BE-3B2A-8D95-1C1E-4058F096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811" y="3661876"/>
            <a:ext cx="2665834" cy="266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84D69E-9021-5F7D-D7EE-90C8810A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E2AA202-8E83-9D73-0B1E-0BA63D66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6" y="2449628"/>
            <a:ext cx="5374547" cy="3577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18DC8-B32D-DA61-8146-F118D53BB080}"/>
              </a:ext>
            </a:extLst>
          </p:cNvPr>
          <p:cNvSpPr txBox="1"/>
          <p:nvPr/>
        </p:nvSpPr>
        <p:spPr>
          <a:xfrm>
            <a:off x="6108613" y="1849384"/>
            <a:ext cx="457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Segoe UI Variable Text" pitchFamily="2" charset="0"/>
              </a:rPr>
              <a:t>Запуск: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46255-F96A-9DE4-6CFE-DC742AECEE33}"/>
              </a:ext>
            </a:extLst>
          </p:cNvPr>
          <p:cNvSpPr txBox="1"/>
          <p:nvPr/>
        </p:nvSpPr>
        <p:spPr>
          <a:xfrm>
            <a:off x="375946" y="1849384"/>
            <a:ext cx="4572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Segoe UI Variable Text" pitchFamily="2" charset="0"/>
              </a:rPr>
              <a:t>Dockerfile</a:t>
            </a:r>
            <a:endParaRPr lang="ru-RU" sz="2000" dirty="0">
              <a:latin typeface="Segoe UI Variable Text" pitchFamily="2" charset="0"/>
            </a:endParaRPr>
          </a:p>
        </p:txBody>
      </p:sp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8A0FCBD-DDB2-9B6F-8849-EA19AB86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9628"/>
            <a:ext cx="5499569" cy="177013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58BA03B-8960-F3D4-4B53-60A2874CE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127" y="4844094"/>
            <a:ext cx="1637084" cy="16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534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8491_TF44781794_Win32" id="{413B8175-5016-44DB-B01C-6B7457E2296B}" vid="{60D2EA32-761A-4738-83F1-00C5B5FBD7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исследования</Template>
  <TotalTime>120</TotalTime>
  <Words>230</Words>
  <Application>Microsoft Office PowerPoint</Application>
  <PresentationFormat>Широкоэкранный</PresentationFormat>
  <Paragraphs>42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Segoe UI Variable Text</vt:lpstr>
      <vt:lpstr>Segoe UI Variable Text Semibold</vt:lpstr>
      <vt:lpstr>Тема Office</vt:lpstr>
      <vt:lpstr>Основа методов контейнеризации. Создание Docker контейнера.</vt:lpstr>
      <vt:lpstr>Зачем нам контейнеризация?</vt:lpstr>
      <vt:lpstr>Что такое контейнер?</vt:lpstr>
      <vt:lpstr>Chroot &amp; clone</vt:lpstr>
      <vt:lpstr>Cgroups</vt:lpstr>
      <vt:lpstr>Контейнеризация vs Виртуализация</vt:lpstr>
      <vt:lpstr>Runc</vt:lpstr>
      <vt:lpstr>Docker</vt:lpstr>
      <vt:lpstr>Dockerfile</vt:lpstr>
      <vt:lpstr>Volumes &amp; Networks</vt:lpstr>
      <vt:lpstr>Docker-compose</vt:lpstr>
      <vt:lpstr>Вопрос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исследования</dc:title>
  <dc:creator>Сиразетдинов Азат Ниязович</dc:creator>
  <cp:lastModifiedBy>Сиразетдинов Азат Ниязович</cp:lastModifiedBy>
  <cp:revision>35</cp:revision>
  <dcterms:created xsi:type="dcterms:W3CDTF">2024-04-23T17:12:37Z</dcterms:created>
  <dcterms:modified xsi:type="dcterms:W3CDTF">2024-04-25T15:38:10Z</dcterms:modified>
</cp:coreProperties>
</file>