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83C-45CA-4508-9D43-08B994C54F74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7E81-66A6-4F31-9D14-0AA2440B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33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83C-45CA-4508-9D43-08B994C54F74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7E81-66A6-4F31-9D14-0AA2440B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62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83C-45CA-4508-9D43-08B994C54F74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7E81-66A6-4F31-9D14-0AA2440B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600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83C-45CA-4508-9D43-08B994C54F74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7E81-66A6-4F31-9D14-0AA2440BE9C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5580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83C-45CA-4508-9D43-08B994C54F74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7E81-66A6-4F31-9D14-0AA2440B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030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83C-45CA-4508-9D43-08B994C54F74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7E81-66A6-4F31-9D14-0AA2440B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503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83C-45CA-4508-9D43-08B994C54F74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7E81-66A6-4F31-9D14-0AA2440B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885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83C-45CA-4508-9D43-08B994C54F74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7E81-66A6-4F31-9D14-0AA2440B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446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83C-45CA-4508-9D43-08B994C54F74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7E81-66A6-4F31-9D14-0AA2440B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72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83C-45CA-4508-9D43-08B994C54F74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7E81-66A6-4F31-9D14-0AA2440B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35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83C-45CA-4508-9D43-08B994C54F74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7E81-66A6-4F31-9D14-0AA2440B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46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83C-45CA-4508-9D43-08B994C54F74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7E81-66A6-4F31-9D14-0AA2440B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73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83C-45CA-4508-9D43-08B994C54F74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7E81-66A6-4F31-9D14-0AA2440B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77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83C-45CA-4508-9D43-08B994C54F74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7E81-66A6-4F31-9D14-0AA2440B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59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83C-45CA-4508-9D43-08B994C54F74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7E81-66A6-4F31-9D14-0AA2440B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26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83C-45CA-4508-9D43-08B994C54F74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7E81-66A6-4F31-9D14-0AA2440B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48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83C-45CA-4508-9D43-08B994C54F74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7E81-66A6-4F31-9D14-0AA2440B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47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013683C-45CA-4508-9D43-08B994C54F74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47E81-66A6-4F31-9D14-0AA2440B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990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F4139-4A22-0640-6108-66E787126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Мп3-плеер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C89DFF-2AFB-F5F8-17AB-A326640E9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2663" y="4395831"/>
            <a:ext cx="2885813" cy="486562"/>
          </a:xfrm>
        </p:spPr>
        <p:txBody>
          <a:bodyPr/>
          <a:lstStyle/>
          <a:p>
            <a:r>
              <a:rPr lang="ru-RU" dirty="0"/>
              <a:t>Хайруллин Азат</a:t>
            </a:r>
          </a:p>
        </p:txBody>
      </p:sp>
    </p:spTree>
    <p:extLst>
      <p:ext uri="{BB962C8B-B14F-4D97-AF65-F5344CB8AC3E}">
        <p14:creationId xmlns:p14="http://schemas.microsoft.com/office/powerpoint/2010/main" val="167016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2EA58-496C-83B6-B700-C44D8CA4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233"/>
            <a:ext cx="10515600" cy="1325563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C94B37-9AAB-4779-4BB0-22DC50BCB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820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 проекта состоит в создании МП3 плеера, который позволяет воспроизводить аудиофайлы различных форматов и управлять ими. Плеер разработан для решения задач прослушивания музыки, создания плейлистов, а также экспорта информации о композициях. Функции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Воспроизведение музыки: реализовать функцию воспроизведения аудиофайлов в формате MP3.</a:t>
            </a:r>
          </a:p>
          <a:p>
            <a:pPr marL="0" indent="0">
              <a:buNone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Управление воспроизведением: добавить функции паузы, регулировки громкости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Создание плейлистов: позволить пользователям создавать и управлять плейлистами для удобного организации музыкальной коллекции.</a:t>
            </a:r>
          </a:p>
          <a:p>
            <a:pPr marL="0" indent="0">
              <a:buNone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Импорт и экспорт музыкальных файлов: реализовать возможность импортировать музыку из внешних источников и экспортировать плейлисты для обмена с другими устройствами.</a:t>
            </a:r>
          </a:p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Дизайн и эргономика: создать эстетически приятный дизайн плеера (может быть ретро дизайн)</a:t>
            </a:r>
          </a:p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Поддержка различных форматов: обеспечить совместимость с другими популярными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аудиоформатами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помимо MP3, такими как WAV, AAC и другими.</a:t>
            </a:r>
          </a:p>
        </p:txBody>
      </p:sp>
    </p:spTree>
    <p:extLst>
      <p:ext uri="{BB962C8B-B14F-4D97-AF65-F5344CB8AC3E}">
        <p14:creationId xmlns:p14="http://schemas.microsoft.com/office/powerpoint/2010/main" val="325724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77437-048F-0A1A-11C7-9D97E884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96B0A4-4AB7-F5AE-EA2B-D1D9A2AD0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 реализовано на языке программирования Python с использованием библиотек PyQt5 и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mutagen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Основная структура приложения состоит из класса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MainWindow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который наследуется от класса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QMainWindow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В приложении используются различные виджеты, такие как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QTreeWidget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QMediaPlayer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QSlider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другие.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Технологии, используемые в приложении: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PyQt5 - библиотека для создания графических интерфейсов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sqlite3 - модуль для работы с базами данных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mutagen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библиотека для работы с метаданными аудиофайлов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Код приложения охватывает функции управления воспроизведением, загрузки и экспорта аудиофайлов, создания и управления плейлистами. Приложение также предоставляет графический интерфейс, включающий различные элементы управления для удобства пользователя.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DF001-8004-555F-A711-2E611E60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B3CD17-0F49-2D24-1EF7-FA6D9DC6F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3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Доработки: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Расширение возможностей экспорта треков, например, добавление поддержки других форматов экспорта.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Улучшение дизайна и пользовательского интерфейса для более удобного и привлекательного пользовательского опыта.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Реализация функционала поиска и фильтрации музыкальных композиций в библиотеке.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Расширение возможностей управления плейлистами, такие как переименование, удаление и перемещение треков.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3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Выводы: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 МП3 плеер представляет собой функциональный инструмент для воспроизведения музыкальных композиций с возможностью управления плейлистами и экспорта информации о треках. Он позволяет пользователям удобно организовывать свою музыкальную библиотеку и наслаждаться любимыми композициями.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 имеет потенциал для дальнейшего усовершенствования и развития, что позволит расширить его функционал и улучшить пользовательский опыт.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8383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363</Words>
  <Application>Microsoft Office PowerPoint</Application>
  <PresentationFormat>Широкоэкранный</PresentationFormat>
  <Paragraphs>26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Ион</vt:lpstr>
      <vt:lpstr>Мп3-плеер</vt:lpstr>
      <vt:lpstr>Введение</vt:lpstr>
      <vt:lpstr>Описание реализации</vt:lpstr>
      <vt:lpstr>Заключения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Мп3-плеер</dc:title>
  <dc:creator>Азат Хайруллин</dc:creator>
  <cp:lastModifiedBy>Азат Хайруллин</cp:lastModifiedBy>
  <cp:revision>1</cp:revision>
  <dcterms:created xsi:type="dcterms:W3CDTF">2023-12-04T13:39:28Z</dcterms:created>
  <dcterms:modified xsi:type="dcterms:W3CDTF">2023-12-04T13:39:51Z</dcterms:modified>
</cp:coreProperties>
</file>