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edoka One" panose="02000000000000000000" pitchFamily="2" charset="0"/>
      <p:regular r:id="rId14"/>
    </p:embeddedFont>
    <p:embeddedFont>
      <p:font typeface="Raleway" pitchFamily="2" charset="-52"/>
      <p:regular r:id="rId15"/>
    </p:embeddedFont>
    <p:embeddedFont>
      <p:font typeface="Raleway Bold" charset="-52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544939" y="6463297"/>
            <a:ext cx="8187540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Raleway Bold"/>
              </a:rPr>
              <a:t>Выполнил:</a:t>
            </a:r>
          </a:p>
          <a:p>
            <a:pPr algn="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Raleway Bold"/>
              </a:rPr>
              <a:t>Ученик МБОУ “Лицея №177”</a:t>
            </a:r>
          </a:p>
          <a:p>
            <a:pPr algn="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Raleway Bold"/>
              </a:rPr>
              <a:t>Хайруллин Азат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95079" y="2062571"/>
            <a:ext cx="11143631" cy="335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78"/>
              </a:lnSpc>
              <a:spcBef>
                <a:spcPct val="0"/>
              </a:spcBef>
            </a:pPr>
            <a:r>
              <a:rPr lang="en-US" sz="9627">
                <a:solidFill>
                  <a:srgbClr val="000000"/>
                </a:solidFill>
                <a:latin typeface="Fredoka One"/>
              </a:rPr>
              <a:t>Музыкальный плеер на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2049493" cy="8229600"/>
            <a:chOff x="0" y="0"/>
            <a:chExt cx="3916088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6088" cy="2674622"/>
            </a:xfrm>
            <a:custGeom>
              <a:avLst/>
              <a:gdLst/>
              <a:ahLst/>
              <a:cxnLst/>
              <a:rect l="l" t="t" r="r" b="b"/>
              <a:pathLst>
                <a:path w="3916088" h="2674622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03611" y="4654765"/>
            <a:ext cx="5484389" cy="5632235"/>
          </a:xfrm>
          <a:custGeom>
            <a:avLst/>
            <a:gdLst/>
            <a:ahLst/>
            <a:cxnLst/>
            <a:rect l="l" t="t" r="r" b="b"/>
            <a:pathLst>
              <a:path w="5484389" h="5632235">
                <a:moveTo>
                  <a:pt x="0" y="0"/>
                </a:moveTo>
                <a:lnTo>
                  <a:pt x="5484389" y="0"/>
                </a:lnTo>
                <a:lnTo>
                  <a:pt x="5484389" y="5632235"/>
                </a:lnTo>
                <a:lnTo>
                  <a:pt x="0" y="5632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93260" y="1946536"/>
            <a:ext cx="1048703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Fredoka One"/>
              </a:rPr>
              <a:t>ВВЕДЕНИЕ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0775" y="3865592"/>
            <a:ext cx="10879523" cy="382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Raleway"/>
              </a:rPr>
              <a:t>Я создал МП3 плеер, который позволяет воспроизводить аудиофайлы различных форматов и управлять ими. Плеер разработан для решения задач прослушивания музыки, создания плейлистов, а также экспорта информации о композициях.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5294034" cy="8229600"/>
            <a:chOff x="0" y="0"/>
            <a:chExt cx="497056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0565" cy="2674622"/>
            </a:xfrm>
            <a:custGeom>
              <a:avLst/>
              <a:gdLst/>
              <a:ahLst/>
              <a:cxnLst/>
              <a:rect l="l" t="t" r="r" b="b"/>
              <a:pathLst>
                <a:path w="4970565" h="2674622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3866722" y="4431002"/>
            <a:ext cx="4421278" cy="5855998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40107" y="3424527"/>
            <a:ext cx="4692036" cy="4692036"/>
          </a:xfrm>
          <a:custGeom>
            <a:avLst/>
            <a:gdLst/>
            <a:ahLst/>
            <a:cxnLst/>
            <a:rect l="l" t="t" r="r" b="b"/>
            <a:pathLst>
              <a:path w="4692036" h="4692036">
                <a:moveTo>
                  <a:pt x="0" y="0"/>
                </a:moveTo>
                <a:lnTo>
                  <a:pt x="4692036" y="0"/>
                </a:lnTo>
                <a:lnTo>
                  <a:pt x="4692036" y="4692035"/>
                </a:lnTo>
                <a:lnTo>
                  <a:pt x="0" y="46920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93260" y="1696929"/>
            <a:ext cx="1366603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 One"/>
              </a:rPr>
              <a:t>ИДЕЯ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32143" y="3338802"/>
            <a:ext cx="8129859" cy="3823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Raleway"/>
              </a:rPr>
              <a:t>Мой старший брат всегда любил слушать музыку. Я решил ему помочь с этим и создал удобное приложение, которое позволяет не только прослушивать музыку, но и удобно экспортировать плейлисты.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571"/>
            <a:ext cx="15294034" cy="8229600"/>
            <a:chOff x="0" y="0"/>
            <a:chExt cx="497056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0565" cy="2674622"/>
            </a:xfrm>
            <a:custGeom>
              <a:avLst/>
              <a:gdLst/>
              <a:ahLst/>
              <a:cxnLst/>
              <a:rect l="l" t="t" r="r" b="b"/>
              <a:pathLst>
                <a:path w="4970565" h="2674622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983811" y="3770610"/>
            <a:ext cx="11284933" cy="2546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Гипотеза основана на предположении, что комбинация языка программирования Python и библиотеки PyQt5 позволяет разработать гибкое приложение для воспроизведения MP3-файлов.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93260" y="1696929"/>
            <a:ext cx="1366603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 One"/>
              </a:rPr>
              <a:t>ГИПОТЕЗА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2838022" y="4244880"/>
            <a:ext cx="4421278" cy="5855998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707661" y="1028700"/>
            <a:ext cx="12059018" cy="8229600"/>
            <a:chOff x="0" y="0"/>
            <a:chExt cx="3919184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184" cy="2674622"/>
            </a:xfrm>
            <a:custGeom>
              <a:avLst/>
              <a:gdLst/>
              <a:ahLst/>
              <a:cxnLst/>
              <a:rect l="l" t="t" r="r" b="b"/>
              <a:pathLst>
                <a:path w="3919184" h="2674622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467" y="3683953"/>
            <a:ext cx="5613242" cy="7459457"/>
          </a:xfrm>
          <a:custGeom>
            <a:avLst/>
            <a:gdLst/>
            <a:ahLst/>
            <a:cxnLst/>
            <a:rect l="l" t="t" r="r" b="b"/>
            <a:pathLst>
              <a:path w="5613242" h="7459457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877131" y="3999361"/>
            <a:ext cx="3485253" cy="3633377"/>
          </a:xfrm>
          <a:custGeom>
            <a:avLst/>
            <a:gdLst/>
            <a:ahLst/>
            <a:cxnLst/>
            <a:rect l="l" t="t" r="r" b="b"/>
            <a:pathLst>
              <a:path w="3485253" h="3633377">
                <a:moveTo>
                  <a:pt x="0" y="0"/>
                </a:moveTo>
                <a:lnTo>
                  <a:pt x="3485254" y="0"/>
                </a:lnTo>
                <a:lnTo>
                  <a:pt x="3485254" y="3633376"/>
                </a:lnTo>
                <a:lnTo>
                  <a:pt x="0" y="36333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408258" y="1554782"/>
            <a:ext cx="10657824" cy="1111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 One"/>
              </a:rPr>
              <a:t>ОПИСАНИЕ РЕАЛИЗАЦИИ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83709" y="3617278"/>
            <a:ext cx="5651625" cy="3507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8"/>
              </a:lnSpc>
              <a:spcBef>
                <a:spcPct val="0"/>
              </a:spcBef>
            </a:pPr>
            <a:r>
              <a:rPr lang="en-US" sz="2827">
                <a:solidFill>
                  <a:srgbClr val="000000"/>
                </a:solidFill>
                <a:latin typeface="Raleway"/>
              </a:rPr>
              <a:t>Приложение реализовано на языке программирования Python с использованием библиотек PyQt5. Основная структура приложения состоит из класса MainWindow.</a:t>
            </a:r>
          </a:p>
          <a:p>
            <a:pPr>
              <a:lnSpc>
                <a:spcPts val="3958"/>
              </a:lnSpc>
              <a:spcBef>
                <a:spcPct val="0"/>
              </a:spcBef>
            </a:pPr>
            <a:endParaRPr lang="en-US" sz="2827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72260" y="1028571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94626" y="1805312"/>
            <a:ext cx="13898748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 One"/>
              </a:rPr>
              <a:t>ДОРАБОТКИ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20942" y="3504217"/>
            <a:ext cx="14446117" cy="4461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Расширение возможностей экспорта треков, например, добавление поддержки других форматов экспорта.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Реализация функционала поиска и фильтрации музыкальных композиций в библиотеке.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Расширение возможностей управления плейлистами, такие как переименование, удаление и перемещение треков.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endParaRPr lang="en-US" sz="3599">
              <a:solidFill>
                <a:srgbClr val="000000"/>
              </a:solidFill>
              <a:latin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72260" y="1238639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94626" y="1805312"/>
            <a:ext cx="13898748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 One"/>
              </a:rPr>
              <a:t>ВЫВОДЫ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6831" y="3944249"/>
            <a:ext cx="14981458" cy="318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Raleway"/>
              </a:rPr>
              <a:t>Приложение МП3 плеер представляет собой функциональный инструмент для воспроизведения музыкальных композиций с возможностью управления плейлистами и экспорта информации о треках. Он позволяет пользователям удобно организовывать свою музыкальную библиотеку и наслаждаться любимыми композициями.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1049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94626" y="1805312"/>
            <a:ext cx="13898748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endParaRPr lang="en-US" sz="6500" dirty="0">
              <a:solidFill>
                <a:srgbClr val="000000"/>
              </a:solidFill>
              <a:latin typeface="Fredoka On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6831" y="3944249"/>
            <a:ext cx="14981458" cy="59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endParaRPr lang="en-US" sz="3599" dirty="0">
              <a:solidFill>
                <a:srgbClr val="000000"/>
              </a:solidFill>
              <a:latin typeface="Raleway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3223C2-3D7A-87D3-81BA-A217767D54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51" y="1835897"/>
            <a:ext cx="5263129" cy="68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1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198</Words>
  <Application>Microsoft Office PowerPoint</Application>
  <PresentationFormat>Произвольный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Raleway Bold</vt:lpstr>
      <vt:lpstr>Fredoka One</vt:lpstr>
      <vt:lpstr>Raleway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Музыкальный плеер на Python</dc:title>
  <cp:lastModifiedBy>Азат Хайруллин</cp:lastModifiedBy>
  <cp:revision>2</cp:revision>
  <dcterms:created xsi:type="dcterms:W3CDTF">2006-08-16T00:00:00Z</dcterms:created>
  <dcterms:modified xsi:type="dcterms:W3CDTF">2023-12-15T11:06:15Z</dcterms:modified>
  <dc:identifier>DAF3CGuWi7w</dc:identifier>
</cp:coreProperties>
</file>