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3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0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58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3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0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8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4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7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13683C-45CA-4508-9D43-08B994C54F7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7E81-66A6-4F31-9D14-0AA2440BE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9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4139-4A22-0640-6108-66E78712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Мп3-плеер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C89DFF-2AFB-F5F8-17AB-A326640E9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2663" y="4395831"/>
            <a:ext cx="2885813" cy="486562"/>
          </a:xfrm>
        </p:spPr>
        <p:txBody>
          <a:bodyPr/>
          <a:lstStyle/>
          <a:p>
            <a:r>
              <a:rPr lang="ru-RU" dirty="0"/>
              <a:t>Хайруллин Азат</a:t>
            </a:r>
          </a:p>
        </p:txBody>
      </p:sp>
    </p:spTree>
    <p:extLst>
      <p:ext uri="{BB962C8B-B14F-4D97-AF65-F5344CB8AC3E}">
        <p14:creationId xmlns:p14="http://schemas.microsoft.com/office/powerpoint/2010/main" val="16701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EA58-496C-83B6-B700-C44D8CA4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94B37-9AAB-4779-4BB0-22DC50BC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2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 состоит в создании МП3 плеера, который позволяет воспроизводить аудиофайлы различных форматов и управлять ими. Плеер разработан для решения задач прослушивания музыки, создания плейлистов, а также экспорта информации о композициях. Функции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Воспроизведение музыки: реализовать функцию воспроизведения аудиофайлов в формате MP3.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Управление воспроизведением: добавить функции паузы, регулировки громкости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Создание плейлистов: позволить пользователям создавать и управлять плейлистами для удобного организации музыкальной коллекции.</a:t>
            </a:r>
          </a:p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Импорт и экспорт музыкальных файлов: реализовать возможность импортировать музыку из внешних источников и экспортировать плейлисты для обмена с другими устройствами.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Дизайн и эргономика: создать эстетически приятный дизайн плеера (может быть ретро дизайн)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Поддержка различных форматов: обеспечить совместимость с другими популярными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аудиоформатами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помимо MP3, такими как WAV, AAC и другими.</a:t>
            </a:r>
          </a:p>
        </p:txBody>
      </p:sp>
    </p:spTree>
    <p:extLst>
      <p:ext uri="{BB962C8B-B14F-4D97-AF65-F5344CB8AC3E}">
        <p14:creationId xmlns:p14="http://schemas.microsoft.com/office/powerpoint/2010/main" val="32572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7437-048F-0A1A-11C7-9D97E884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6B0A4-4AB7-F5AE-EA2B-D1D9A2AD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реализовано на языке программирования Python с использованием библиотек PyQt5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mutagen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Основная структура приложения состоит из класса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MainWindow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наследуется от класса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QMainWindow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 приложении используются различные виджеты, такие как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QTreeWidget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QMediaPlayer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QSlider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другие.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Технологии, используемые в приложении: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PyQt5 - библиотека для создания графических интерфейсов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sqlite3 - модуль для работы с базами данных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mutagen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библиотека для работы с метаданными аудиофайлов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приложения охватывает функции управления воспроизведением, загрузки и экспорта аудиофайлов, создания и управления плейлистами. Приложение также предоставляет графический интерфейс, включающий различные элементы управления для удобства пользователя.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F001-8004-555F-A711-2E611E60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3CD17-0F49-2D24-1EF7-FA6D9DC6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Доработки: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возможностей экспорта треков, например, добавление поддержки других форматов </a:t>
            </a:r>
            <a:r>
              <a:rPr lang="ru-RU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функционала поиска и фильтрации музыкальных композиций в библиотеке.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возможностей управления плейлистами, такие как переименование, удаление и перемещение треков.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МП3 плеер представляет собой функциональный инструмент для воспроизведения музыкальных композиций с возможностью управления плейлистами и экспорта информации о треках. Он позволяет пользователям удобно организовывать свою музыкальную библиотеку и наслаждаться любимыми композициями.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имеет потенциал для дальнейшего усовершенствования и развития, что позволит расширить его функционал и улучшить пользовательский опыт.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38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350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Мп3-плеер</vt:lpstr>
      <vt:lpstr>Введение</vt:lpstr>
      <vt:lpstr>Описание реализации</vt:lpstr>
      <vt:lpstr>Заключения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Мп3-плеер</dc:title>
  <dc:creator>Азат Хайруллин</dc:creator>
  <cp:lastModifiedBy>Азат Хайруллин</cp:lastModifiedBy>
  <cp:revision>2</cp:revision>
  <dcterms:created xsi:type="dcterms:W3CDTF">2023-12-04T13:39:28Z</dcterms:created>
  <dcterms:modified xsi:type="dcterms:W3CDTF">2023-12-11T15:54:53Z</dcterms:modified>
</cp:coreProperties>
</file>