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4" r:id="rId5"/>
  </p:sldMasterIdLst>
  <p:notesMasterIdLst>
    <p:notesMasterId r:id="rId29"/>
  </p:notesMasterIdLst>
  <p:handoutMasterIdLst>
    <p:handoutMasterId r:id="rId30"/>
  </p:handoutMasterIdLst>
  <p:sldIdLst>
    <p:sldId id="365" r:id="rId6"/>
    <p:sldId id="360" r:id="rId7"/>
    <p:sldId id="274" r:id="rId8"/>
    <p:sldId id="363" r:id="rId9"/>
    <p:sldId id="364" r:id="rId10"/>
    <p:sldId id="384" r:id="rId11"/>
    <p:sldId id="369" r:id="rId12"/>
    <p:sldId id="357" r:id="rId13"/>
    <p:sldId id="372" r:id="rId14"/>
    <p:sldId id="370" r:id="rId15"/>
    <p:sldId id="278" r:id="rId16"/>
    <p:sldId id="376" r:id="rId17"/>
    <p:sldId id="379" r:id="rId18"/>
    <p:sldId id="381" r:id="rId19"/>
    <p:sldId id="318" r:id="rId20"/>
    <p:sldId id="319" r:id="rId21"/>
    <p:sldId id="382" r:id="rId22"/>
    <p:sldId id="385" r:id="rId23"/>
    <p:sldId id="387" r:id="rId24"/>
    <p:sldId id="388" r:id="rId25"/>
    <p:sldId id="386" r:id="rId26"/>
    <p:sldId id="378" r:id="rId27"/>
    <p:sldId id="38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1D51"/>
    <a:srgbClr val="2C567A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87949" autoAdjust="0"/>
  </p:normalViewPr>
  <p:slideViewPr>
    <p:cSldViewPr snapToGrid="0" showGuides="1">
      <p:cViewPr varScale="1">
        <p:scale>
          <a:sx n="72" d="100"/>
          <a:sy n="72" d="100"/>
        </p:scale>
        <p:origin x="64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5175E9-8524-4477-AE9C-5034F5337E6B}" type="doc">
      <dgm:prSet loTypeId="urn:microsoft.com/office/officeart/2005/8/layout/orgChart1" loCatId="hierarchy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1A045E6-21A8-4C7C-9DB5-99486FC28EFD}">
      <dgm:prSet phldrT="[Text]"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US" b="0" dirty="0"/>
            <a:t>What is Trading???</a:t>
          </a:r>
        </a:p>
      </dgm:t>
    </dgm:pt>
    <dgm:pt modelId="{7585A909-33EE-4F04-A819-3AE6CA118095}" type="parTrans" cxnId="{61FE40BC-B9DB-4F7E-8553-7E8B7FAEDCC2}">
      <dgm:prSet/>
      <dgm:spPr/>
      <dgm:t>
        <a:bodyPr/>
        <a:lstStyle/>
        <a:p>
          <a:endParaRPr lang="en-US"/>
        </a:p>
      </dgm:t>
    </dgm:pt>
    <dgm:pt modelId="{3EBF9FB1-1DC0-45AC-9299-64945CADA2E6}" type="sibTrans" cxnId="{61FE40BC-B9DB-4F7E-8553-7E8B7FAEDCC2}">
      <dgm:prSet/>
      <dgm:spPr/>
      <dgm:t>
        <a:bodyPr/>
        <a:lstStyle/>
        <a:p>
          <a:endParaRPr lang="en-US"/>
        </a:p>
      </dgm:t>
    </dgm:pt>
    <dgm:pt modelId="{405D8E9E-5FA3-41F3-B7FD-246675169BAE}">
      <dgm:prSet phldrT="[Text]"/>
      <dgm:spPr/>
      <dgm:t>
        <a:bodyPr/>
        <a:lstStyle/>
        <a:p>
          <a:r>
            <a:rPr lang="en-US" b="0"/>
            <a:t> Sentimental Analysis</a:t>
          </a:r>
          <a:endParaRPr lang="en-US" b="0" dirty="0"/>
        </a:p>
      </dgm:t>
    </dgm:pt>
    <dgm:pt modelId="{A2E464BF-E842-40C0-81A7-2824F7599110}" type="parTrans" cxnId="{7D5DCE18-DA03-4542-8CFC-D2279A63DAD9}">
      <dgm:prSet/>
      <dgm:spPr/>
      <dgm:t>
        <a:bodyPr/>
        <a:lstStyle/>
        <a:p>
          <a:endParaRPr lang="en-US"/>
        </a:p>
      </dgm:t>
    </dgm:pt>
    <dgm:pt modelId="{F4C46015-4858-4946-B0C3-6A3DAF97D7F3}" type="sibTrans" cxnId="{7D5DCE18-DA03-4542-8CFC-D2279A63DAD9}">
      <dgm:prSet/>
      <dgm:spPr/>
      <dgm:t>
        <a:bodyPr/>
        <a:lstStyle/>
        <a:p>
          <a:endParaRPr lang="en-US"/>
        </a:p>
      </dgm:t>
    </dgm:pt>
    <dgm:pt modelId="{76F6C9E4-D5FC-4C31-BC2D-C9972C16CA99}">
      <dgm:prSet phldrT="[Text]"/>
      <dgm:spPr/>
      <dgm:t>
        <a:bodyPr/>
        <a:lstStyle/>
        <a:p>
          <a:r>
            <a:rPr lang="en-US" b="0" dirty="0"/>
            <a:t>Trading History</a:t>
          </a:r>
        </a:p>
      </dgm:t>
    </dgm:pt>
    <dgm:pt modelId="{35B24302-9FB6-40EC-8409-C4F2FA316E59}" type="parTrans" cxnId="{15B24B8A-BE46-4463-AB79-91463C35C7F2}">
      <dgm:prSet/>
      <dgm:spPr/>
      <dgm:t>
        <a:bodyPr/>
        <a:lstStyle/>
        <a:p>
          <a:endParaRPr lang="en-US"/>
        </a:p>
      </dgm:t>
    </dgm:pt>
    <dgm:pt modelId="{AB134393-1BB4-4D6A-8807-B5D25BDAA205}" type="sibTrans" cxnId="{15B24B8A-BE46-4463-AB79-91463C35C7F2}">
      <dgm:prSet/>
      <dgm:spPr/>
      <dgm:t>
        <a:bodyPr/>
        <a:lstStyle/>
        <a:p>
          <a:endParaRPr lang="en-US"/>
        </a:p>
      </dgm:t>
    </dgm:pt>
    <dgm:pt modelId="{4E875BF8-FD51-45CD-9A0F-4EC2A3FB4E43}">
      <dgm:prSet phldrT="[Text]"/>
      <dgm:spPr/>
      <dgm:t>
        <a:bodyPr/>
        <a:lstStyle/>
        <a:p>
          <a:r>
            <a:rPr lang="en-US" b="0" dirty="0"/>
            <a:t>Algorithmic Trading </a:t>
          </a:r>
        </a:p>
      </dgm:t>
    </dgm:pt>
    <dgm:pt modelId="{101534A9-4833-4F74-961C-7F67A7F8DFF2}" type="parTrans" cxnId="{7B2DB6F9-AC05-42A6-B8BD-18489B34BD61}">
      <dgm:prSet/>
      <dgm:spPr/>
      <dgm:t>
        <a:bodyPr/>
        <a:lstStyle/>
        <a:p>
          <a:endParaRPr lang="en-US"/>
        </a:p>
      </dgm:t>
    </dgm:pt>
    <dgm:pt modelId="{A85D98F6-9DD1-48E2-A174-69EEB7672D6C}" type="sibTrans" cxnId="{7B2DB6F9-AC05-42A6-B8BD-18489B34BD61}">
      <dgm:prSet/>
      <dgm:spPr/>
      <dgm:t>
        <a:bodyPr/>
        <a:lstStyle/>
        <a:p>
          <a:endParaRPr lang="en-US"/>
        </a:p>
      </dgm:t>
    </dgm:pt>
    <dgm:pt modelId="{CF0B0BB7-E371-4367-8727-56F3274E60C0}">
      <dgm:prSet phldrT="[Text]"/>
      <dgm:spPr/>
      <dgm:t>
        <a:bodyPr/>
        <a:lstStyle/>
        <a:p>
          <a:r>
            <a:rPr lang="en-US" b="0" dirty="0"/>
            <a:t> Software Based Algorithmic Trading</a:t>
          </a:r>
        </a:p>
      </dgm:t>
    </dgm:pt>
    <dgm:pt modelId="{A6D6584E-CBA2-4F24-8297-6FAB71553795}" type="parTrans" cxnId="{3A6FD0C4-DF5C-4B81-94A6-055E41330E58}">
      <dgm:prSet/>
      <dgm:spPr/>
      <dgm:t>
        <a:bodyPr/>
        <a:lstStyle/>
        <a:p>
          <a:endParaRPr lang="en-US"/>
        </a:p>
      </dgm:t>
    </dgm:pt>
    <dgm:pt modelId="{E5163F1B-8E6D-4E1D-A6B8-A71CCDF854CF}" type="sibTrans" cxnId="{3A6FD0C4-DF5C-4B81-94A6-055E41330E58}">
      <dgm:prSet/>
      <dgm:spPr/>
      <dgm:t>
        <a:bodyPr/>
        <a:lstStyle/>
        <a:p>
          <a:endParaRPr lang="en-US"/>
        </a:p>
      </dgm:t>
    </dgm:pt>
    <dgm:pt modelId="{5A078720-F530-4B40-BDB2-8169C4AEC5E6}">
      <dgm:prSet phldrT="[Text]"/>
      <dgm:spPr/>
      <dgm:t>
        <a:bodyPr/>
        <a:lstStyle/>
        <a:p>
          <a:r>
            <a:rPr lang="en-US" b="0" dirty="0"/>
            <a:t>Quantitative Analysis</a:t>
          </a:r>
        </a:p>
      </dgm:t>
    </dgm:pt>
    <dgm:pt modelId="{354961E8-7081-4D25-BBBF-6CE2B470DA1B}" type="parTrans" cxnId="{CEAB4469-1381-40EB-A9D3-104C3DC13331}">
      <dgm:prSet/>
      <dgm:spPr/>
      <dgm:t>
        <a:bodyPr/>
        <a:lstStyle/>
        <a:p>
          <a:endParaRPr lang="en-US"/>
        </a:p>
      </dgm:t>
    </dgm:pt>
    <dgm:pt modelId="{8667F9AE-6CF5-4727-A4B8-AEB6B574F541}" type="sibTrans" cxnId="{CEAB4469-1381-40EB-A9D3-104C3DC13331}">
      <dgm:prSet/>
      <dgm:spPr/>
      <dgm:t>
        <a:bodyPr/>
        <a:lstStyle/>
        <a:p>
          <a:endParaRPr lang="en-US"/>
        </a:p>
      </dgm:t>
    </dgm:pt>
    <dgm:pt modelId="{9A6DD67D-955D-4DCB-BE0E-775048D23CC1}">
      <dgm:prSet phldrT="[Text]"/>
      <dgm:spPr/>
      <dgm:t>
        <a:bodyPr/>
        <a:lstStyle/>
        <a:p>
          <a:r>
            <a:rPr lang="en-US" b="0" dirty="0"/>
            <a:t>Hardware Based Algorithmic Trading (HFT)</a:t>
          </a:r>
        </a:p>
      </dgm:t>
    </dgm:pt>
    <dgm:pt modelId="{402DF08C-3050-4199-9768-D7DA84BE7154}" type="parTrans" cxnId="{3AEA2986-7013-4064-AFBE-1CC84C6A8941}">
      <dgm:prSet/>
      <dgm:spPr/>
      <dgm:t>
        <a:bodyPr/>
        <a:lstStyle/>
        <a:p>
          <a:endParaRPr lang="en-US"/>
        </a:p>
      </dgm:t>
    </dgm:pt>
    <dgm:pt modelId="{C02B62DE-0F84-4C48-896E-8EE46A7C8080}" type="sibTrans" cxnId="{3AEA2986-7013-4064-AFBE-1CC84C6A8941}">
      <dgm:prSet/>
      <dgm:spPr/>
      <dgm:t>
        <a:bodyPr/>
        <a:lstStyle/>
        <a:p>
          <a:endParaRPr lang="en-US"/>
        </a:p>
      </dgm:t>
    </dgm:pt>
    <dgm:pt modelId="{9C598D92-B5B8-4C2A-AA3B-4F6F25A6A653}">
      <dgm:prSet phldrT="[Text]"/>
      <dgm:spPr/>
      <dgm:t>
        <a:bodyPr/>
        <a:lstStyle/>
        <a:p>
          <a:r>
            <a:rPr lang="en-US" b="0" dirty="0"/>
            <a:t>Traditional Techniques</a:t>
          </a:r>
        </a:p>
      </dgm:t>
    </dgm:pt>
    <dgm:pt modelId="{ABBFFCA4-D4FF-4B9F-88C8-4AACE8F4D241}" type="parTrans" cxnId="{C5AC20BF-A6CB-445A-A1AA-49C6012A2C4A}">
      <dgm:prSet/>
      <dgm:spPr/>
      <dgm:t>
        <a:bodyPr/>
        <a:lstStyle/>
        <a:p>
          <a:endParaRPr lang="en-US"/>
        </a:p>
      </dgm:t>
    </dgm:pt>
    <dgm:pt modelId="{D38236F7-088F-4CCD-ABE7-E84298897342}" type="sibTrans" cxnId="{C5AC20BF-A6CB-445A-A1AA-49C6012A2C4A}">
      <dgm:prSet/>
      <dgm:spPr/>
      <dgm:t>
        <a:bodyPr/>
        <a:lstStyle/>
        <a:p>
          <a:endParaRPr lang="en-US"/>
        </a:p>
      </dgm:t>
    </dgm:pt>
    <dgm:pt modelId="{EAB1EE7A-D3D4-44E7-B9CB-3FCE34851649}">
      <dgm:prSet phldrT="[Text]"/>
      <dgm:spPr/>
      <dgm:t>
        <a:bodyPr/>
        <a:lstStyle/>
        <a:p>
          <a:r>
            <a:rPr lang="en-US" b="0" dirty="0"/>
            <a:t>Machine Learning Techniques</a:t>
          </a:r>
        </a:p>
      </dgm:t>
    </dgm:pt>
    <dgm:pt modelId="{235003F2-252A-41F8-BA23-667F17D818A3}" type="parTrans" cxnId="{05E411E7-E63F-4559-A3A3-C8CE189C308E}">
      <dgm:prSet/>
      <dgm:spPr/>
      <dgm:t>
        <a:bodyPr/>
        <a:lstStyle/>
        <a:p>
          <a:endParaRPr lang="en-US"/>
        </a:p>
      </dgm:t>
    </dgm:pt>
    <dgm:pt modelId="{7F04AB32-F071-42AE-AC3C-9DF22CEC9CED}" type="sibTrans" cxnId="{05E411E7-E63F-4559-A3A3-C8CE189C308E}">
      <dgm:prSet/>
      <dgm:spPr/>
      <dgm:t>
        <a:bodyPr/>
        <a:lstStyle/>
        <a:p>
          <a:endParaRPr lang="en-US"/>
        </a:p>
      </dgm:t>
    </dgm:pt>
    <dgm:pt modelId="{91AE8379-EEA4-43DF-81B7-D85FA22C6265}" type="pres">
      <dgm:prSet presAssocID="{9B5175E9-8524-4477-AE9C-5034F5337E6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BAA837D-1CF7-4EEB-BFDA-3E11FC0AFCFA}" type="pres">
      <dgm:prSet presAssocID="{81A045E6-21A8-4C7C-9DB5-99486FC28EFD}" presName="hierRoot1" presStyleCnt="0">
        <dgm:presLayoutVars>
          <dgm:hierBranch val="init"/>
        </dgm:presLayoutVars>
      </dgm:prSet>
      <dgm:spPr/>
    </dgm:pt>
    <dgm:pt modelId="{378A0A89-9F0A-4B91-B7D5-34F33058C82E}" type="pres">
      <dgm:prSet presAssocID="{81A045E6-21A8-4C7C-9DB5-99486FC28EFD}" presName="rootComposite1" presStyleCnt="0"/>
      <dgm:spPr/>
    </dgm:pt>
    <dgm:pt modelId="{52D02ECF-D2FC-4679-BA02-5A36EB48E494}" type="pres">
      <dgm:prSet presAssocID="{81A045E6-21A8-4C7C-9DB5-99486FC28EFD}" presName="rootText1" presStyleLbl="node0" presStyleIdx="0" presStyleCnt="1" custScaleX="157129">
        <dgm:presLayoutVars>
          <dgm:chPref val="3"/>
        </dgm:presLayoutVars>
      </dgm:prSet>
      <dgm:spPr/>
    </dgm:pt>
    <dgm:pt modelId="{961D31F2-8BBB-47FE-BF95-5C20BDA64D81}" type="pres">
      <dgm:prSet presAssocID="{81A045E6-21A8-4C7C-9DB5-99486FC28EFD}" presName="rootConnector1" presStyleLbl="node1" presStyleIdx="0" presStyleCnt="0"/>
      <dgm:spPr/>
    </dgm:pt>
    <dgm:pt modelId="{F76BC3B4-6E1D-45DC-8550-291D3F8BAFB3}" type="pres">
      <dgm:prSet presAssocID="{81A045E6-21A8-4C7C-9DB5-99486FC28EFD}" presName="hierChild2" presStyleCnt="0"/>
      <dgm:spPr/>
    </dgm:pt>
    <dgm:pt modelId="{E4F37266-7CFA-4B93-99FE-EC0DF219F0E0}" type="pres">
      <dgm:prSet presAssocID="{35B24302-9FB6-40EC-8409-C4F2FA316E59}" presName="Name37" presStyleLbl="parChTrans1D2" presStyleIdx="0" presStyleCnt="1"/>
      <dgm:spPr/>
    </dgm:pt>
    <dgm:pt modelId="{99F301EA-76B5-4530-BEAD-6C642CEF5CED}" type="pres">
      <dgm:prSet presAssocID="{76F6C9E4-D5FC-4C31-BC2D-C9972C16CA99}" presName="hierRoot2" presStyleCnt="0">
        <dgm:presLayoutVars>
          <dgm:hierBranch val="init"/>
        </dgm:presLayoutVars>
      </dgm:prSet>
      <dgm:spPr/>
    </dgm:pt>
    <dgm:pt modelId="{B25FF2C5-302C-4E53-A623-90C3FFA7403B}" type="pres">
      <dgm:prSet presAssocID="{76F6C9E4-D5FC-4C31-BC2D-C9972C16CA99}" presName="rootComposite" presStyleCnt="0"/>
      <dgm:spPr/>
    </dgm:pt>
    <dgm:pt modelId="{D692D5F8-BFCA-4F77-9B98-F580B7C8B01F}" type="pres">
      <dgm:prSet presAssocID="{76F6C9E4-D5FC-4C31-BC2D-C9972C16CA99}" presName="rootText" presStyleLbl="node2" presStyleIdx="0" presStyleCnt="1">
        <dgm:presLayoutVars>
          <dgm:chPref val="3"/>
        </dgm:presLayoutVars>
      </dgm:prSet>
      <dgm:spPr/>
    </dgm:pt>
    <dgm:pt modelId="{3EA48351-DBC6-48AB-8A03-C397B712C55F}" type="pres">
      <dgm:prSet presAssocID="{76F6C9E4-D5FC-4C31-BC2D-C9972C16CA99}" presName="rootConnector" presStyleLbl="node2" presStyleIdx="0" presStyleCnt="1"/>
      <dgm:spPr/>
    </dgm:pt>
    <dgm:pt modelId="{CF41E518-EF34-4998-84D3-B11AA3CFD170}" type="pres">
      <dgm:prSet presAssocID="{76F6C9E4-D5FC-4C31-BC2D-C9972C16CA99}" presName="hierChild4" presStyleCnt="0"/>
      <dgm:spPr/>
    </dgm:pt>
    <dgm:pt modelId="{4DABED0B-91C5-485C-925A-2255A88D2458}" type="pres">
      <dgm:prSet presAssocID="{101534A9-4833-4F74-961C-7F67A7F8DFF2}" presName="Name37" presStyleLbl="parChTrans1D3" presStyleIdx="0" presStyleCnt="1"/>
      <dgm:spPr/>
    </dgm:pt>
    <dgm:pt modelId="{CA3D21AF-C601-4850-B6C1-90DF10252985}" type="pres">
      <dgm:prSet presAssocID="{4E875BF8-FD51-45CD-9A0F-4EC2A3FB4E43}" presName="hierRoot2" presStyleCnt="0">
        <dgm:presLayoutVars>
          <dgm:hierBranch val="init"/>
        </dgm:presLayoutVars>
      </dgm:prSet>
      <dgm:spPr/>
    </dgm:pt>
    <dgm:pt modelId="{5B971DFC-024A-4DAB-B942-E1F88C867BF8}" type="pres">
      <dgm:prSet presAssocID="{4E875BF8-FD51-45CD-9A0F-4EC2A3FB4E43}" presName="rootComposite" presStyleCnt="0"/>
      <dgm:spPr/>
    </dgm:pt>
    <dgm:pt modelId="{85E4BA8D-A8CE-4318-8F77-1003A91066DD}" type="pres">
      <dgm:prSet presAssocID="{4E875BF8-FD51-45CD-9A0F-4EC2A3FB4E43}" presName="rootText" presStyleLbl="node3" presStyleIdx="0" presStyleCnt="1">
        <dgm:presLayoutVars>
          <dgm:chPref val="3"/>
        </dgm:presLayoutVars>
      </dgm:prSet>
      <dgm:spPr/>
    </dgm:pt>
    <dgm:pt modelId="{3B5CFAD9-1D80-4745-B3DA-7ACBE3BB2AD3}" type="pres">
      <dgm:prSet presAssocID="{4E875BF8-FD51-45CD-9A0F-4EC2A3FB4E43}" presName="rootConnector" presStyleLbl="node3" presStyleIdx="0" presStyleCnt="1"/>
      <dgm:spPr/>
    </dgm:pt>
    <dgm:pt modelId="{BDCFA85A-DC55-41FD-B5F1-68A70293DE65}" type="pres">
      <dgm:prSet presAssocID="{4E875BF8-FD51-45CD-9A0F-4EC2A3FB4E43}" presName="hierChild4" presStyleCnt="0"/>
      <dgm:spPr/>
    </dgm:pt>
    <dgm:pt modelId="{8C751EA1-7FB3-47CC-8991-EE7D0B4D6B82}" type="pres">
      <dgm:prSet presAssocID="{A6D6584E-CBA2-4F24-8297-6FAB71553795}" presName="Name37" presStyleLbl="parChTrans1D4" presStyleIdx="0" presStyleCnt="6"/>
      <dgm:spPr/>
    </dgm:pt>
    <dgm:pt modelId="{A4962C66-395B-4FF6-84C3-DF552AC9ACF6}" type="pres">
      <dgm:prSet presAssocID="{CF0B0BB7-E371-4367-8727-56F3274E60C0}" presName="hierRoot2" presStyleCnt="0">
        <dgm:presLayoutVars>
          <dgm:hierBranch val="init"/>
        </dgm:presLayoutVars>
      </dgm:prSet>
      <dgm:spPr/>
    </dgm:pt>
    <dgm:pt modelId="{430EA4C1-8D85-4ED5-841C-F05A1498B433}" type="pres">
      <dgm:prSet presAssocID="{CF0B0BB7-E371-4367-8727-56F3274E60C0}" presName="rootComposite" presStyleCnt="0"/>
      <dgm:spPr/>
    </dgm:pt>
    <dgm:pt modelId="{CFF5557B-C493-4B90-80F5-1D61949E7AD3}" type="pres">
      <dgm:prSet presAssocID="{CF0B0BB7-E371-4367-8727-56F3274E60C0}" presName="rootText" presStyleLbl="node4" presStyleIdx="0" presStyleCnt="6">
        <dgm:presLayoutVars>
          <dgm:chPref val="3"/>
        </dgm:presLayoutVars>
      </dgm:prSet>
      <dgm:spPr/>
    </dgm:pt>
    <dgm:pt modelId="{A72C1AB5-78E3-4F1A-B816-979686D783DB}" type="pres">
      <dgm:prSet presAssocID="{CF0B0BB7-E371-4367-8727-56F3274E60C0}" presName="rootConnector" presStyleLbl="node4" presStyleIdx="0" presStyleCnt="6"/>
      <dgm:spPr/>
    </dgm:pt>
    <dgm:pt modelId="{E25C15DF-7AA8-49DA-8372-FD3F90479744}" type="pres">
      <dgm:prSet presAssocID="{CF0B0BB7-E371-4367-8727-56F3274E60C0}" presName="hierChild4" presStyleCnt="0"/>
      <dgm:spPr/>
    </dgm:pt>
    <dgm:pt modelId="{1FC2ED9D-99FA-4D08-B2F1-4C8DFC5D38F9}" type="pres">
      <dgm:prSet presAssocID="{354961E8-7081-4D25-BBBF-6CE2B470DA1B}" presName="Name37" presStyleLbl="parChTrans1D4" presStyleIdx="1" presStyleCnt="6"/>
      <dgm:spPr/>
    </dgm:pt>
    <dgm:pt modelId="{86ED1E9D-C869-45F8-BF9F-E5DE7ED0B132}" type="pres">
      <dgm:prSet presAssocID="{5A078720-F530-4B40-BDB2-8169C4AEC5E6}" presName="hierRoot2" presStyleCnt="0">
        <dgm:presLayoutVars>
          <dgm:hierBranch val="init"/>
        </dgm:presLayoutVars>
      </dgm:prSet>
      <dgm:spPr/>
    </dgm:pt>
    <dgm:pt modelId="{2A853C59-0D5B-4CB3-B8EE-187236CCA62F}" type="pres">
      <dgm:prSet presAssocID="{5A078720-F530-4B40-BDB2-8169C4AEC5E6}" presName="rootComposite" presStyleCnt="0"/>
      <dgm:spPr/>
    </dgm:pt>
    <dgm:pt modelId="{2C696675-DEBF-4525-B20B-D94779B151B8}" type="pres">
      <dgm:prSet presAssocID="{5A078720-F530-4B40-BDB2-8169C4AEC5E6}" presName="rootText" presStyleLbl="node4" presStyleIdx="1" presStyleCnt="6">
        <dgm:presLayoutVars>
          <dgm:chPref val="3"/>
        </dgm:presLayoutVars>
      </dgm:prSet>
      <dgm:spPr/>
    </dgm:pt>
    <dgm:pt modelId="{9D61FB5D-2BCF-4004-AE00-D697655F1748}" type="pres">
      <dgm:prSet presAssocID="{5A078720-F530-4B40-BDB2-8169C4AEC5E6}" presName="rootConnector" presStyleLbl="node4" presStyleIdx="1" presStyleCnt="6"/>
      <dgm:spPr/>
    </dgm:pt>
    <dgm:pt modelId="{A970E883-92C5-4909-B6B6-324B8B06EF41}" type="pres">
      <dgm:prSet presAssocID="{5A078720-F530-4B40-BDB2-8169C4AEC5E6}" presName="hierChild4" presStyleCnt="0"/>
      <dgm:spPr/>
    </dgm:pt>
    <dgm:pt modelId="{D0345003-4908-4A24-B84F-67F2206424B3}" type="pres">
      <dgm:prSet presAssocID="{ABBFFCA4-D4FF-4B9F-88C8-4AACE8F4D241}" presName="Name37" presStyleLbl="parChTrans1D4" presStyleIdx="2" presStyleCnt="6"/>
      <dgm:spPr/>
    </dgm:pt>
    <dgm:pt modelId="{101E4594-873F-45C4-9D43-D9FA70D2C1FF}" type="pres">
      <dgm:prSet presAssocID="{9C598D92-B5B8-4C2A-AA3B-4F6F25A6A653}" presName="hierRoot2" presStyleCnt="0">
        <dgm:presLayoutVars>
          <dgm:hierBranch val="init"/>
        </dgm:presLayoutVars>
      </dgm:prSet>
      <dgm:spPr/>
    </dgm:pt>
    <dgm:pt modelId="{428D9584-E06A-4A7F-99DE-E7BEE16E98E9}" type="pres">
      <dgm:prSet presAssocID="{9C598D92-B5B8-4C2A-AA3B-4F6F25A6A653}" presName="rootComposite" presStyleCnt="0"/>
      <dgm:spPr/>
    </dgm:pt>
    <dgm:pt modelId="{005E6107-A8C2-4047-BC18-A23AFE0F5431}" type="pres">
      <dgm:prSet presAssocID="{9C598D92-B5B8-4C2A-AA3B-4F6F25A6A653}" presName="rootText" presStyleLbl="node4" presStyleIdx="2" presStyleCnt="6">
        <dgm:presLayoutVars>
          <dgm:chPref val="3"/>
        </dgm:presLayoutVars>
      </dgm:prSet>
      <dgm:spPr/>
    </dgm:pt>
    <dgm:pt modelId="{E169AF20-F35B-423E-9B9D-492B8BE8C6D5}" type="pres">
      <dgm:prSet presAssocID="{9C598D92-B5B8-4C2A-AA3B-4F6F25A6A653}" presName="rootConnector" presStyleLbl="node4" presStyleIdx="2" presStyleCnt="6"/>
      <dgm:spPr/>
    </dgm:pt>
    <dgm:pt modelId="{7ABC2BBA-3697-4158-BE3A-C800901098D2}" type="pres">
      <dgm:prSet presAssocID="{9C598D92-B5B8-4C2A-AA3B-4F6F25A6A653}" presName="hierChild4" presStyleCnt="0"/>
      <dgm:spPr/>
    </dgm:pt>
    <dgm:pt modelId="{31B1AA3F-58C3-46DC-9B90-DDC9C24F908E}" type="pres">
      <dgm:prSet presAssocID="{9C598D92-B5B8-4C2A-AA3B-4F6F25A6A653}" presName="hierChild5" presStyleCnt="0"/>
      <dgm:spPr/>
    </dgm:pt>
    <dgm:pt modelId="{7066F3DD-89A1-4864-B40F-CFA1D8046659}" type="pres">
      <dgm:prSet presAssocID="{235003F2-252A-41F8-BA23-667F17D818A3}" presName="Name37" presStyleLbl="parChTrans1D4" presStyleIdx="3" presStyleCnt="6"/>
      <dgm:spPr/>
    </dgm:pt>
    <dgm:pt modelId="{5B164EA3-A950-4BEF-82F8-8021C62D538C}" type="pres">
      <dgm:prSet presAssocID="{EAB1EE7A-D3D4-44E7-B9CB-3FCE34851649}" presName="hierRoot2" presStyleCnt="0">
        <dgm:presLayoutVars>
          <dgm:hierBranch val="init"/>
        </dgm:presLayoutVars>
      </dgm:prSet>
      <dgm:spPr/>
    </dgm:pt>
    <dgm:pt modelId="{EABF4B0A-037A-4DC5-B886-122F1D712E02}" type="pres">
      <dgm:prSet presAssocID="{EAB1EE7A-D3D4-44E7-B9CB-3FCE34851649}" presName="rootComposite" presStyleCnt="0"/>
      <dgm:spPr/>
    </dgm:pt>
    <dgm:pt modelId="{489AD5F4-B2F0-49EB-905F-086CB180D459}" type="pres">
      <dgm:prSet presAssocID="{EAB1EE7A-D3D4-44E7-B9CB-3FCE34851649}" presName="rootText" presStyleLbl="node4" presStyleIdx="3" presStyleCnt="6">
        <dgm:presLayoutVars>
          <dgm:chPref val="3"/>
        </dgm:presLayoutVars>
      </dgm:prSet>
      <dgm:spPr/>
    </dgm:pt>
    <dgm:pt modelId="{5832C4D7-5BB1-4C57-87EF-F90D9CB0C66E}" type="pres">
      <dgm:prSet presAssocID="{EAB1EE7A-D3D4-44E7-B9CB-3FCE34851649}" presName="rootConnector" presStyleLbl="node4" presStyleIdx="3" presStyleCnt="6"/>
      <dgm:spPr/>
    </dgm:pt>
    <dgm:pt modelId="{DB7A1AD3-ECD6-493B-9596-8C7F553ACE5D}" type="pres">
      <dgm:prSet presAssocID="{EAB1EE7A-D3D4-44E7-B9CB-3FCE34851649}" presName="hierChild4" presStyleCnt="0"/>
      <dgm:spPr/>
    </dgm:pt>
    <dgm:pt modelId="{299AE319-6200-4AE8-9D2B-56F989F51751}" type="pres">
      <dgm:prSet presAssocID="{EAB1EE7A-D3D4-44E7-B9CB-3FCE34851649}" presName="hierChild5" presStyleCnt="0"/>
      <dgm:spPr/>
    </dgm:pt>
    <dgm:pt modelId="{C7E71897-CA73-4B66-97E1-13B7D365363A}" type="pres">
      <dgm:prSet presAssocID="{5A078720-F530-4B40-BDB2-8169C4AEC5E6}" presName="hierChild5" presStyleCnt="0"/>
      <dgm:spPr/>
    </dgm:pt>
    <dgm:pt modelId="{F3C125F6-072E-4F9B-807C-18B026EEE1D4}" type="pres">
      <dgm:prSet presAssocID="{A2E464BF-E842-40C0-81A7-2824F7599110}" presName="Name37" presStyleLbl="parChTrans1D4" presStyleIdx="4" presStyleCnt="6"/>
      <dgm:spPr/>
    </dgm:pt>
    <dgm:pt modelId="{739EA154-CB38-4B3A-BB14-5623084ADDA8}" type="pres">
      <dgm:prSet presAssocID="{405D8E9E-5FA3-41F3-B7FD-246675169BAE}" presName="hierRoot2" presStyleCnt="0">
        <dgm:presLayoutVars>
          <dgm:hierBranch val="init"/>
        </dgm:presLayoutVars>
      </dgm:prSet>
      <dgm:spPr/>
    </dgm:pt>
    <dgm:pt modelId="{94EF7B8C-8E41-403A-98BF-144B6BDF3E82}" type="pres">
      <dgm:prSet presAssocID="{405D8E9E-5FA3-41F3-B7FD-246675169BAE}" presName="rootComposite" presStyleCnt="0"/>
      <dgm:spPr/>
    </dgm:pt>
    <dgm:pt modelId="{B07ED7BA-8EAD-4CAE-84C7-17980E417460}" type="pres">
      <dgm:prSet presAssocID="{405D8E9E-5FA3-41F3-B7FD-246675169BAE}" presName="rootText" presStyleLbl="node4" presStyleIdx="4" presStyleCnt="6">
        <dgm:presLayoutVars>
          <dgm:chPref val="3"/>
        </dgm:presLayoutVars>
      </dgm:prSet>
      <dgm:spPr/>
    </dgm:pt>
    <dgm:pt modelId="{36A3A3C3-ADBA-4A91-8747-AF90659D8782}" type="pres">
      <dgm:prSet presAssocID="{405D8E9E-5FA3-41F3-B7FD-246675169BAE}" presName="rootConnector" presStyleLbl="node4" presStyleIdx="4" presStyleCnt="6"/>
      <dgm:spPr/>
    </dgm:pt>
    <dgm:pt modelId="{7C93B551-F6D1-402B-A67F-7DAA8BC32279}" type="pres">
      <dgm:prSet presAssocID="{405D8E9E-5FA3-41F3-B7FD-246675169BAE}" presName="hierChild4" presStyleCnt="0"/>
      <dgm:spPr/>
    </dgm:pt>
    <dgm:pt modelId="{B5C569C2-7A59-4DFB-80FA-302D1C8F2A5D}" type="pres">
      <dgm:prSet presAssocID="{405D8E9E-5FA3-41F3-B7FD-246675169BAE}" presName="hierChild5" presStyleCnt="0"/>
      <dgm:spPr/>
    </dgm:pt>
    <dgm:pt modelId="{A822D128-E743-42A8-ACEB-174F399C82CC}" type="pres">
      <dgm:prSet presAssocID="{CF0B0BB7-E371-4367-8727-56F3274E60C0}" presName="hierChild5" presStyleCnt="0"/>
      <dgm:spPr/>
    </dgm:pt>
    <dgm:pt modelId="{9770E4B6-534A-4D12-A691-E085E3C0C02F}" type="pres">
      <dgm:prSet presAssocID="{402DF08C-3050-4199-9768-D7DA84BE7154}" presName="Name37" presStyleLbl="parChTrans1D4" presStyleIdx="5" presStyleCnt="6"/>
      <dgm:spPr/>
    </dgm:pt>
    <dgm:pt modelId="{B1004DBB-802C-4C6A-980D-57E84D2FE862}" type="pres">
      <dgm:prSet presAssocID="{9A6DD67D-955D-4DCB-BE0E-775048D23CC1}" presName="hierRoot2" presStyleCnt="0">
        <dgm:presLayoutVars>
          <dgm:hierBranch val="init"/>
        </dgm:presLayoutVars>
      </dgm:prSet>
      <dgm:spPr/>
    </dgm:pt>
    <dgm:pt modelId="{290C4F47-542C-42C0-AEBE-2B42B85634CF}" type="pres">
      <dgm:prSet presAssocID="{9A6DD67D-955D-4DCB-BE0E-775048D23CC1}" presName="rootComposite" presStyleCnt="0"/>
      <dgm:spPr/>
    </dgm:pt>
    <dgm:pt modelId="{1FCD5FA8-F6E0-44AE-8834-53A19A01CA4E}" type="pres">
      <dgm:prSet presAssocID="{9A6DD67D-955D-4DCB-BE0E-775048D23CC1}" presName="rootText" presStyleLbl="node4" presStyleIdx="5" presStyleCnt="6">
        <dgm:presLayoutVars>
          <dgm:chPref val="3"/>
        </dgm:presLayoutVars>
      </dgm:prSet>
      <dgm:spPr/>
    </dgm:pt>
    <dgm:pt modelId="{E7B3890D-9179-476C-8B74-D90583D5525C}" type="pres">
      <dgm:prSet presAssocID="{9A6DD67D-955D-4DCB-BE0E-775048D23CC1}" presName="rootConnector" presStyleLbl="node4" presStyleIdx="5" presStyleCnt="6"/>
      <dgm:spPr/>
    </dgm:pt>
    <dgm:pt modelId="{C3D9BB1C-6E91-4527-99F2-79E8195D37C2}" type="pres">
      <dgm:prSet presAssocID="{9A6DD67D-955D-4DCB-BE0E-775048D23CC1}" presName="hierChild4" presStyleCnt="0"/>
      <dgm:spPr/>
    </dgm:pt>
    <dgm:pt modelId="{85129916-234E-4322-A402-E66C4B90E381}" type="pres">
      <dgm:prSet presAssocID="{9A6DD67D-955D-4DCB-BE0E-775048D23CC1}" presName="hierChild5" presStyleCnt="0"/>
      <dgm:spPr/>
    </dgm:pt>
    <dgm:pt modelId="{BAE278BE-F8E9-4FBA-81DE-F27D2BC137D5}" type="pres">
      <dgm:prSet presAssocID="{4E875BF8-FD51-45CD-9A0F-4EC2A3FB4E43}" presName="hierChild5" presStyleCnt="0"/>
      <dgm:spPr/>
    </dgm:pt>
    <dgm:pt modelId="{A63929BC-FEE6-4DBE-8222-D4FAF6BF5293}" type="pres">
      <dgm:prSet presAssocID="{76F6C9E4-D5FC-4C31-BC2D-C9972C16CA99}" presName="hierChild5" presStyleCnt="0"/>
      <dgm:spPr/>
    </dgm:pt>
    <dgm:pt modelId="{79A1CF4F-39C0-4796-A17C-3FCD63E49F46}" type="pres">
      <dgm:prSet presAssocID="{81A045E6-21A8-4C7C-9DB5-99486FC28EFD}" presName="hierChild3" presStyleCnt="0"/>
      <dgm:spPr/>
    </dgm:pt>
  </dgm:ptLst>
  <dgm:cxnLst>
    <dgm:cxn modelId="{7D5DCE18-DA03-4542-8CFC-D2279A63DAD9}" srcId="{CF0B0BB7-E371-4367-8727-56F3274E60C0}" destId="{405D8E9E-5FA3-41F3-B7FD-246675169BAE}" srcOrd="1" destOrd="0" parTransId="{A2E464BF-E842-40C0-81A7-2824F7599110}" sibTransId="{F4C46015-4858-4946-B0C3-6A3DAF97D7F3}"/>
    <dgm:cxn modelId="{EB327C21-79A1-4AD5-8953-593E74D852BE}" type="presOf" srcId="{235003F2-252A-41F8-BA23-667F17D818A3}" destId="{7066F3DD-89A1-4864-B40F-CFA1D8046659}" srcOrd="0" destOrd="0" presId="urn:microsoft.com/office/officeart/2005/8/layout/orgChart1"/>
    <dgm:cxn modelId="{7D9F9328-787D-4053-A4B4-82D2C3A595A6}" type="presOf" srcId="{CF0B0BB7-E371-4367-8727-56F3274E60C0}" destId="{A72C1AB5-78E3-4F1A-B816-979686D783DB}" srcOrd="1" destOrd="0" presId="urn:microsoft.com/office/officeart/2005/8/layout/orgChart1"/>
    <dgm:cxn modelId="{6C206C35-DA4C-4E8D-BCD8-E51F4E2D099E}" type="presOf" srcId="{9C598D92-B5B8-4C2A-AA3B-4F6F25A6A653}" destId="{005E6107-A8C2-4047-BC18-A23AFE0F5431}" srcOrd="0" destOrd="0" presId="urn:microsoft.com/office/officeart/2005/8/layout/orgChart1"/>
    <dgm:cxn modelId="{6CE7B637-0082-4572-AA4B-507C57B5C8C8}" type="presOf" srcId="{EAB1EE7A-D3D4-44E7-B9CB-3FCE34851649}" destId="{5832C4D7-5BB1-4C57-87EF-F90D9CB0C66E}" srcOrd="1" destOrd="0" presId="urn:microsoft.com/office/officeart/2005/8/layout/orgChart1"/>
    <dgm:cxn modelId="{B7154E3C-8C18-4DB2-A34E-BC9F967AE9DD}" type="presOf" srcId="{ABBFFCA4-D4FF-4B9F-88C8-4AACE8F4D241}" destId="{D0345003-4908-4A24-B84F-67F2206424B3}" srcOrd="0" destOrd="0" presId="urn:microsoft.com/office/officeart/2005/8/layout/orgChart1"/>
    <dgm:cxn modelId="{51BB8248-145C-47FA-81D6-DF46C2DC6433}" type="presOf" srcId="{9A6DD67D-955D-4DCB-BE0E-775048D23CC1}" destId="{E7B3890D-9179-476C-8B74-D90583D5525C}" srcOrd="1" destOrd="0" presId="urn:microsoft.com/office/officeart/2005/8/layout/orgChart1"/>
    <dgm:cxn modelId="{CEAB4469-1381-40EB-A9D3-104C3DC13331}" srcId="{CF0B0BB7-E371-4367-8727-56F3274E60C0}" destId="{5A078720-F530-4B40-BDB2-8169C4AEC5E6}" srcOrd="0" destOrd="0" parTransId="{354961E8-7081-4D25-BBBF-6CE2B470DA1B}" sibTransId="{8667F9AE-6CF5-4727-A4B8-AEB6B574F541}"/>
    <dgm:cxn modelId="{4BAC836C-1EF4-4DB5-BD6F-7D30CBBAB2D0}" type="presOf" srcId="{CF0B0BB7-E371-4367-8727-56F3274E60C0}" destId="{CFF5557B-C493-4B90-80F5-1D61949E7AD3}" srcOrd="0" destOrd="0" presId="urn:microsoft.com/office/officeart/2005/8/layout/orgChart1"/>
    <dgm:cxn modelId="{6872C372-4E76-47F9-8B07-31B644D1FD2E}" type="presOf" srcId="{4E875BF8-FD51-45CD-9A0F-4EC2A3FB4E43}" destId="{3B5CFAD9-1D80-4745-B3DA-7ACBE3BB2AD3}" srcOrd="1" destOrd="0" presId="urn:microsoft.com/office/officeart/2005/8/layout/orgChart1"/>
    <dgm:cxn modelId="{9AB1D881-8C7A-4575-B825-FF859BE832CA}" type="presOf" srcId="{5A078720-F530-4B40-BDB2-8169C4AEC5E6}" destId="{2C696675-DEBF-4525-B20B-D94779B151B8}" srcOrd="0" destOrd="0" presId="urn:microsoft.com/office/officeart/2005/8/layout/orgChart1"/>
    <dgm:cxn modelId="{EDF3FA83-DBE1-4DD0-B41A-14267673C234}" type="presOf" srcId="{9C598D92-B5B8-4C2A-AA3B-4F6F25A6A653}" destId="{E169AF20-F35B-423E-9B9D-492B8BE8C6D5}" srcOrd="1" destOrd="0" presId="urn:microsoft.com/office/officeart/2005/8/layout/orgChart1"/>
    <dgm:cxn modelId="{42DEC184-57B4-4C1E-9660-6B466D558188}" type="presOf" srcId="{76F6C9E4-D5FC-4C31-BC2D-C9972C16CA99}" destId="{D692D5F8-BFCA-4F77-9B98-F580B7C8B01F}" srcOrd="0" destOrd="0" presId="urn:microsoft.com/office/officeart/2005/8/layout/orgChart1"/>
    <dgm:cxn modelId="{3AEA2986-7013-4064-AFBE-1CC84C6A8941}" srcId="{4E875BF8-FD51-45CD-9A0F-4EC2A3FB4E43}" destId="{9A6DD67D-955D-4DCB-BE0E-775048D23CC1}" srcOrd="1" destOrd="0" parTransId="{402DF08C-3050-4199-9768-D7DA84BE7154}" sibTransId="{C02B62DE-0F84-4C48-896E-8EE46A7C8080}"/>
    <dgm:cxn modelId="{FBA54489-5441-42DD-A996-1940AFAB5F4B}" type="presOf" srcId="{5A078720-F530-4B40-BDB2-8169C4AEC5E6}" destId="{9D61FB5D-2BCF-4004-AE00-D697655F1748}" srcOrd="1" destOrd="0" presId="urn:microsoft.com/office/officeart/2005/8/layout/orgChart1"/>
    <dgm:cxn modelId="{15B24B8A-BE46-4463-AB79-91463C35C7F2}" srcId="{81A045E6-21A8-4C7C-9DB5-99486FC28EFD}" destId="{76F6C9E4-D5FC-4C31-BC2D-C9972C16CA99}" srcOrd="0" destOrd="0" parTransId="{35B24302-9FB6-40EC-8409-C4F2FA316E59}" sibTransId="{AB134393-1BB4-4D6A-8807-B5D25BDAA205}"/>
    <dgm:cxn modelId="{5BABC18B-A1F7-4D2F-BF8C-50C31144BC4C}" type="presOf" srcId="{354961E8-7081-4D25-BBBF-6CE2B470DA1B}" destId="{1FC2ED9D-99FA-4D08-B2F1-4C8DFC5D38F9}" srcOrd="0" destOrd="0" presId="urn:microsoft.com/office/officeart/2005/8/layout/orgChart1"/>
    <dgm:cxn modelId="{7965E78C-8D2A-46B1-ABC8-A6D76CCD17C0}" type="presOf" srcId="{101534A9-4833-4F74-961C-7F67A7F8DFF2}" destId="{4DABED0B-91C5-485C-925A-2255A88D2458}" srcOrd="0" destOrd="0" presId="urn:microsoft.com/office/officeart/2005/8/layout/orgChart1"/>
    <dgm:cxn modelId="{EBF723A7-8C00-4197-B3CE-740B7E54A797}" type="presOf" srcId="{402DF08C-3050-4199-9768-D7DA84BE7154}" destId="{9770E4B6-534A-4D12-A691-E085E3C0C02F}" srcOrd="0" destOrd="0" presId="urn:microsoft.com/office/officeart/2005/8/layout/orgChart1"/>
    <dgm:cxn modelId="{61EB5EB5-AB03-44C1-AAE1-9713C09C907D}" type="presOf" srcId="{A2E464BF-E842-40C0-81A7-2824F7599110}" destId="{F3C125F6-072E-4F9B-807C-18B026EEE1D4}" srcOrd="0" destOrd="0" presId="urn:microsoft.com/office/officeart/2005/8/layout/orgChart1"/>
    <dgm:cxn modelId="{AA621CB9-12F2-4040-BCA9-F864D3527119}" type="presOf" srcId="{9A6DD67D-955D-4DCB-BE0E-775048D23CC1}" destId="{1FCD5FA8-F6E0-44AE-8834-53A19A01CA4E}" srcOrd="0" destOrd="0" presId="urn:microsoft.com/office/officeart/2005/8/layout/orgChart1"/>
    <dgm:cxn modelId="{61FE40BC-B9DB-4F7E-8553-7E8B7FAEDCC2}" srcId="{9B5175E9-8524-4477-AE9C-5034F5337E6B}" destId="{81A045E6-21A8-4C7C-9DB5-99486FC28EFD}" srcOrd="0" destOrd="0" parTransId="{7585A909-33EE-4F04-A819-3AE6CA118095}" sibTransId="{3EBF9FB1-1DC0-45AC-9299-64945CADA2E6}"/>
    <dgm:cxn modelId="{C5AC20BF-A6CB-445A-A1AA-49C6012A2C4A}" srcId="{5A078720-F530-4B40-BDB2-8169C4AEC5E6}" destId="{9C598D92-B5B8-4C2A-AA3B-4F6F25A6A653}" srcOrd="0" destOrd="0" parTransId="{ABBFFCA4-D4FF-4B9F-88C8-4AACE8F4D241}" sibTransId="{D38236F7-088F-4CCD-ABE7-E84298897342}"/>
    <dgm:cxn modelId="{3A6FD0C4-DF5C-4B81-94A6-055E41330E58}" srcId="{4E875BF8-FD51-45CD-9A0F-4EC2A3FB4E43}" destId="{CF0B0BB7-E371-4367-8727-56F3274E60C0}" srcOrd="0" destOrd="0" parTransId="{A6D6584E-CBA2-4F24-8297-6FAB71553795}" sibTransId="{E5163F1B-8E6D-4E1D-A6B8-A71CCDF854CF}"/>
    <dgm:cxn modelId="{2BF301C7-A69F-4680-BF75-F00FFCEB6FDB}" type="presOf" srcId="{9B5175E9-8524-4477-AE9C-5034F5337E6B}" destId="{91AE8379-EEA4-43DF-81B7-D85FA22C6265}" srcOrd="0" destOrd="0" presId="urn:microsoft.com/office/officeart/2005/8/layout/orgChart1"/>
    <dgm:cxn modelId="{24D1EFC7-4B35-4719-B148-428F8D1AB89C}" type="presOf" srcId="{405D8E9E-5FA3-41F3-B7FD-246675169BAE}" destId="{36A3A3C3-ADBA-4A91-8747-AF90659D8782}" srcOrd="1" destOrd="0" presId="urn:microsoft.com/office/officeart/2005/8/layout/orgChart1"/>
    <dgm:cxn modelId="{3DBAAEE0-B7C5-475F-AE58-58F13F15908A}" type="presOf" srcId="{81A045E6-21A8-4C7C-9DB5-99486FC28EFD}" destId="{52D02ECF-D2FC-4679-BA02-5A36EB48E494}" srcOrd="0" destOrd="0" presId="urn:microsoft.com/office/officeart/2005/8/layout/orgChart1"/>
    <dgm:cxn modelId="{701293E4-B3CE-46F4-8409-FD9C654818E2}" type="presOf" srcId="{76F6C9E4-D5FC-4C31-BC2D-C9972C16CA99}" destId="{3EA48351-DBC6-48AB-8A03-C397B712C55F}" srcOrd="1" destOrd="0" presId="urn:microsoft.com/office/officeart/2005/8/layout/orgChart1"/>
    <dgm:cxn modelId="{05E411E7-E63F-4559-A3A3-C8CE189C308E}" srcId="{5A078720-F530-4B40-BDB2-8169C4AEC5E6}" destId="{EAB1EE7A-D3D4-44E7-B9CB-3FCE34851649}" srcOrd="1" destOrd="0" parTransId="{235003F2-252A-41F8-BA23-667F17D818A3}" sibTransId="{7F04AB32-F071-42AE-AC3C-9DF22CEC9CED}"/>
    <dgm:cxn modelId="{99BF1FE7-D951-4892-9D05-6749D9BC9EA5}" type="presOf" srcId="{81A045E6-21A8-4C7C-9DB5-99486FC28EFD}" destId="{961D31F2-8BBB-47FE-BF95-5C20BDA64D81}" srcOrd="1" destOrd="0" presId="urn:microsoft.com/office/officeart/2005/8/layout/orgChart1"/>
    <dgm:cxn modelId="{6F8D1DED-9CA2-4E52-8979-1C7A9932675F}" type="presOf" srcId="{4E875BF8-FD51-45CD-9A0F-4EC2A3FB4E43}" destId="{85E4BA8D-A8CE-4318-8F77-1003A91066DD}" srcOrd="0" destOrd="0" presId="urn:microsoft.com/office/officeart/2005/8/layout/orgChart1"/>
    <dgm:cxn modelId="{D534ADEF-95D7-4EF3-BBE6-AADA0897CF8C}" type="presOf" srcId="{EAB1EE7A-D3D4-44E7-B9CB-3FCE34851649}" destId="{489AD5F4-B2F0-49EB-905F-086CB180D459}" srcOrd="0" destOrd="0" presId="urn:microsoft.com/office/officeart/2005/8/layout/orgChart1"/>
    <dgm:cxn modelId="{B7E5CAF8-B9B5-4FCE-8889-855E8ED78043}" type="presOf" srcId="{35B24302-9FB6-40EC-8409-C4F2FA316E59}" destId="{E4F37266-7CFA-4B93-99FE-EC0DF219F0E0}" srcOrd="0" destOrd="0" presId="urn:microsoft.com/office/officeart/2005/8/layout/orgChart1"/>
    <dgm:cxn modelId="{7B2DB6F9-AC05-42A6-B8BD-18489B34BD61}" srcId="{76F6C9E4-D5FC-4C31-BC2D-C9972C16CA99}" destId="{4E875BF8-FD51-45CD-9A0F-4EC2A3FB4E43}" srcOrd="0" destOrd="0" parTransId="{101534A9-4833-4F74-961C-7F67A7F8DFF2}" sibTransId="{A85D98F6-9DD1-48E2-A174-69EEB7672D6C}"/>
    <dgm:cxn modelId="{276BC3F9-F748-46A5-830A-F3F939911817}" type="presOf" srcId="{405D8E9E-5FA3-41F3-B7FD-246675169BAE}" destId="{B07ED7BA-8EAD-4CAE-84C7-17980E417460}" srcOrd="0" destOrd="0" presId="urn:microsoft.com/office/officeart/2005/8/layout/orgChart1"/>
    <dgm:cxn modelId="{DF74B3FC-057D-4FD4-8F8B-D89F7053F911}" type="presOf" srcId="{A6D6584E-CBA2-4F24-8297-6FAB71553795}" destId="{8C751EA1-7FB3-47CC-8991-EE7D0B4D6B82}" srcOrd="0" destOrd="0" presId="urn:microsoft.com/office/officeart/2005/8/layout/orgChart1"/>
    <dgm:cxn modelId="{2CABE240-B4BE-48A1-A1BD-5E03600DED08}" type="presParOf" srcId="{91AE8379-EEA4-43DF-81B7-D85FA22C6265}" destId="{8BAA837D-1CF7-4EEB-BFDA-3E11FC0AFCFA}" srcOrd="0" destOrd="0" presId="urn:microsoft.com/office/officeart/2005/8/layout/orgChart1"/>
    <dgm:cxn modelId="{2B0CDFCD-7E26-48B9-9D61-52ACFC6D8888}" type="presParOf" srcId="{8BAA837D-1CF7-4EEB-BFDA-3E11FC0AFCFA}" destId="{378A0A89-9F0A-4B91-B7D5-34F33058C82E}" srcOrd="0" destOrd="0" presId="urn:microsoft.com/office/officeart/2005/8/layout/orgChart1"/>
    <dgm:cxn modelId="{3EDE425A-68F4-4D76-944A-17A1C84FEE10}" type="presParOf" srcId="{378A0A89-9F0A-4B91-B7D5-34F33058C82E}" destId="{52D02ECF-D2FC-4679-BA02-5A36EB48E494}" srcOrd="0" destOrd="0" presId="urn:microsoft.com/office/officeart/2005/8/layout/orgChart1"/>
    <dgm:cxn modelId="{0B9794E5-2A19-460C-B603-F796693DD93B}" type="presParOf" srcId="{378A0A89-9F0A-4B91-B7D5-34F33058C82E}" destId="{961D31F2-8BBB-47FE-BF95-5C20BDA64D81}" srcOrd="1" destOrd="0" presId="urn:microsoft.com/office/officeart/2005/8/layout/orgChart1"/>
    <dgm:cxn modelId="{1A52E717-3E9A-48EC-9355-D619CCCDC75B}" type="presParOf" srcId="{8BAA837D-1CF7-4EEB-BFDA-3E11FC0AFCFA}" destId="{F76BC3B4-6E1D-45DC-8550-291D3F8BAFB3}" srcOrd="1" destOrd="0" presId="urn:microsoft.com/office/officeart/2005/8/layout/orgChart1"/>
    <dgm:cxn modelId="{21DB000F-41DD-41A1-A1D5-301D0AB4A204}" type="presParOf" srcId="{F76BC3B4-6E1D-45DC-8550-291D3F8BAFB3}" destId="{E4F37266-7CFA-4B93-99FE-EC0DF219F0E0}" srcOrd="0" destOrd="0" presId="urn:microsoft.com/office/officeart/2005/8/layout/orgChart1"/>
    <dgm:cxn modelId="{129C7A0E-6513-4C98-BA74-5DD684369454}" type="presParOf" srcId="{F76BC3B4-6E1D-45DC-8550-291D3F8BAFB3}" destId="{99F301EA-76B5-4530-BEAD-6C642CEF5CED}" srcOrd="1" destOrd="0" presId="urn:microsoft.com/office/officeart/2005/8/layout/orgChart1"/>
    <dgm:cxn modelId="{D0F3FBB1-9FA6-4A6A-85F3-27CD4F4DCB2E}" type="presParOf" srcId="{99F301EA-76B5-4530-BEAD-6C642CEF5CED}" destId="{B25FF2C5-302C-4E53-A623-90C3FFA7403B}" srcOrd="0" destOrd="0" presId="urn:microsoft.com/office/officeart/2005/8/layout/orgChart1"/>
    <dgm:cxn modelId="{9F15BE2A-B044-40AA-BFC2-8E58C70CE191}" type="presParOf" srcId="{B25FF2C5-302C-4E53-A623-90C3FFA7403B}" destId="{D692D5F8-BFCA-4F77-9B98-F580B7C8B01F}" srcOrd="0" destOrd="0" presId="urn:microsoft.com/office/officeart/2005/8/layout/orgChart1"/>
    <dgm:cxn modelId="{79288454-5148-46BE-85B1-9A681EF30C3A}" type="presParOf" srcId="{B25FF2C5-302C-4E53-A623-90C3FFA7403B}" destId="{3EA48351-DBC6-48AB-8A03-C397B712C55F}" srcOrd="1" destOrd="0" presId="urn:microsoft.com/office/officeart/2005/8/layout/orgChart1"/>
    <dgm:cxn modelId="{CD1812EE-B86D-4145-B68A-741B4D4FEA53}" type="presParOf" srcId="{99F301EA-76B5-4530-BEAD-6C642CEF5CED}" destId="{CF41E518-EF34-4998-84D3-B11AA3CFD170}" srcOrd="1" destOrd="0" presId="urn:microsoft.com/office/officeart/2005/8/layout/orgChart1"/>
    <dgm:cxn modelId="{5C6F4389-D6E9-4CA1-A326-7126039E0AB1}" type="presParOf" srcId="{CF41E518-EF34-4998-84D3-B11AA3CFD170}" destId="{4DABED0B-91C5-485C-925A-2255A88D2458}" srcOrd="0" destOrd="0" presId="urn:microsoft.com/office/officeart/2005/8/layout/orgChart1"/>
    <dgm:cxn modelId="{21FC6DF6-90D5-47D8-A541-1BDB9B3D65E0}" type="presParOf" srcId="{CF41E518-EF34-4998-84D3-B11AA3CFD170}" destId="{CA3D21AF-C601-4850-B6C1-90DF10252985}" srcOrd="1" destOrd="0" presId="urn:microsoft.com/office/officeart/2005/8/layout/orgChart1"/>
    <dgm:cxn modelId="{6BA92349-00F5-42A2-83F4-8A22EC948E77}" type="presParOf" srcId="{CA3D21AF-C601-4850-B6C1-90DF10252985}" destId="{5B971DFC-024A-4DAB-B942-E1F88C867BF8}" srcOrd="0" destOrd="0" presId="urn:microsoft.com/office/officeart/2005/8/layout/orgChart1"/>
    <dgm:cxn modelId="{90EDA223-1091-46A8-8A59-BEFF7556B86B}" type="presParOf" srcId="{5B971DFC-024A-4DAB-B942-E1F88C867BF8}" destId="{85E4BA8D-A8CE-4318-8F77-1003A91066DD}" srcOrd="0" destOrd="0" presId="urn:microsoft.com/office/officeart/2005/8/layout/orgChart1"/>
    <dgm:cxn modelId="{C6A849F8-5CD1-4990-BC87-01220F53DE6C}" type="presParOf" srcId="{5B971DFC-024A-4DAB-B942-E1F88C867BF8}" destId="{3B5CFAD9-1D80-4745-B3DA-7ACBE3BB2AD3}" srcOrd="1" destOrd="0" presId="urn:microsoft.com/office/officeart/2005/8/layout/orgChart1"/>
    <dgm:cxn modelId="{ECCA7212-D195-4151-A2A5-FA013717E727}" type="presParOf" srcId="{CA3D21AF-C601-4850-B6C1-90DF10252985}" destId="{BDCFA85A-DC55-41FD-B5F1-68A70293DE65}" srcOrd="1" destOrd="0" presId="urn:microsoft.com/office/officeart/2005/8/layout/orgChart1"/>
    <dgm:cxn modelId="{1B0E4FAA-EE50-4B90-BBD3-EAA925350DDC}" type="presParOf" srcId="{BDCFA85A-DC55-41FD-B5F1-68A70293DE65}" destId="{8C751EA1-7FB3-47CC-8991-EE7D0B4D6B82}" srcOrd="0" destOrd="0" presId="urn:microsoft.com/office/officeart/2005/8/layout/orgChart1"/>
    <dgm:cxn modelId="{FF5BC481-DE78-47DB-AF9F-BD3067A59F62}" type="presParOf" srcId="{BDCFA85A-DC55-41FD-B5F1-68A70293DE65}" destId="{A4962C66-395B-4FF6-84C3-DF552AC9ACF6}" srcOrd="1" destOrd="0" presId="urn:microsoft.com/office/officeart/2005/8/layout/orgChart1"/>
    <dgm:cxn modelId="{B6CD198B-F825-477B-976C-6B0799E3013F}" type="presParOf" srcId="{A4962C66-395B-4FF6-84C3-DF552AC9ACF6}" destId="{430EA4C1-8D85-4ED5-841C-F05A1498B433}" srcOrd="0" destOrd="0" presId="urn:microsoft.com/office/officeart/2005/8/layout/orgChart1"/>
    <dgm:cxn modelId="{A10F80CD-9A0F-4857-B896-D1081A78FEAE}" type="presParOf" srcId="{430EA4C1-8D85-4ED5-841C-F05A1498B433}" destId="{CFF5557B-C493-4B90-80F5-1D61949E7AD3}" srcOrd="0" destOrd="0" presId="urn:microsoft.com/office/officeart/2005/8/layout/orgChart1"/>
    <dgm:cxn modelId="{71ECB93F-79EA-4704-A5CC-3A870A0BC09D}" type="presParOf" srcId="{430EA4C1-8D85-4ED5-841C-F05A1498B433}" destId="{A72C1AB5-78E3-4F1A-B816-979686D783DB}" srcOrd="1" destOrd="0" presId="urn:microsoft.com/office/officeart/2005/8/layout/orgChart1"/>
    <dgm:cxn modelId="{FAB5708E-50A8-4C33-8FA6-094E84165B2D}" type="presParOf" srcId="{A4962C66-395B-4FF6-84C3-DF552AC9ACF6}" destId="{E25C15DF-7AA8-49DA-8372-FD3F90479744}" srcOrd="1" destOrd="0" presId="urn:microsoft.com/office/officeart/2005/8/layout/orgChart1"/>
    <dgm:cxn modelId="{C5DD7D0E-8E12-4160-81DC-7B4C88F75C17}" type="presParOf" srcId="{E25C15DF-7AA8-49DA-8372-FD3F90479744}" destId="{1FC2ED9D-99FA-4D08-B2F1-4C8DFC5D38F9}" srcOrd="0" destOrd="0" presId="urn:microsoft.com/office/officeart/2005/8/layout/orgChart1"/>
    <dgm:cxn modelId="{33515029-9795-4E91-BD5F-BEEDC7D0896B}" type="presParOf" srcId="{E25C15DF-7AA8-49DA-8372-FD3F90479744}" destId="{86ED1E9D-C869-45F8-BF9F-E5DE7ED0B132}" srcOrd="1" destOrd="0" presId="urn:microsoft.com/office/officeart/2005/8/layout/orgChart1"/>
    <dgm:cxn modelId="{F184533E-39C2-424A-B4CD-0FE85BE10D7A}" type="presParOf" srcId="{86ED1E9D-C869-45F8-BF9F-E5DE7ED0B132}" destId="{2A853C59-0D5B-4CB3-B8EE-187236CCA62F}" srcOrd="0" destOrd="0" presId="urn:microsoft.com/office/officeart/2005/8/layout/orgChart1"/>
    <dgm:cxn modelId="{75B061F3-D729-49F0-9B93-86931D873E25}" type="presParOf" srcId="{2A853C59-0D5B-4CB3-B8EE-187236CCA62F}" destId="{2C696675-DEBF-4525-B20B-D94779B151B8}" srcOrd="0" destOrd="0" presId="urn:microsoft.com/office/officeart/2005/8/layout/orgChart1"/>
    <dgm:cxn modelId="{C854CD03-C78A-420E-AAEB-507CFCEE04F0}" type="presParOf" srcId="{2A853C59-0D5B-4CB3-B8EE-187236CCA62F}" destId="{9D61FB5D-2BCF-4004-AE00-D697655F1748}" srcOrd="1" destOrd="0" presId="urn:microsoft.com/office/officeart/2005/8/layout/orgChart1"/>
    <dgm:cxn modelId="{6F772A6B-AC3C-4D3D-8841-7C7941D09E0F}" type="presParOf" srcId="{86ED1E9D-C869-45F8-BF9F-E5DE7ED0B132}" destId="{A970E883-92C5-4909-B6B6-324B8B06EF41}" srcOrd="1" destOrd="0" presId="urn:microsoft.com/office/officeart/2005/8/layout/orgChart1"/>
    <dgm:cxn modelId="{8E9C7459-BB3E-4FDB-AF31-7D69D7119C4F}" type="presParOf" srcId="{A970E883-92C5-4909-B6B6-324B8B06EF41}" destId="{D0345003-4908-4A24-B84F-67F2206424B3}" srcOrd="0" destOrd="0" presId="urn:microsoft.com/office/officeart/2005/8/layout/orgChart1"/>
    <dgm:cxn modelId="{8E198A5C-DB87-4F7B-AFAF-CFBBC93BF183}" type="presParOf" srcId="{A970E883-92C5-4909-B6B6-324B8B06EF41}" destId="{101E4594-873F-45C4-9D43-D9FA70D2C1FF}" srcOrd="1" destOrd="0" presId="urn:microsoft.com/office/officeart/2005/8/layout/orgChart1"/>
    <dgm:cxn modelId="{B779FE5A-6273-4BB0-808B-34899D9F117D}" type="presParOf" srcId="{101E4594-873F-45C4-9D43-D9FA70D2C1FF}" destId="{428D9584-E06A-4A7F-99DE-E7BEE16E98E9}" srcOrd="0" destOrd="0" presId="urn:microsoft.com/office/officeart/2005/8/layout/orgChart1"/>
    <dgm:cxn modelId="{2AA18A42-0948-4FD4-B90F-978B29BB673D}" type="presParOf" srcId="{428D9584-E06A-4A7F-99DE-E7BEE16E98E9}" destId="{005E6107-A8C2-4047-BC18-A23AFE0F5431}" srcOrd="0" destOrd="0" presId="urn:microsoft.com/office/officeart/2005/8/layout/orgChart1"/>
    <dgm:cxn modelId="{B5B2653F-3561-42FA-BA00-8C6FCBD1702B}" type="presParOf" srcId="{428D9584-E06A-4A7F-99DE-E7BEE16E98E9}" destId="{E169AF20-F35B-423E-9B9D-492B8BE8C6D5}" srcOrd="1" destOrd="0" presId="urn:microsoft.com/office/officeart/2005/8/layout/orgChart1"/>
    <dgm:cxn modelId="{EF2BDCBF-45E3-4796-96EE-3505B924E20F}" type="presParOf" srcId="{101E4594-873F-45C4-9D43-D9FA70D2C1FF}" destId="{7ABC2BBA-3697-4158-BE3A-C800901098D2}" srcOrd="1" destOrd="0" presId="urn:microsoft.com/office/officeart/2005/8/layout/orgChart1"/>
    <dgm:cxn modelId="{FAC40B06-5279-4E74-A626-E7ADFF95E9D2}" type="presParOf" srcId="{101E4594-873F-45C4-9D43-D9FA70D2C1FF}" destId="{31B1AA3F-58C3-46DC-9B90-DDC9C24F908E}" srcOrd="2" destOrd="0" presId="urn:microsoft.com/office/officeart/2005/8/layout/orgChart1"/>
    <dgm:cxn modelId="{D15DB022-1D7E-41B1-94D3-8F6F3CB23306}" type="presParOf" srcId="{A970E883-92C5-4909-B6B6-324B8B06EF41}" destId="{7066F3DD-89A1-4864-B40F-CFA1D8046659}" srcOrd="2" destOrd="0" presId="urn:microsoft.com/office/officeart/2005/8/layout/orgChart1"/>
    <dgm:cxn modelId="{E23BEABE-89DA-4AA2-859E-D659A29ECB92}" type="presParOf" srcId="{A970E883-92C5-4909-B6B6-324B8B06EF41}" destId="{5B164EA3-A950-4BEF-82F8-8021C62D538C}" srcOrd="3" destOrd="0" presId="urn:microsoft.com/office/officeart/2005/8/layout/orgChart1"/>
    <dgm:cxn modelId="{02ABE380-D965-427F-A7A9-BC6E19832D91}" type="presParOf" srcId="{5B164EA3-A950-4BEF-82F8-8021C62D538C}" destId="{EABF4B0A-037A-4DC5-B886-122F1D712E02}" srcOrd="0" destOrd="0" presId="urn:microsoft.com/office/officeart/2005/8/layout/orgChart1"/>
    <dgm:cxn modelId="{F0B2D4BE-6E4F-4EEE-B055-0BF7055DF6F2}" type="presParOf" srcId="{EABF4B0A-037A-4DC5-B886-122F1D712E02}" destId="{489AD5F4-B2F0-49EB-905F-086CB180D459}" srcOrd="0" destOrd="0" presId="urn:microsoft.com/office/officeart/2005/8/layout/orgChart1"/>
    <dgm:cxn modelId="{D98BD5DC-DB81-48B4-AD1C-754A3DFCB81A}" type="presParOf" srcId="{EABF4B0A-037A-4DC5-B886-122F1D712E02}" destId="{5832C4D7-5BB1-4C57-87EF-F90D9CB0C66E}" srcOrd="1" destOrd="0" presId="urn:microsoft.com/office/officeart/2005/8/layout/orgChart1"/>
    <dgm:cxn modelId="{57908C62-2D94-4E89-B351-BC6FB33A8FBF}" type="presParOf" srcId="{5B164EA3-A950-4BEF-82F8-8021C62D538C}" destId="{DB7A1AD3-ECD6-493B-9596-8C7F553ACE5D}" srcOrd="1" destOrd="0" presId="urn:microsoft.com/office/officeart/2005/8/layout/orgChart1"/>
    <dgm:cxn modelId="{AF7B1809-2770-43F3-9A6A-BD89F80D717F}" type="presParOf" srcId="{5B164EA3-A950-4BEF-82F8-8021C62D538C}" destId="{299AE319-6200-4AE8-9D2B-56F989F51751}" srcOrd="2" destOrd="0" presId="urn:microsoft.com/office/officeart/2005/8/layout/orgChart1"/>
    <dgm:cxn modelId="{D997285A-D531-4890-B08B-D52F188AF61D}" type="presParOf" srcId="{86ED1E9D-C869-45F8-BF9F-E5DE7ED0B132}" destId="{C7E71897-CA73-4B66-97E1-13B7D365363A}" srcOrd="2" destOrd="0" presId="urn:microsoft.com/office/officeart/2005/8/layout/orgChart1"/>
    <dgm:cxn modelId="{46B5DB7B-DC9A-459E-8B89-2B9694DADB6D}" type="presParOf" srcId="{E25C15DF-7AA8-49DA-8372-FD3F90479744}" destId="{F3C125F6-072E-4F9B-807C-18B026EEE1D4}" srcOrd="2" destOrd="0" presId="urn:microsoft.com/office/officeart/2005/8/layout/orgChart1"/>
    <dgm:cxn modelId="{40F3FDD2-854A-49BE-9A2E-9E6D51D79856}" type="presParOf" srcId="{E25C15DF-7AA8-49DA-8372-FD3F90479744}" destId="{739EA154-CB38-4B3A-BB14-5623084ADDA8}" srcOrd="3" destOrd="0" presId="urn:microsoft.com/office/officeart/2005/8/layout/orgChart1"/>
    <dgm:cxn modelId="{314FFB2B-76E5-4BD8-8739-CBCD81DB2888}" type="presParOf" srcId="{739EA154-CB38-4B3A-BB14-5623084ADDA8}" destId="{94EF7B8C-8E41-403A-98BF-144B6BDF3E82}" srcOrd="0" destOrd="0" presId="urn:microsoft.com/office/officeart/2005/8/layout/orgChart1"/>
    <dgm:cxn modelId="{AF80D2BE-97CD-46F1-9F22-F8493AB7DF0F}" type="presParOf" srcId="{94EF7B8C-8E41-403A-98BF-144B6BDF3E82}" destId="{B07ED7BA-8EAD-4CAE-84C7-17980E417460}" srcOrd="0" destOrd="0" presId="urn:microsoft.com/office/officeart/2005/8/layout/orgChart1"/>
    <dgm:cxn modelId="{163F5366-4452-40C8-B465-D8D07AECED02}" type="presParOf" srcId="{94EF7B8C-8E41-403A-98BF-144B6BDF3E82}" destId="{36A3A3C3-ADBA-4A91-8747-AF90659D8782}" srcOrd="1" destOrd="0" presId="urn:microsoft.com/office/officeart/2005/8/layout/orgChart1"/>
    <dgm:cxn modelId="{48A25847-397A-4173-B271-ACCE631C4B98}" type="presParOf" srcId="{739EA154-CB38-4B3A-BB14-5623084ADDA8}" destId="{7C93B551-F6D1-402B-A67F-7DAA8BC32279}" srcOrd="1" destOrd="0" presId="urn:microsoft.com/office/officeart/2005/8/layout/orgChart1"/>
    <dgm:cxn modelId="{7B40A570-F530-4F30-AD1D-2BCD541244D0}" type="presParOf" srcId="{739EA154-CB38-4B3A-BB14-5623084ADDA8}" destId="{B5C569C2-7A59-4DFB-80FA-302D1C8F2A5D}" srcOrd="2" destOrd="0" presId="urn:microsoft.com/office/officeart/2005/8/layout/orgChart1"/>
    <dgm:cxn modelId="{E5996D17-7B34-4792-9F68-49EC7E9920FF}" type="presParOf" srcId="{A4962C66-395B-4FF6-84C3-DF552AC9ACF6}" destId="{A822D128-E743-42A8-ACEB-174F399C82CC}" srcOrd="2" destOrd="0" presId="urn:microsoft.com/office/officeart/2005/8/layout/orgChart1"/>
    <dgm:cxn modelId="{E1D5D5D3-3331-4996-AE29-C97C108113A9}" type="presParOf" srcId="{BDCFA85A-DC55-41FD-B5F1-68A70293DE65}" destId="{9770E4B6-534A-4D12-A691-E085E3C0C02F}" srcOrd="2" destOrd="0" presId="urn:microsoft.com/office/officeart/2005/8/layout/orgChart1"/>
    <dgm:cxn modelId="{CAEC5360-C364-42F0-ABFE-4BAA79AD8FFA}" type="presParOf" srcId="{BDCFA85A-DC55-41FD-B5F1-68A70293DE65}" destId="{B1004DBB-802C-4C6A-980D-57E84D2FE862}" srcOrd="3" destOrd="0" presId="urn:microsoft.com/office/officeart/2005/8/layout/orgChart1"/>
    <dgm:cxn modelId="{9F585C51-6C13-49C6-91A4-90EA1E03B172}" type="presParOf" srcId="{B1004DBB-802C-4C6A-980D-57E84D2FE862}" destId="{290C4F47-542C-42C0-AEBE-2B42B85634CF}" srcOrd="0" destOrd="0" presId="urn:microsoft.com/office/officeart/2005/8/layout/orgChart1"/>
    <dgm:cxn modelId="{F3078F42-884F-4561-BB46-24EF272A26E2}" type="presParOf" srcId="{290C4F47-542C-42C0-AEBE-2B42B85634CF}" destId="{1FCD5FA8-F6E0-44AE-8834-53A19A01CA4E}" srcOrd="0" destOrd="0" presId="urn:microsoft.com/office/officeart/2005/8/layout/orgChart1"/>
    <dgm:cxn modelId="{A8FCD321-BCA1-4DDD-A121-68F44EF3850C}" type="presParOf" srcId="{290C4F47-542C-42C0-AEBE-2B42B85634CF}" destId="{E7B3890D-9179-476C-8B74-D90583D5525C}" srcOrd="1" destOrd="0" presId="urn:microsoft.com/office/officeart/2005/8/layout/orgChart1"/>
    <dgm:cxn modelId="{150CF68D-A577-4DCD-B721-C806BCADA2B4}" type="presParOf" srcId="{B1004DBB-802C-4C6A-980D-57E84D2FE862}" destId="{C3D9BB1C-6E91-4527-99F2-79E8195D37C2}" srcOrd="1" destOrd="0" presId="urn:microsoft.com/office/officeart/2005/8/layout/orgChart1"/>
    <dgm:cxn modelId="{D862D600-9B4E-42A6-8843-92360CA0344F}" type="presParOf" srcId="{B1004DBB-802C-4C6A-980D-57E84D2FE862}" destId="{85129916-234E-4322-A402-E66C4B90E381}" srcOrd="2" destOrd="0" presId="urn:microsoft.com/office/officeart/2005/8/layout/orgChart1"/>
    <dgm:cxn modelId="{E54C2487-8A46-4DC6-AAB7-99DBD88462BD}" type="presParOf" srcId="{CA3D21AF-C601-4850-B6C1-90DF10252985}" destId="{BAE278BE-F8E9-4FBA-81DE-F27D2BC137D5}" srcOrd="2" destOrd="0" presId="urn:microsoft.com/office/officeart/2005/8/layout/orgChart1"/>
    <dgm:cxn modelId="{5093A07D-E543-4875-93B1-76277E36B2C9}" type="presParOf" srcId="{99F301EA-76B5-4530-BEAD-6C642CEF5CED}" destId="{A63929BC-FEE6-4DBE-8222-D4FAF6BF5293}" srcOrd="2" destOrd="0" presId="urn:microsoft.com/office/officeart/2005/8/layout/orgChart1"/>
    <dgm:cxn modelId="{E6F2FEDC-4D68-456A-83D1-6E38A4AE34CB}" type="presParOf" srcId="{8BAA837D-1CF7-4EEB-BFDA-3E11FC0AFCFA}" destId="{79A1CF4F-39C0-4796-A17C-3FCD63E49F4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5175E9-8524-4477-AE9C-5034F5337E6B}" type="doc">
      <dgm:prSet loTypeId="urn:microsoft.com/office/officeart/2005/8/layout/orgChart1" loCatId="hierarchy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1A045E6-21A8-4C7C-9DB5-99486FC28EFD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b="0" dirty="0"/>
            <a:t>What is Trading</a:t>
          </a:r>
        </a:p>
      </dgm:t>
    </dgm:pt>
    <dgm:pt modelId="{7585A909-33EE-4F04-A819-3AE6CA118095}" type="parTrans" cxnId="{61FE40BC-B9DB-4F7E-8553-7E8B7FAEDCC2}">
      <dgm:prSet/>
      <dgm:spPr/>
      <dgm:t>
        <a:bodyPr/>
        <a:lstStyle/>
        <a:p>
          <a:endParaRPr lang="en-US"/>
        </a:p>
      </dgm:t>
    </dgm:pt>
    <dgm:pt modelId="{3EBF9FB1-1DC0-45AC-9299-64945CADA2E6}" type="sibTrans" cxnId="{61FE40BC-B9DB-4F7E-8553-7E8B7FAEDCC2}">
      <dgm:prSet/>
      <dgm:spPr/>
      <dgm:t>
        <a:bodyPr/>
        <a:lstStyle/>
        <a:p>
          <a:endParaRPr lang="en-US"/>
        </a:p>
      </dgm:t>
    </dgm:pt>
    <dgm:pt modelId="{405D8E9E-5FA3-41F3-B7FD-246675169BAE}">
      <dgm:prSet phldrT="[Text]"/>
      <dgm:spPr/>
      <dgm:t>
        <a:bodyPr/>
        <a:lstStyle/>
        <a:p>
          <a:r>
            <a:rPr lang="en-US" b="0"/>
            <a:t> Sentimental Analysis</a:t>
          </a:r>
          <a:endParaRPr lang="en-US" b="0" dirty="0"/>
        </a:p>
      </dgm:t>
    </dgm:pt>
    <dgm:pt modelId="{A2E464BF-E842-40C0-81A7-2824F7599110}" type="parTrans" cxnId="{7D5DCE18-DA03-4542-8CFC-D2279A63DAD9}">
      <dgm:prSet/>
      <dgm:spPr/>
      <dgm:t>
        <a:bodyPr/>
        <a:lstStyle/>
        <a:p>
          <a:endParaRPr lang="en-US"/>
        </a:p>
      </dgm:t>
    </dgm:pt>
    <dgm:pt modelId="{F4C46015-4858-4946-B0C3-6A3DAF97D7F3}" type="sibTrans" cxnId="{7D5DCE18-DA03-4542-8CFC-D2279A63DAD9}">
      <dgm:prSet/>
      <dgm:spPr/>
      <dgm:t>
        <a:bodyPr/>
        <a:lstStyle/>
        <a:p>
          <a:endParaRPr lang="en-US"/>
        </a:p>
      </dgm:t>
    </dgm:pt>
    <dgm:pt modelId="{76F6C9E4-D5FC-4C31-BC2D-C9972C16CA99}">
      <dgm:prSet phldrT="[Text]"/>
      <dgm:spPr>
        <a:solidFill>
          <a:srgbClr val="00B050"/>
        </a:solidFill>
      </dgm:spPr>
      <dgm:t>
        <a:bodyPr/>
        <a:lstStyle/>
        <a:p>
          <a:r>
            <a:rPr lang="en-US" b="0" dirty="0"/>
            <a:t>Trading History</a:t>
          </a:r>
        </a:p>
      </dgm:t>
    </dgm:pt>
    <dgm:pt modelId="{35B24302-9FB6-40EC-8409-C4F2FA316E59}" type="parTrans" cxnId="{15B24B8A-BE46-4463-AB79-91463C35C7F2}">
      <dgm:prSet/>
      <dgm:spPr/>
      <dgm:t>
        <a:bodyPr/>
        <a:lstStyle/>
        <a:p>
          <a:endParaRPr lang="en-US"/>
        </a:p>
      </dgm:t>
    </dgm:pt>
    <dgm:pt modelId="{AB134393-1BB4-4D6A-8807-B5D25BDAA205}" type="sibTrans" cxnId="{15B24B8A-BE46-4463-AB79-91463C35C7F2}">
      <dgm:prSet/>
      <dgm:spPr/>
      <dgm:t>
        <a:bodyPr/>
        <a:lstStyle/>
        <a:p>
          <a:endParaRPr lang="en-US"/>
        </a:p>
      </dgm:t>
    </dgm:pt>
    <dgm:pt modelId="{4E875BF8-FD51-45CD-9A0F-4EC2A3FB4E43}">
      <dgm:prSet phldrT="[Text]"/>
      <dgm:spPr/>
      <dgm:t>
        <a:bodyPr/>
        <a:lstStyle/>
        <a:p>
          <a:r>
            <a:rPr lang="en-US" b="0" dirty="0"/>
            <a:t>Algorithmic Trading </a:t>
          </a:r>
        </a:p>
      </dgm:t>
    </dgm:pt>
    <dgm:pt modelId="{101534A9-4833-4F74-961C-7F67A7F8DFF2}" type="parTrans" cxnId="{7B2DB6F9-AC05-42A6-B8BD-18489B34BD61}">
      <dgm:prSet/>
      <dgm:spPr/>
      <dgm:t>
        <a:bodyPr/>
        <a:lstStyle/>
        <a:p>
          <a:endParaRPr lang="en-US"/>
        </a:p>
      </dgm:t>
    </dgm:pt>
    <dgm:pt modelId="{A85D98F6-9DD1-48E2-A174-69EEB7672D6C}" type="sibTrans" cxnId="{7B2DB6F9-AC05-42A6-B8BD-18489B34BD61}">
      <dgm:prSet/>
      <dgm:spPr/>
      <dgm:t>
        <a:bodyPr/>
        <a:lstStyle/>
        <a:p>
          <a:endParaRPr lang="en-US"/>
        </a:p>
      </dgm:t>
    </dgm:pt>
    <dgm:pt modelId="{CF0B0BB7-E371-4367-8727-56F3274E60C0}">
      <dgm:prSet phldrT="[Text]"/>
      <dgm:spPr/>
      <dgm:t>
        <a:bodyPr/>
        <a:lstStyle/>
        <a:p>
          <a:r>
            <a:rPr lang="en-US" b="0" dirty="0"/>
            <a:t> Software Based Algorithmic Trading</a:t>
          </a:r>
        </a:p>
      </dgm:t>
    </dgm:pt>
    <dgm:pt modelId="{A6D6584E-CBA2-4F24-8297-6FAB71553795}" type="parTrans" cxnId="{3A6FD0C4-DF5C-4B81-94A6-055E41330E58}">
      <dgm:prSet/>
      <dgm:spPr/>
      <dgm:t>
        <a:bodyPr/>
        <a:lstStyle/>
        <a:p>
          <a:endParaRPr lang="en-US"/>
        </a:p>
      </dgm:t>
    </dgm:pt>
    <dgm:pt modelId="{E5163F1B-8E6D-4E1D-A6B8-A71CCDF854CF}" type="sibTrans" cxnId="{3A6FD0C4-DF5C-4B81-94A6-055E41330E58}">
      <dgm:prSet/>
      <dgm:spPr/>
      <dgm:t>
        <a:bodyPr/>
        <a:lstStyle/>
        <a:p>
          <a:endParaRPr lang="en-US"/>
        </a:p>
      </dgm:t>
    </dgm:pt>
    <dgm:pt modelId="{5A078720-F530-4B40-BDB2-8169C4AEC5E6}">
      <dgm:prSet phldrT="[Text]"/>
      <dgm:spPr/>
      <dgm:t>
        <a:bodyPr/>
        <a:lstStyle/>
        <a:p>
          <a:r>
            <a:rPr lang="en-US" b="0" dirty="0"/>
            <a:t>Quantitative Analysis</a:t>
          </a:r>
        </a:p>
      </dgm:t>
    </dgm:pt>
    <dgm:pt modelId="{354961E8-7081-4D25-BBBF-6CE2B470DA1B}" type="parTrans" cxnId="{CEAB4469-1381-40EB-A9D3-104C3DC13331}">
      <dgm:prSet/>
      <dgm:spPr/>
      <dgm:t>
        <a:bodyPr/>
        <a:lstStyle/>
        <a:p>
          <a:endParaRPr lang="en-US"/>
        </a:p>
      </dgm:t>
    </dgm:pt>
    <dgm:pt modelId="{8667F9AE-6CF5-4727-A4B8-AEB6B574F541}" type="sibTrans" cxnId="{CEAB4469-1381-40EB-A9D3-104C3DC13331}">
      <dgm:prSet/>
      <dgm:spPr/>
      <dgm:t>
        <a:bodyPr/>
        <a:lstStyle/>
        <a:p>
          <a:endParaRPr lang="en-US"/>
        </a:p>
      </dgm:t>
    </dgm:pt>
    <dgm:pt modelId="{9A6DD67D-955D-4DCB-BE0E-775048D23CC1}">
      <dgm:prSet phldrT="[Text]"/>
      <dgm:spPr/>
      <dgm:t>
        <a:bodyPr/>
        <a:lstStyle/>
        <a:p>
          <a:r>
            <a:rPr lang="en-US" b="0" dirty="0"/>
            <a:t>Hardware Based Algorithmic Trading (HFT)</a:t>
          </a:r>
        </a:p>
      </dgm:t>
    </dgm:pt>
    <dgm:pt modelId="{402DF08C-3050-4199-9768-D7DA84BE7154}" type="parTrans" cxnId="{3AEA2986-7013-4064-AFBE-1CC84C6A8941}">
      <dgm:prSet/>
      <dgm:spPr/>
      <dgm:t>
        <a:bodyPr/>
        <a:lstStyle/>
        <a:p>
          <a:endParaRPr lang="en-US"/>
        </a:p>
      </dgm:t>
    </dgm:pt>
    <dgm:pt modelId="{C02B62DE-0F84-4C48-896E-8EE46A7C8080}" type="sibTrans" cxnId="{3AEA2986-7013-4064-AFBE-1CC84C6A8941}">
      <dgm:prSet/>
      <dgm:spPr/>
      <dgm:t>
        <a:bodyPr/>
        <a:lstStyle/>
        <a:p>
          <a:endParaRPr lang="en-US"/>
        </a:p>
      </dgm:t>
    </dgm:pt>
    <dgm:pt modelId="{9C598D92-B5B8-4C2A-AA3B-4F6F25A6A653}">
      <dgm:prSet phldrT="[Text]"/>
      <dgm:spPr/>
      <dgm:t>
        <a:bodyPr/>
        <a:lstStyle/>
        <a:p>
          <a:r>
            <a:rPr lang="en-US" b="0" dirty="0"/>
            <a:t>Traditional Techniques</a:t>
          </a:r>
        </a:p>
      </dgm:t>
    </dgm:pt>
    <dgm:pt modelId="{ABBFFCA4-D4FF-4B9F-88C8-4AACE8F4D241}" type="parTrans" cxnId="{C5AC20BF-A6CB-445A-A1AA-49C6012A2C4A}">
      <dgm:prSet/>
      <dgm:spPr/>
      <dgm:t>
        <a:bodyPr/>
        <a:lstStyle/>
        <a:p>
          <a:endParaRPr lang="en-US"/>
        </a:p>
      </dgm:t>
    </dgm:pt>
    <dgm:pt modelId="{D38236F7-088F-4CCD-ABE7-E84298897342}" type="sibTrans" cxnId="{C5AC20BF-A6CB-445A-A1AA-49C6012A2C4A}">
      <dgm:prSet/>
      <dgm:spPr/>
      <dgm:t>
        <a:bodyPr/>
        <a:lstStyle/>
        <a:p>
          <a:endParaRPr lang="en-US"/>
        </a:p>
      </dgm:t>
    </dgm:pt>
    <dgm:pt modelId="{EAB1EE7A-D3D4-44E7-B9CB-3FCE34851649}">
      <dgm:prSet phldrT="[Text]"/>
      <dgm:spPr/>
      <dgm:t>
        <a:bodyPr/>
        <a:lstStyle/>
        <a:p>
          <a:r>
            <a:rPr lang="en-US" b="0" dirty="0"/>
            <a:t>Machine Learning Techniques</a:t>
          </a:r>
        </a:p>
      </dgm:t>
    </dgm:pt>
    <dgm:pt modelId="{235003F2-252A-41F8-BA23-667F17D818A3}" type="parTrans" cxnId="{05E411E7-E63F-4559-A3A3-C8CE189C308E}">
      <dgm:prSet/>
      <dgm:spPr/>
      <dgm:t>
        <a:bodyPr/>
        <a:lstStyle/>
        <a:p>
          <a:endParaRPr lang="en-US"/>
        </a:p>
      </dgm:t>
    </dgm:pt>
    <dgm:pt modelId="{7F04AB32-F071-42AE-AC3C-9DF22CEC9CED}" type="sibTrans" cxnId="{05E411E7-E63F-4559-A3A3-C8CE189C308E}">
      <dgm:prSet/>
      <dgm:spPr/>
      <dgm:t>
        <a:bodyPr/>
        <a:lstStyle/>
        <a:p>
          <a:endParaRPr lang="en-US"/>
        </a:p>
      </dgm:t>
    </dgm:pt>
    <dgm:pt modelId="{91AE8379-EEA4-43DF-81B7-D85FA22C6265}" type="pres">
      <dgm:prSet presAssocID="{9B5175E9-8524-4477-AE9C-5034F5337E6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BAA837D-1CF7-4EEB-BFDA-3E11FC0AFCFA}" type="pres">
      <dgm:prSet presAssocID="{81A045E6-21A8-4C7C-9DB5-99486FC28EFD}" presName="hierRoot1" presStyleCnt="0">
        <dgm:presLayoutVars>
          <dgm:hierBranch val="init"/>
        </dgm:presLayoutVars>
      </dgm:prSet>
      <dgm:spPr/>
    </dgm:pt>
    <dgm:pt modelId="{378A0A89-9F0A-4B91-B7D5-34F33058C82E}" type="pres">
      <dgm:prSet presAssocID="{81A045E6-21A8-4C7C-9DB5-99486FC28EFD}" presName="rootComposite1" presStyleCnt="0"/>
      <dgm:spPr/>
    </dgm:pt>
    <dgm:pt modelId="{52D02ECF-D2FC-4679-BA02-5A36EB48E494}" type="pres">
      <dgm:prSet presAssocID="{81A045E6-21A8-4C7C-9DB5-99486FC28EFD}" presName="rootText1" presStyleLbl="node0" presStyleIdx="0" presStyleCnt="1" custScaleX="157129">
        <dgm:presLayoutVars>
          <dgm:chPref val="3"/>
        </dgm:presLayoutVars>
      </dgm:prSet>
      <dgm:spPr/>
    </dgm:pt>
    <dgm:pt modelId="{961D31F2-8BBB-47FE-BF95-5C20BDA64D81}" type="pres">
      <dgm:prSet presAssocID="{81A045E6-21A8-4C7C-9DB5-99486FC28EFD}" presName="rootConnector1" presStyleLbl="node1" presStyleIdx="0" presStyleCnt="0"/>
      <dgm:spPr/>
    </dgm:pt>
    <dgm:pt modelId="{F76BC3B4-6E1D-45DC-8550-291D3F8BAFB3}" type="pres">
      <dgm:prSet presAssocID="{81A045E6-21A8-4C7C-9DB5-99486FC28EFD}" presName="hierChild2" presStyleCnt="0"/>
      <dgm:spPr/>
    </dgm:pt>
    <dgm:pt modelId="{E4F37266-7CFA-4B93-99FE-EC0DF219F0E0}" type="pres">
      <dgm:prSet presAssocID="{35B24302-9FB6-40EC-8409-C4F2FA316E59}" presName="Name37" presStyleLbl="parChTrans1D2" presStyleIdx="0" presStyleCnt="1"/>
      <dgm:spPr/>
    </dgm:pt>
    <dgm:pt modelId="{99F301EA-76B5-4530-BEAD-6C642CEF5CED}" type="pres">
      <dgm:prSet presAssocID="{76F6C9E4-D5FC-4C31-BC2D-C9972C16CA99}" presName="hierRoot2" presStyleCnt="0">
        <dgm:presLayoutVars>
          <dgm:hierBranch val="init"/>
        </dgm:presLayoutVars>
      </dgm:prSet>
      <dgm:spPr/>
    </dgm:pt>
    <dgm:pt modelId="{B25FF2C5-302C-4E53-A623-90C3FFA7403B}" type="pres">
      <dgm:prSet presAssocID="{76F6C9E4-D5FC-4C31-BC2D-C9972C16CA99}" presName="rootComposite" presStyleCnt="0"/>
      <dgm:spPr/>
    </dgm:pt>
    <dgm:pt modelId="{D692D5F8-BFCA-4F77-9B98-F580B7C8B01F}" type="pres">
      <dgm:prSet presAssocID="{76F6C9E4-D5FC-4C31-BC2D-C9972C16CA99}" presName="rootText" presStyleLbl="node2" presStyleIdx="0" presStyleCnt="1">
        <dgm:presLayoutVars>
          <dgm:chPref val="3"/>
        </dgm:presLayoutVars>
      </dgm:prSet>
      <dgm:spPr/>
    </dgm:pt>
    <dgm:pt modelId="{3EA48351-DBC6-48AB-8A03-C397B712C55F}" type="pres">
      <dgm:prSet presAssocID="{76F6C9E4-D5FC-4C31-BC2D-C9972C16CA99}" presName="rootConnector" presStyleLbl="node2" presStyleIdx="0" presStyleCnt="1"/>
      <dgm:spPr/>
    </dgm:pt>
    <dgm:pt modelId="{CF41E518-EF34-4998-84D3-B11AA3CFD170}" type="pres">
      <dgm:prSet presAssocID="{76F6C9E4-D5FC-4C31-BC2D-C9972C16CA99}" presName="hierChild4" presStyleCnt="0"/>
      <dgm:spPr/>
    </dgm:pt>
    <dgm:pt modelId="{4DABED0B-91C5-485C-925A-2255A88D2458}" type="pres">
      <dgm:prSet presAssocID="{101534A9-4833-4F74-961C-7F67A7F8DFF2}" presName="Name37" presStyleLbl="parChTrans1D3" presStyleIdx="0" presStyleCnt="1"/>
      <dgm:spPr/>
    </dgm:pt>
    <dgm:pt modelId="{CA3D21AF-C601-4850-B6C1-90DF10252985}" type="pres">
      <dgm:prSet presAssocID="{4E875BF8-FD51-45CD-9A0F-4EC2A3FB4E43}" presName="hierRoot2" presStyleCnt="0">
        <dgm:presLayoutVars>
          <dgm:hierBranch val="init"/>
        </dgm:presLayoutVars>
      </dgm:prSet>
      <dgm:spPr/>
    </dgm:pt>
    <dgm:pt modelId="{5B971DFC-024A-4DAB-B942-E1F88C867BF8}" type="pres">
      <dgm:prSet presAssocID="{4E875BF8-FD51-45CD-9A0F-4EC2A3FB4E43}" presName="rootComposite" presStyleCnt="0"/>
      <dgm:spPr/>
    </dgm:pt>
    <dgm:pt modelId="{85E4BA8D-A8CE-4318-8F77-1003A91066DD}" type="pres">
      <dgm:prSet presAssocID="{4E875BF8-FD51-45CD-9A0F-4EC2A3FB4E43}" presName="rootText" presStyleLbl="node3" presStyleIdx="0" presStyleCnt="1">
        <dgm:presLayoutVars>
          <dgm:chPref val="3"/>
        </dgm:presLayoutVars>
      </dgm:prSet>
      <dgm:spPr/>
    </dgm:pt>
    <dgm:pt modelId="{3B5CFAD9-1D80-4745-B3DA-7ACBE3BB2AD3}" type="pres">
      <dgm:prSet presAssocID="{4E875BF8-FD51-45CD-9A0F-4EC2A3FB4E43}" presName="rootConnector" presStyleLbl="node3" presStyleIdx="0" presStyleCnt="1"/>
      <dgm:spPr/>
    </dgm:pt>
    <dgm:pt modelId="{BDCFA85A-DC55-41FD-B5F1-68A70293DE65}" type="pres">
      <dgm:prSet presAssocID="{4E875BF8-FD51-45CD-9A0F-4EC2A3FB4E43}" presName="hierChild4" presStyleCnt="0"/>
      <dgm:spPr/>
    </dgm:pt>
    <dgm:pt modelId="{8C751EA1-7FB3-47CC-8991-EE7D0B4D6B82}" type="pres">
      <dgm:prSet presAssocID="{A6D6584E-CBA2-4F24-8297-6FAB71553795}" presName="Name37" presStyleLbl="parChTrans1D4" presStyleIdx="0" presStyleCnt="6"/>
      <dgm:spPr/>
    </dgm:pt>
    <dgm:pt modelId="{A4962C66-395B-4FF6-84C3-DF552AC9ACF6}" type="pres">
      <dgm:prSet presAssocID="{CF0B0BB7-E371-4367-8727-56F3274E60C0}" presName="hierRoot2" presStyleCnt="0">
        <dgm:presLayoutVars>
          <dgm:hierBranch val="init"/>
        </dgm:presLayoutVars>
      </dgm:prSet>
      <dgm:spPr/>
    </dgm:pt>
    <dgm:pt modelId="{430EA4C1-8D85-4ED5-841C-F05A1498B433}" type="pres">
      <dgm:prSet presAssocID="{CF0B0BB7-E371-4367-8727-56F3274E60C0}" presName="rootComposite" presStyleCnt="0"/>
      <dgm:spPr/>
    </dgm:pt>
    <dgm:pt modelId="{CFF5557B-C493-4B90-80F5-1D61949E7AD3}" type="pres">
      <dgm:prSet presAssocID="{CF0B0BB7-E371-4367-8727-56F3274E60C0}" presName="rootText" presStyleLbl="node4" presStyleIdx="0" presStyleCnt="6">
        <dgm:presLayoutVars>
          <dgm:chPref val="3"/>
        </dgm:presLayoutVars>
      </dgm:prSet>
      <dgm:spPr/>
    </dgm:pt>
    <dgm:pt modelId="{A72C1AB5-78E3-4F1A-B816-979686D783DB}" type="pres">
      <dgm:prSet presAssocID="{CF0B0BB7-E371-4367-8727-56F3274E60C0}" presName="rootConnector" presStyleLbl="node4" presStyleIdx="0" presStyleCnt="6"/>
      <dgm:spPr/>
    </dgm:pt>
    <dgm:pt modelId="{E25C15DF-7AA8-49DA-8372-FD3F90479744}" type="pres">
      <dgm:prSet presAssocID="{CF0B0BB7-E371-4367-8727-56F3274E60C0}" presName="hierChild4" presStyleCnt="0"/>
      <dgm:spPr/>
    </dgm:pt>
    <dgm:pt modelId="{1FC2ED9D-99FA-4D08-B2F1-4C8DFC5D38F9}" type="pres">
      <dgm:prSet presAssocID="{354961E8-7081-4D25-BBBF-6CE2B470DA1B}" presName="Name37" presStyleLbl="parChTrans1D4" presStyleIdx="1" presStyleCnt="6"/>
      <dgm:spPr/>
    </dgm:pt>
    <dgm:pt modelId="{86ED1E9D-C869-45F8-BF9F-E5DE7ED0B132}" type="pres">
      <dgm:prSet presAssocID="{5A078720-F530-4B40-BDB2-8169C4AEC5E6}" presName="hierRoot2" presStyleCnt="0">
        <dgm:presLayoutVars>
          <dgm:hierBranch val="init"/>
        </dgm:presLayoutVars>
      </dgm:prSet>
      <dgm:spPr/>
    </dgm:pt>
    <dgm:pt modelId="{2A853C59-0D5B-4CB3-B8EE-187236CCA62F}" type="pres">
      <dgm:prSet presAssocID="{5A078720-F530-4B40-BDB2-8169C4AEC5E6}" presName="rootComposite" presStyleCnt="0"/>
      <dgm:spPr/>
    </dgm:pt>
    <dgm:pt modelId="{2C696675-DEBF-4525-B20B-D94779B151B8}" type="pres">
      <dgm:prSet presAssocID="{5A078720-F530-4B40-BDB2-8169C4AEC5E6}" presName="rootText" presStyleLbl="node4" presStyleIdx="1" presStyleCnt="6">
        <dgm:presLayoutVars>
          <dgm:chPref val="3"/>
        </dgm:presLayoutVars>
      </dgm:prSet>
      <dgm:spPr/>
    </dgm:pt>
    <dgm:pt modelId="{9D61FB5D-2BCF-4004-AE00-D697655F1748}" type="pres">
      <dgm:prSet presAssocID="{5A078720-F530-4B40-BDB2-8169C4AEC5E6}" presName="rootConnector" presStyleLbl="node4" presStyleIdx="1" presStyleCnt="6"/>
      <dgm:spPr/>
    </dgm:pt>
    <dgm:pt modelId="{A970E883-92C5-4909-B6B6-324B8B06EF41}" type="pres">
      <dgm:prSet presAssocID="{5A078720-F530-4B40-BDB2-8169C4AEC5E6}" presName="hierChild4" presStyleCnt="0"/>
      <dgm:spPr/>
    </dgm:pt>
    <dgm:pt modelId="{D0345003-4908-4A24-B84F-67F2206424B3}" type="pres">
      <dgm:prSet presAssocID="{ABBFFCA4-D4FF-4B9F-88C8-4AACE8F4D241}" presName="Name37" presStyleLbl="parChTrans1D4" presStyleIdx="2" presStyleCnt="6"/>
      <dgm:spPr/>
    </dgm:pt>
    <dgm:pt modelId="{101E4594-873F-45C4-9D43-D9FA70D2C1FF}" type="pres">
      <dgm:prSet presAssocID="{9C598D92-B5B8-4C2A-AA3B-4F6F25A6A653}" presName="hierRoot2" presStyleCnt="0">
        <dgm:presLayoutVars>
          <dgm:hierBranch val="init"/>
        </dgm:presLayoutVars>
      </dgm:prSet>
      <dgm:spPr/>
    </dgm:pt>
    <dgm:pt modelId="{428D9584-E06A-4A7F-99DE-E7BEE16E98E9}" type="pres">
      <dgm:prSet presAssocID="{9C598D92-B5B8-4C2A-AA3B-4F6F25A6A653}" presName="rootComposite" presStyleCnt="0"/>
      <dgm:spPr/>
    </dgm:pt>
    <dgm:pt modelId="{005E6107-A8C2-4047-BC18-A23AFE0F5431}" type="pres">
      <dgm:prSet presAssocID="{9C598D92-B5B8-4C2A-AA3B-4F6F25A6A653}" presName="rootText" presStyleLbl="node4" presStyleIdx="2" presStyleCnt="6">
        <dgm:presLayoutVars>
          <dgm:chPref val="3"/>
        </dgm:presLayoutVars>
      </dgm:prSet>
      <dgm:spPr/>
    </dgm:pt>
    <dgm:pt modelId="{E169AF20-F35B-423E-9B9D-492B8BE8C6D5}" type="pres">
      <dgm:prSet presAssocID="{9C598D92-B5B8-4C2A-AA3B-4F6F25A6A653}" presName="rootConnector" presStyleLbl="node4" presStyleIdx="2" presStyleCnt="6"/>
      <dgm:spPr/>
    </dgm:pt>
    <dgm:pt modelId="{7ABC2BBA-3697-4158-BE3A-C800901098D2}" type="pres">
      <dgm:prSet presAssocID="{9C598D92-B5B8-4C2A-AA3B-4F6F25A6A653}" presName="hierChild4" presStyleCnt="0"/>
      <dgm:spPr/>
    </dgm:pt>
    <dgm:pt modelId="{31B1AA3F-58C3-46DC-9B90-DDC9C24F908E}" type="pres">
      <dgm:prSet presAssocID="{9C598D92-B5B8-4C2A-AA3B-4F6F25A6A653}" presName="hierChild5" presStyleCnt="0"/>
      <dgm:spPr/>
    </dgm:pt>
    <dgm:pt modelId="{7066F3DD-89A1-4864-B40F-CFA1D8046659}" type="pres">
      <dgm:prSet presAssocID="{235003F2-252A-41F8-BA23-667F17D818A3}" presName="Name37" presStyleLbl="parChTrans1D4" presStyleIdx="3" presStyleCnt="6"/>
      <dgm:spPr/>
    </dgm:pt>
    <dgm:pt modelId="{5B164EA3-A950-4BEF-82F8-8021C62D538C}" type="pres">
      <dgm:prSet presAssocID="{EAB1EE7A-D3D4-44E7-B9CB-3FCE34851649}" presName="hierRoot2" presStyleCnt="0">
        <dgm:presLayoutVars>
          <dgm:hierBranch val="init"/>
        </dgm:presLayoutVars>
      </dgm:prSet>
      <dgm:spPr/>
    </dgm:pt>
    <dgm:pt modelId="{EABF4B0A-037A-4DC5-B886-122F1D712E02}" type="pres">
      <dgm:prSet presAssocID="{EAB1EE7A-D3D4-44E7-B9CB-3FCE34851649}" presName="rootComposite" presStyleCnt="0"/>
      <dgm:spPr/>
    </dgm:pt>
    <dgm:pt modelId="{489AD5F4-B2F0-49EB-905F-086CB180D459}" type="pres">
      <dgm:prSet presAssocID="{EAB1EE7A-D3D4-44E7-B9CB-3FCE34851649}" presName="rootText" presStyleLbl="node4" presStyleIdx="3" presStyleCnt="6">
        <dgm:presLayoutVars>
          <dgm:chPref val="3"/>
        </dgm:presLayoutVars>
      </dgm:prSet>
      <dgm:spPr/>
    </dgm:pt>
    <dgm:pt modelId="{5832C4D7-5BB1-4C57-87EF-F90D9CB0C66E}" type="pres">
      <dgm:prSet presAssocID="{EAB1EE7A-D3D4-44E7-B9CB-3FCE34851649}" presName="rootConnector" presStyleLbl="node4" presStyleIdx="3" presStyleCnt="6"/>
      <dgm:spPr/>
    </dgm:pt>
    <dgm:pt modelId="{DB7A1AD3-ECD6-493B-9596-8C7F553ACE5D}" type="pres">
      <dgm:prSet presAssocID="{EAB1EE7A-D3D4-44E7-B9CB-3FCE34851649}" presName="hierChild4" presStyleCnt="0"/>
      <dgm:spPr/>
    </dgm:pt>
    <dgm:pt modelId="{299AE319-6200-4AE8-9D2B-56F989F51751}" type="pres">
      <dgm:prSet presAssocID="{EAB1EE7A-D3D4-44E7-B9CB-3FCE34851649}" presName="hierChild5" presStyleCnt="0"/>
      <dgm:spPr/>
    </dgm:pt>
    <dgm:pt modelId="{C7E71897-CA73-4B66-97E1-13B7D365363A}" type="pres">
      <dgm:prSet presAssocID="{5A078720-F530-4B40-BDB2-8169C4AEC5E6}" presName="hierChild5" presStyleCnt="0"/>
      <dgm:spPr/>
    </dgm:pt>
    <dgm:pt modelId="{F3C125F6-072E-4F9B-807C-18B026EEE1D4}" type="pres">
      <dgm:prSet presAssocID="{A2E464BF-E842-40C0-81A7-2824F7599110}" presName="Name37" presStyleLbl="parChTrans1D4" presStyleIdx="4" presStyleCnt="6"/>
      <dgm:spPr/>
    </dgm:pt>
    <dgm:pt modelId="{739EA154-CB38-4B3A-BB14-5623084ADDA8}" type="pres">
      <dgm:prSet presAssocID="{405D8E9E-5FA3-41F3-B7FD-246675169BAE}" presName="hierRoot2" presStyleCnt="0">
        <dgm:presLayoutVars>
          <dgm:hierBranch val="init"/>
        </dgm:presLayoutVars>
      </dgm:prSet>
      <dgm:spPr/>
    </dgm:pt>
    <dgm:pt modelId="{94EF7B8C-8E41-403A-98BF-144B6BDF3E82}" type="pres">
      <dgm:prSet presAssocID="{405D8E9E-5FA3-41F3-B7FD-246675169BAE}" presName="rootComposite" presStyleCnt="0"/>
      <dgm:spPr/>
    </dgm:pt>
    <dgm:pt modelId="{B07ED7BA-8EAD-4CAE-84C7-17980E417460}" type="pres">
      <dgm:prSet presAssocID="{405D8E9E-5FA3-41F3-B7FD-246675169BAE}" presName="rootText" presStyleLbl="node4" presStyleIdx="4" presStyleCnt="6">
        <dgm:presLayoutVars>
          <dgm:chPref val="3"/>
        </dgm:presLayoutVars>
      </dgm:prSet>
      <dgm:spPr/>
    </dgm:pt>
    <dgm:pt modelId="{36A3A3C3-ADBA-4A91-8747-AF90659D8782}" type="pres">
      <dgm:prSet presAssocID="{405D8E9E-5FA3-41F3-B7FD-246675169BAE}" presName="rootConnector" presStyleLbl="node4" presStyleIdx="4" presStyleCnt="6"/>
      <dgm:spPr/>
    </dgm:pt>
    <dgm:pt modelId="{7C93B551-F6D1-402B-A67F-7DAA8BC32279}" type="pres">
      <dgm:prSet presAssocID="{405D8E9E-5FA3-41F3-B7FD-246675169BAE}" presName="hierChild4" presStyleCnt="0"/>
      <dgm:spPr/>
    </dgm:pt>
    <dgm:pt modelId="{B5C569C2-7A59-4DFB-80FA-302D1C8F2A5D}" type="pres">
      <dgm:prSet presAssocID="{405D8E9E-5FA3-41F3-B7FD-246675169BAE}" presName="hierChild5" presStyleCnt="0"/>
      <dgm:spPr/>
    </dgm:pt>
    <dgm:pt modelId="{A822D128-E743-42A8-ACEB-174F399C82CC}" type="pres">
      <dgm:prSet presAssocID="{CF0B0BB7-E371-4367-8727-56F3274E60C0}" presName="hierChild5" presStyleCnt="0"/>
      <dgm:spPr/>
    </dgm:pt>
    <dgm:pt modelId="{9770E4B6-534A-4D12-A691-E085E3C0C02F}" type="pres">
      <dgm:prSet presAssocID="{402DF08C-3050-4199-9768-D7DA84BE7154}" presName="Name37" presStyleLbl="parChTrans1D4" presStyleIdx="5" presStyleCnt="6"/>
      <dgm:spPr/>
    </dgm:pt>
    <dgm:pt modelId="{B1004DBB-802C-4C6A-980D-57E84D2FE862}" type="pres">
      <dgm:prSet presAssocID="{9A6DD67D-955D-4DCB-BE0E-775048D23CC1}" presName="hierRoot2" presStyleCnt="0">
        <dgm:presLayoutVars>
          <dgm:hierBranch val="init"/>
        </dgm:presLayoutVars>
      </dgm:prSet>
      <dgm:spPr/>
    </dgm:pt>
    <dgm:pt modelId="{290C4F47-542C-42C0-AEBE-2B42B85634CF}" type="pres">
      <dgm:prSet presAssocID="{9A6DD67D-955D-4DCB-BE0E-775048D23CC1}" presName="rootComposite" presStyleCnt="0"/>
      <dgm:spPr/>
    </dgm:pt>
    <dgm:pt modelId="{1FCD5FA8-F6E0-44AE-8834-53A19A01CA4E}" type="pres">
      <dgm:prSet presAssocID="{9A6DD67D-955D-4DCB-BE0E-775048D23CC1}" presName="rootText" presStyleLbl="node4" presStyleIdx="5" presStyleCnt="6">
        <dgm:presLayoutVars>
          <dgm:chPref val="3"/>
        </dgm:presLayoutVars>
      </dgm:prSet>
      <dgm:spPr/>
    </dgm:pt>
    <dgm:pt modelId="{E7B3890D-9179-476C-8B74-D90583D5525C}" type="pres">
      <dgm:prSet presAssocID="{9A6DD67D-955D-4DCB-BE0E-775048D23CC1}" presName="rootConnector" presStyleLbl="node4" presStyleIdx="5" presStyleCnt="6"/>
      <dgm:spPr/>
    </dgm:pt>
    <dgm:pt modelId="{C3D9BB1C-6E91-4527-99F2-79E8195D37C2}" type="pres">
      <dgm:prSet presAssocID="{9A6DD67D-955D-4DCB-BE0E-775048D23CC1}" presName="hierChild4" presStyleCnt="0"/>
      <dgm:spPr/>
    </dgm:pt>
    <dgm:pt modelId="{85129916-234E-4322-A402-E66C4B90E381}" type="pres">
      <dgm:prSet presAssocID="{9A6DD67D-955D-4DCB-BE0E-775048D23CC1}" presName="hierChild5" presStyleCnt="0"/>
      <dgm:spPr/>
    </dgm:pt>
    <dgm:pt modelId="{BAE278BE-F8E9-4FBA-81DE-F27D2BC137D5}" type="pres">
      <dgm:prSet presAssocID="{4E875BF8-FD51-45CD-9A0F-4EC2A3FB4E43}" presName="hierChild5" presStyleCnt="0"/>
      <dgm:spPr/>
    </dgm:pt>
    <dgm:pt modelId="{A63929BC-FEE6-4DBE-8222-D4FAF6BF5293}" type="pres">
      <dgm:prSet presAssocID="{76F6C9E4-D5FC-4C31-BC2D-C9972C16CA99}" presName="hierChild5" presStyleCnt="0"/>
      <dgm:spPr/>
    </dgm:pt>
    <dgm:pt modelId="{79A1CF4F-39C0-4796-A17C-3FCD63E49F46}" type="pres">
      <dgm:prSet presAssocID="{81A045E6-21A8-4C7C-9DB5-99486FC28EFD}" presName="hierChild3" presStyleCnt="0"/>
      <dgm:spPr/>
    </dgm:pt>
  </dgm:ptLst>
  <dgm:cxnLst>
    <dgm:cxn modelId="{7D5DCE18-DA03-4542-8CFC-D2279A63DAD9}" srcId="{CF0B0BB7-E371-4367-8727-56F3274E60C0}" destId="{405D8E9E-5FA3-41F3-B7FD-246675169BAE}" srcOrd="1" destOrd="0" parTransId="{A2E464BF-E842-40C0-81A7-2824F7599110}" sibTransId="{F4C46015-4858-4946-B0C3-6A3DAF97D7F3}"/>
    <dgm:cxn modelId="{EB327C21-79A1-4AD5-8953-593E74D852BE}" type="presOf" srcId="{235003F2-252A-41F8-BA23-667F17D818A3}" destId="{7066F3DD-89A1-4864-B40F-CFA1D8046659}" srcOrd="0" destOrd="0" presId="urn:microsoft.com/office/officeart/2005/8/layout/orgChart1"/>
    <dgm:cxn modelId="{7D9F9328-787D-4053-A4B4-82D2C3A595A6}" type="presOf" srcId="{CF0B0BB7-E371-4367-8727-56F3274E60C0}" destId="{A72C1AB5-78E3-4F1A-B816-979686D783DB}" srcOrd="1" destOrd="0" presId="urn:microsoft.com/office/officeart/2005/8/layout/orgChart1"/>
    <dgm:cxn modelId="{6C206C35-DA4C-4E8D-BCD8-E51F4E2D099E}" type="presOf" srcId="{9C598D92-B5B8-4C2A-AA3B-4F6F25A6A653}" destId="{005E6107-A8C2-4047-BC18-A23AFE0F5431}" srcOrd="0" destOrd="0" presId="urn:microsoft.com/office/officeart/2005/8/layout/orgChart1"/>
    <dgm:cxn modelId="{6CE7B637-0082-4572-AA4B-507C57B5C8C8}" type="presOf" srcId="{EAB1EE7A-D3D4-44E7-B9CB-3FCE34851649}" destId="{5832C4D7-5BB1-4C57-87EF-F90D9CB0C66E}" srcOrd="1" destOrd="0" presId="urn:microsoft.com/office/officeart/2005/8/layout/orgChart1"/>
    <dgm:cxn modelId="{B7154E3C-8C18-4DB2-A34E-BC9F967AE9DD}" type="presOf" srcId="{ABBFFCA4-D4FF-4B9F-88C8-4AACE8F4D241}" destId="{D0345003-4908-4A24-B84F-67F2206424B3}" srcOrd="0" destOrd="0" presId="urn:microsoft.com/office/officeart/2005/8/layout/orgChart1"/>
    <dgm:cxn modelId="{51BB8248-145C-47FA-81D6-DF46C2DC6433}" type="presOf" srcId="{9A6DD67D-955D-4DCB-BE0E-775048D23CC1}" destId="{E7B3890D-9179-476C-8B74-D90583D5525C}" srcOrd="1" destOrd="0" presId="urn:microsoft.com/office/officeart/2005/8/layout/orgChart1"/>
    <dgm:cxn modelId="{CEAB4469-1381-40EB-A9D3-104C3DC13331}" srcId="{CF0B0BB7-E371-4367-8727-56F3274E60C0}" destId="{5A078720-F530-4B40-BDB2-8169C4AEC5E6}" srcOrd="0" destOrd="0" parTransId="{354961E8-7081-4D25-BBBF-6CE2B470DA1B}" sibTransId="{8667F9AE-6CF5-4727-A4B8-AEB6B574F541}"/>
    <dgm:cxn modelId="{4BAC836C-1EF4-4DB5-BD6F-7D30CBBAB2D0}" type="presOf" srcId="{CF0B0BB7-E371-4367-8727-56F3274E60C0}" destId="{CFF5557B-C493-4B90-80F5-1D61949E7AD3}" srcOrd="0" destOrd="0" presId="urn:microsoft.com/office/officeart/2005/8/layout/orgChart1"/>
    <dgm:cxn modelId="{6872C372-4E76-47F9-8B07-31B644D1FD2E}" type="presOf" srcId="{4E875BF8-FD51-45CD-9A0F-4EC2A3FB4E43}" destId="{3B5CFAD9-1D80-4745-B3DA-7ACBE3BB2AD3}" srcOrd="1" destOrd="0" presId="urn:microsoft.com/office/officeart/2005/8/layout/orgChart1"/>
    <dgm:cxn modelId="{9AB1D881-8C7A-4575-B825-FF859BE832CA}" type="presOf" srcId="{5A078720-F530-4B40-BDB2-8169C4AEC5E6}" destId="{2C696675-DEBF-4525-B20B-D94779B151B8}" srcOrd="0" destOrd="0" presId="urn:microsoft.com/office/officeart/2005/8/layout/orgChart1"/>
    <dgm:cxn modelId="{EDF3FA83-DBE1-4DD0-B41A-14267673C234}" type="presOf" srcId="{9C598D92-B5B8-4C2A-AA3B-4F6F25A6A653}" destId="{E169AF20-F35B-423E-9B9D-492B8BE8C6D5}" srcOrd="1" destOrd="0" presId="urn:microsoft.com/office/officeart/2005/8/layout/orgChart1"/>
    <dgm:cxn modelId="{42DEC184-57B4-4C1E-9660-6B466D558188}" type="presOf" srcId="{76F6C9E4-D5FC-4C31-BC2D-C9972C16CA99}" destId="{D692D5F8-BFCA-4F77-9B98-F580B7C8B01F}" srcOrd="0" destOrd="0" presId="urn:microsoft.com/office/officeart/2005/8/layout/orgChart1"/>
    <dgm:cxn modelId="{3AEA2986-7013-4064-AFBE-1CC84C6A8941}" srcId="{4E875BF8-FD51-45CD-9A0F-4EC2A3FB4E43}" destId="{9A6DD67D-955D-4DCB-BE0E-775048D23CC1}" srcOrd="1" destOrd="0" parTransId="{402DF08C-3050-4199-9768-D7DA84BE7154}" sibTransId="{C02B62DE-0F84-4C48-896E-8EE46A7C8080}"/>
    <dgm:cxn modelId="{FBA54489-5441-42DD-A996-1940AFAB5F4B}" type="presOf" srcId="{5A078720-F530-4B40-BDB2-8169C4AEC5E6}" destId="{9D61FB5D-2BCF-4004-AE00-D697655F1748}" srcOrd="1" destOrd="0" presId="urn:microsoft.com/office/officeart/2005/8/layout/orgChart1"/>
    <dgm:cxn modelId="{15B24B8A-BE46-4463-AB79-91463C35C7F2}" srcId="{81A045E6-21A8-4C7C-9DB5-99486FC28EFD}" destId="{76F6C9E4-D5FC-4C31-BC2D-C9972C16CA99}" srcOrd="0" destOrd="0" parTransId="{35B24302-9FB6-40EC-8409-C4F2FA316E59}" sibTransId="{AB134393-1BB4-4D6A-8807-B5D25BDAA205}"/>
    <dgm:cxn modelId="{5BABC18B-A1F7-4D2F-BF8C-50C31144BC4C}" type="presOf" srcId="{354961E8-7081-4D25-BBBF-6CE2B470DA1B}" destId="{1FC2ED9D-99FA-4D08-B2F1-4C8DFC5D38F9}" srcOrd="0" destOrd="0" presId="urn:microsoft.com/office/officeart/2005/8/layout/orgChart1"/>
    <dgm:cxn modelId="{7965E78C-8D2A-46B1-ABC8-A6D76CCD17C0}" type="presOf" srcId="{101534A9-4833-4F74-961C-7F67A7F8DFF2}" destId="{4DABED0B-91C5-485C-925A-2255A88D2458}" srcOrd="0" destOrd="0" presId="urn:microsoft.com/office/officeart/2005/8/layout/orgChart1"/>
    <dgm:cxn modelId="{EBF723A7-8C00-4197-B3CE-740B7E54A797}" type="presOf" srcId="{402DF08C-3050-4199-9768-D7DA84BE7154}" destId="{9770E4B6-534A-4D12-A691-E085E3C0C02F}" srcOrd="0" destOrd="0" presId="urn:microsoft.com/office/officeart/2005/8/layout/orgChart1"/>
    <dgm:cxn modelId="{61EB5EB5-AB03-44C1-AAE1-9713C09C907D}" type="presOf" srcId="{A2E464BF-E842-40C0-81A7-2824F7599110}" destId="{F3C125F6-072E-4F9B-807C-18B026EEE1D4}" srcOrd="0" destOrd="0" presId="urn:microsoft.com/office/officeart/2005/8/layout/orgChart1"/>
    <dgm:cxn modelId="{AA621CB9-12F2-4040-BCA9-F864D3527119}" type="presOf" srcId="{9A6DD67D-955D-4DCB-BE0E-775048D23CC1}" destId="{1FCD5FA8-F6E0-44AE-8834-53A19A01CA4E}" srcOrd="0" destOrd="0" presId="urn:microsoft.com/office/officeart/2005/8/layout/orgChart1"/>
    <dgm:cxn modelId="{61FE40BC-B9DB-4F7E-8553-7E8B7FAEDCC2}" srcId="{9B5175E9-8524-4477-AE9C-5034F5337E6B}" destId="{81A045E6-21A8-4C7C-9DB5-99486FC28EFD}" srcOrd="0" destOrd="0" parTransId="{7585A909-33EE-4F04-A819-3AE6CA118095}" sibTransId="{3EBF9FB1-1DC0-45AC-9299-64945CADA2E6}"/>
    <dgm:cxn modelId="{C5AC20BF-A6CB-445A-A1AA-49C6012A2C4A}" srcId="{5A078720-F530-4B40-BDB2-8169C4AEC5E6}" destId="{9C598D92-B5B8-4C2A-AA3B-4F6F25A6A653}" srcOrd="0" destOrd="0" parTransId="{ABBFFCA4-D4FF-4B9F-88C8-4AACE8F4D241}" sibTransId="{D38236F7-088F-4CCD-ABE7-E84298897342}"/>
    <dgm:cxn modelId="{3A6FD0C4-DF5C-4B81-94A6-055E41330E58}" srcId="{4E875BF8-FD51-45CD-9A0F-4EC2A3FB4E43}" destId="{CF0B0BB7-E371-4367-8727-56F3274E60C0}" srcOrd="0" destOrd="0" parTransId="{A6D6584E-CBA2-4F24-8297-6FAB71553795}" sibTransId="{E5163F1B-8E6D-4E1D-A6B8-A71CCDF854CF}"/>
    <dgm:cxn modelId="{2BF301C7-A69F-4680-BF75-F00FFCEB6FDB}" type="presOf" srcId="{9B5175E9-8524-4477-AE9C-5034F5337E6B}" destId="{91AE8379-EEA4-43DF-81B7-D85FA22C6265}" srcOrd="0" destOrd="0" presId="urn:microsoft.com/office/officeart/2005/8/layout/orgChart1"/>
    <dgm:cxn modelId="{24D1EFC7-4B35-4719-B148-428F8D1AB89C}" type="presOf" srcId="{405D8E9E-5FA3-41F3-B7FD-246675169BAE}" destId="{36A3A3C3-ADBA-4A91-8747-AF90659D8782}" srcOrd="1" destOrd="0" presId="urn:microsoft.com/office/officeart/2005/8/layout/orgChart1"/>
    <dgm:cxn modelId="{3DBAAEE0-B7C5-475F-AE58-58F13F15908A}" type="presOf" srcId="{81A045E6-21A8-4C7C-9DB5-99486FC28EFD}" destId="{52D02ECF-D2FC-4679-BA02-5A36EB48E494}" srcOrd="0" destOrd="0" presId="urn:microsoft.com/office/officeart/2005/8/layout/orgChart1"/>
    <dgm:cxn modelId="{701293E4-B3CE-46F4-8409-FD9C654818E2}" type="presOf" srcId="{76F6C9E4-D5FC-4C31-BC2D-C9972C16CA99}" destId="{3EA48351-DBC6-48AB-8A03-C397B712C55F}" srcOrd="1" destOrd="0" presId="urn:microsoft.com/office/officeart/2005/8/layout/orgChart1"/>
    <dgm:cxn modelId="{05E411E7-E63F-4559-A3A3-C8CE189C308E}" srcId="{5A078720-F530-4B40-BDB2-8169C4AEC5E6}" destId="{EAB1EE7A-D3D4-44E7-B9CB-3FCE34851649}" srcOrd="1" destOrd="0" parTransId="{235003F2-252A-41F8-BA23-667F17D818A3}" sibTransId="{7F04AB32-F071-42AE-AC3C-9DF22CEC9CED}"/>
    <dgm:cxn modelId="{99BF1FE7-D951-4892-9D05-6749D9BC9EA5}" type="presOf" srcId="{81A045E6-21A8-4C7C-9DB5-99486FC28EFD}" destId="{961D31F2-8BBB-47FE-BF95-5C20BDA64D81}" srcOrd="1" destOrd="0" presId="urn:microsoft.com/office/officeart/2005/8/layout/orgChart1"/>
    <dgm:cxn modelId="{6F8D1DED-9CA2-4E52-8979-1C7A9932675F}" type="presOf" srcId="{4E875BF8-FD51-45CD-9A0F-4EC2A3FB4E43}" destId="{85E4BA8D-A8CE-4318-8F77-1003A91066DD}" srcOrd="0" destOrd="0" presId="urn:microsoft.com/office/officeart/2005/8/layout/orgChart1"/>
    <dgm:cxn modelId="{D534ADEF-95D7-4EF3-BBE6-AADA0897CF8C}" type="presOf" srcId="{EAB1EE7A-D3D4-44E7-B9CB-3FCE34851649}" destId="{489AD5F4-B2F0-49EB-905F-086CB180D459}" srcOrd="0" destOrd="0" presId="urn:microsoft.com/office/officeart/2005/8/layout/orgChart1"/>
    <dgm:cxn modelId="{B7E5CAF8-B9B5-4FCE-8889-855E8ED78043}" type="presOf" srcId="{35B24302-9FB6-40EC-8409-C4F2FA316E59}" destId="{E4F37266-7CFA-4B93-99FE-EC0DF219F0E0}" srcOrd="0" destOrd="0" presId="urn:microsoft.com/office/officeart/2005/8/layout/orgChart1"/>
    <dgm:cxn modelId="{7B2DB6F9-AC05-42A6-B8BD-18489B34BD61}" srcId="{76F6C9E4-D5FC-4C31-BC2D-C9972C16CA99}" destId="{4E875BF8-FD51-45CD-9A0F-4EC2A3FB4E43}" srcOrd="0" destOrd="0" parTransId="{101534A9-4833-4F74-961C-7F67A7F8DFF2}" sibTransId="{A85D98F6-9DD1-48E2-A174-69EEB7672D6C}"/>
    <dgm:cxn modelId="{276BC3F9-F748-46A5-830A-F3F939911817}" type="presOf" srcId="{405D8E9E-5FA3-41F3-B7FD-246675169BAE}" destId="{B07ED7BA-8EAD-4CAE-84C7-17980E417460}" srcOrd="0" destOrd="0" presId="urn:microsoft.com/office/officeart/2005/8/layout/orgChart1"/>
    <dgm:cxn modelId="{DF74B3FC-057D-4FD4-8F8B-D89F7053F911}" type="presOf" srcId="{A6D6584E-CBA2-4F24-8297-6FAB71553795}" destId="{8C751EA1-7FB3-47CC-8991-EE7D0B4D6B82}" srcOrd="0" destOrd="0" presId="urn:microsoft.com/office/officeart/2005/8/layout/orgChart1"/>
    <dgm:cxn modelId="{2CABE240-B4BE-48A1-A1BD-5E03600DED08}" type="presParOf" srcId="{91AE8379-EEA4-43DF-81B7-D85FA22C6265}" destId="{8BAA837D-1CF7-4EEB-BFDA-3E11FC0AFCFA}" srcOrd="0" destOrd="0" presId="urn:microsoft.com/office/officeart/2005/8/layout/orgChart1"/>
    <dgm:cxn modelId="{2B0CDFCD-7E26-48B9-9D61-52ACFC6D8888}" type="presParOf" srcId="{8BAA837D-1CF7-4EEB-BFDA-3E11FC0AFCFA}" destId="{378A0A89-9F0A-4B91-B7D5-34F33058C82E}" srcOrd="0" destOrd="0" presId="urn:microsoft.com/office/officeart/2005/8/layout/orgChart1"/>
    <dgm:cxn modelId="{3EDE425A-68F4-4D76-944A-17A1C84FEE10}" type="presParOf" srcId="{378A0A89-9F0A-4B91-B7D5-34F33058C82E}" destId="{52D02ECF-D2FC-4679-BA02-5A36EB48E494}" srcOrd="0" destOrd="0" presId="urn:microsoft.com/office/officeart/2005/8/layout/orgChart1"/>
    <dgm:cxn modelId="{0B9794E5-2A19-460C-B603-F796693DD93B}" type="presParOf" srcId="{378A0A89-9F0A-4B91-B7D5-34F33058C82E}" destId="{961D31F2-8BBB-47FE-BF95-5C20BDA64D81}" srcOrd="1" destOrd="0" presId="urn:microsoft.com/office/officeart/2005/8/layout/orgChart1"/>
    <dgm:cxn modelId="{1A52E717-3E9A-48EC-9355-D619CCCDC75B}" type="presParOf" srcId="{8BAA837D-1CF7-4EEB-BFDA-3E11FC0AFCFA}" destId="{F76BC3B4-6E1D-45DC-8550-291D3F8BAFB3}" srcOrd="1" destOrd="0" presId="urn:microsoft.com/office/officeart/2005/8/layout/orgChart1"/>
    <dgm:cxn modelId="{21DB000F-41DD-41A1-A1D5-301D0AB4A204}" type="presParOf" srcId="{F76BC3B4-6E1D-45DC-8550-291D3F8BAFB3}" destId="{E4F37266-7CFA-4B93-99FE-EC0DF219F0E0}" srcOrd="0" destOrd="0" presId="urn:microsoft.com/office/officeart/2005/8/layout/orgChart1"/>
    <dgm:cxn modelId="{129C7A0E-6513-4C98-BA74-5DD684369454}" type="presParOf" srcId="{F76BC3B4-6E1D-45DC-8550-291D3F8BAFB3}" destId="{99F301EA-76B5-4530-BEAD-6C642CEF5CED}" srcOrd="1" destOrd="0" presId="urn:microsoft.com/office/officeart/2005/8/layout/orgChart1"/>
    <dgm:cxn modelId="{D0F3FBB1-9FA6-4A6A-85F3-27CD4F4DCB2E}" type="presParOf" srcId="{99F301EA-76B5-4530-BEAD-6C642CEF5CED}" destId="{B25FF2C5-302C-4E53-A623-90C3FFA7403B}" srcOrd="0" destOrd="0" presId="urn:microsoft.com/office/officeart/2005/8/layout/orgChart1"/>
    <dgm:cxn modelId="{9F15BE2A-B044-40AA-BFC2-8E58C70CE191}" type="presParOf" srcId="{B25FF2C5-302C-4E53-A623-90C3FFA7403B}" destId="{D692D5F8-BFCA-4F77-9B98-F580B7C8B01F}" srcOrd="0" destOrd="0" presId="urn:microsoft.com/office/officeart/2005/8/layout/orgChart1"/>
    <dgm:cxn modelId="{79288454-5148-46BE-85B1-9A681EF30C3A}" type="presParOf" srcId="{B25FF2C5-302C-4E53-A623-90C3FFA7403B}" destId="{3EA48351-DBC6-48AB-8A03-C397B712C55F}" srcOrd="1" destOrd="0" presId="urn:microsoft.com/office/officeart/2005/8/layout/orgChart1"/>
    <dgm:cxn modelId="{CD1812EE-B86D-4145-B68A-741B4D4FEA53}" type="presParOf" srcId="{99F301EA-76B5-4530-BEAD-6C642CEF5CED}" destId="{CF41E518-EF34-4998-84D3-B11AA3CFD170}" srcOrd="1" destOrd="0" presId="urn:microsoft.com/office/officeart/2005/8/layout/orgChart1"/>
    <dgm:cxn modelId="{5C6F4389-D6E9-4CA1-A326-7126039E0AB1}" type="presParOf" srcId="{CF41E518-EF34-4998-84D3-B11AA3CFD170}" destId="{4DABED0B-91C5-485C-925A-2255A88D2458}" srcOrd="0" destOrd="0" presId="urn:microsoft.com/office/officeart/2005/8/layout/orgChart1"/>
    <dgm:cxn modelId="{21FC6DF6-90D5-47D8-A541-1BDB9B3D65E0}" type="presParOf" srcId="{CF41E518-EF34-4998-84D3-B11AA3CFD170}" destId="{CA3D21AF-C601-4850-B6C1-90DF10252985}" srcOrd="1" destOrd="0" presId="urn:microsoft.com/office/officeart/2005/8/layout/orgChart1"/>
    <dgm:cxn modelId="{6BA92349-00F5-42A2-83F4-8A22EC948E77}" type="presParOf" srcId="{CA3D21AF-C601-4850-B6C1-90DF10252985}" destId="{5B971DFC-024A-4DAB-B942-E1F88C867BF8}" srcOrd="0" destOrd="0" presId="urn:microsoft.com/office/officeart/2005/8/layout/orgChart1"/>
    <dgm:cxn modelId="{90EDA223-1091-46A8-8A59-BEFF7556B86B}" type="presParOf" srcId="{5B971DFC-024A-4DAB-B942-E1F88C867BF8}" destId="{85E4BA8D-A8CE-4318-8F77-1003A91066DD}" srcOrd="0" destOrd="0" presId="urn:microsoft.com/office/officeart/2005/8/layout/orgChart1"/>
    <dgm:cxn modelId="{C6A849F8-5CD1-4990-BC87-01220F53DE6C}" type="presParOf" srcId="{5B971DFC-024A-4DAB-B942-E1F88C867BF8}" destId="{3B5CFAD9-1D80-4745-B3DA-7ACBE3BB2AD3}" srcOrd="1" destOrd="0" presId="urn:microsoft.com/office/officeart/2005/8/layout/orgChart1"/>
    <dgm:cxn modelId="{ECCA7212-D195-4151-A2A5-FA013717E727}" type="presParOf" srcId="{CA3D21AF-C601-4850-B6C1-90DF10252985}" destId="{BDCFA85A-DC55-41FD-B5F1-68A70293DE65}" srcOrd="1" destOrd="0" presId="urn:microsoft.com/office/officeart/2005/8/layout/orgChart1"/>
    <dgm:cxn modelId="{1B0E4FAA-EE50-4B90-BBD3-EAA925350DDC}" type="presParOf" srcId="{BDCFA85A-DC55-41FD-B5F1-68A70293DE65}" destId="{8C751EA1-7FB3-47CC-8991-EE7D0B4D6B82}" srcOrd="0" destOrd="0" presId="urn:microsoft.com/office/officeart/2005/8/layout/orgChart1"/>
    <dgm:cxn modelId="{FF5BC481-DE78-47DB-AF9F-BD3067A59F62}" type="presParOf" srcId="{BDCFA85A-DC55-41FD-B5F1-68A70293DE65}" destId="{A4962C66-395B-4FF6-84C3-DF552AC9ACF6}" srcOrd="1" destOrd="0" presId="urn:microsoft.com/office/officeart/2005/8/layout/orgChart1"/>
    <dgm:cxn modelId="{B6CD198B-F825-477B-976C-6B0799E3013F}" type="presParOf" srcId="{A4962C66-395B-4FF6-84C3-DF552AC9ACF6}" destId="{430EA4C1-8D85-4ED5-841C-F05A1498B433}" srcOrd="0" destOrd="0" presId="urn:microsoft.com/office/officeart/2005/8/layout/orgChart1"/>
    <dgm:cxn modelId="{A10F80CD-9A0F-4857-B896-D1081A78FEAE}" type="presParOf" srcId="{430EA4C1-8D85-4ED5-841C-F05A1498B433}" destId="{CFF5557B-C493-4B90-80F5-1D61949E7AD3}" srcOrd="0" destOrd="0" presId="urn:microsoft.com/office/officeart/2005/8/layout/orgChart1"/>
    <dgm:cxn modelId="{71ECB93F-79EA-4704-A5CC-3A870A0BC09D}" type="presParOf" srcId="{430EA4C1-8D85-4ED5-841C-F05A1498B433}" destId="{A72C1AB5-78E3-4F1A-B816-979686D783DB}" srcOrd="1" destOrd="0" presId="urn:microsoft.com/office/officeart/2005/8/layout/orgChart1"/>
    <dgm:cxn modelId="{FAB5708E-50A8-4C33-8FA6-094E84165B2D}" type="presParOf" srcId="{A4962C66-395B-4FF6-84C3-DF552AC9ACF6}" destId="{E25C15DF-7AA8-49DA-8372-FD3F90479744}" srcOrd="1" destOrd="0" presId="urn:microsoft.com/office/officeart/2005/8/layout/orgChart1"/>
    <dgm:cxn modelId="{C5DD7D0E-8E12-4160-81DC-7B4C88F75C17}" type="presParOf" srcId="{E25C15DF-7AA8-49DA-8372-FD3F90479744}" destId="{1FC2ED9D-99FA-4D08-B2F1-4C8DFC5D38F9}" srcOrd="0" destOrd="0" presId="urn:microsoft.com/office/officeart/2005/8/layout/orgChart1"/>
    <dgm:cxn modelId="{33515029-9795-4E91-BD5F-BEEDC7D0896B}" type="presParOf" srcId="{E25C15DF-7AA8-49DA-8372-FD3F90479744}" destId="{86ED1E9D-C869-45F8-BF9F-E5DE7ED0B132}" srcOrd="1" destOrd="0" presId="urn:microsoft.com/office/officeart/2005/8/layout/orgChart1"/>
    <dgm:cxn modelId="{F184533E-39C2-424A-B4CD-0FE85BE10D7A}" type="presParOf" srcId="{86ED1E9D-C869-45F8-BF9F-E5DE7ED0B132}" destId="{2A853C59-0D5B-4CB3-B8EE-187236CCA62F}" srcOrd="0" destOrd="0" presId="urn:microsoft.com/office/officeart/2005/8/layout/orgChart1"/>
    <dgm:cxn modelId="{75B061F3-D729-49F0-9B93-86931D873E25}" type="presParOf" srcId="{2A853C59-0D5B-4CB3-B8EE-187236CCA62F}" destId="{2C696675-DEBF-4525-B20B-D94779B151B8}" srcOrd="0" destOrd="0" presId="urn:microsoft.com/office/officeart/2005/8/layout/orgChart1"/>
    <dgm:cxn modelId="{C854CD03-C78A-420E-AAEB-507CFCEE04F0}" type="presParOf" srcId="{2A853C59-0D5B-4CB3-B8EE-187236CCA62F}" destId="{9D61FB5D-2BCF-4004-AE00-D697655F1748}" srcOrd="1" destOrd="0" presId="urn:microsoft.com/office/officeart/2005/8/layout/orgChart1"/>
    <dgm:cxn modelId="{6F772A6B-AC3C-4D3D-8841-7C7941D09E0F}" type="presParOf" srcId="{86ED1E9D-C869-45F8-BF9F-E5DE7ED0B132}" destId="{A970E883-92C5-4909-B6B6-324B8B06EF41}" srcOrd="1" destOrd="0" presId="urn:microsoft.com/office/officeart/2005/8/layout/orgChart1"/>
    <dgm:cxn modelId="{8E9C7459-BB3E-4FDB-AF31-7D69D7119C4F}" type="presParOf" srcId="{A970E883-92C5-4909-B6B6-324B8B06EF41}" destId="{D0345003-4908-4A24-B84F-67F2206424B3}" srcOrd="0" destOrd="0" presId="urn:microsoft.com/office/officeart/2005/8/layout/orgChart1"/>
    <dgm:cxn modelId="{8E198A5C-DB87-4F7B-AFAF-CFBBC93BF183}" type="presParOf" srcId="{A970E883-92C5-4909-B6B6-324B8B06EF41}" destId="{101E4594-873F-45C4-9D43-D9FA70D2C1FF}" srcOrd="1" destOrd="0" presId="urn:microsoft.com/office/officeart/2005/8/layout/orgChart1"/>
    <dgm:cxn modelId="{B779FE5A-6273-4BB0-808B-34899D9F117D}" type="presParOf" srcId="{101E4594-873F-45C4-9D43-D9FA70D2C1FF}" destId="{428D9584-E06A-4A7F-99DE-E7BEE16E98E9}" srcOrd="0" destOrd="0" presId="urn:microsoft.com/office/officeart/2005/8/layout/orgChart1"/>
    <dgm:cxn modelId="{2AA18A42-0948-4FD4-B90F-978B29BB673D}" type="presParOf" srcId="{428D9584-E06A-4A7F-99DE-E7BEE16E98E9}" destId="{005E6107-A8C2-4047-BC18-A23AFE0F5431}" srcOrd="0" destOrd="0" presId="urn:microsoft.com/office/officeart/2005/8/layout/orgChart1"/>
    <dgm:cxn modelId="{B5B2653F-3561-42FA-BA00-8C6FCBD1702B}" type="presParOf" srcId="{428D9584-E06A-4A7F-99DE-E7BEE16E98E9}" destId="{E169AF20-F35B-423E-9B9D-492B8BE8C6D5}" srcOrd="1" destOrd="0" presId="urn:microsoft.com/office/officeart/2005/8/layout/orgChart1"/>
    <dgm:cxn modelId="{EF2BDCBF-45E3-4796-96EE-3505B924E20F}" type="presParOf" srcId="{101E4594-873F-45C4-9D43-D9FA70D2C1FF}" destId="{7ABC2BBA-3697-4158-BE3A-C800901098D2}" srcOrd="1" destOrd="0" presId="urn:microsoft.com/office/officeart/2005/8/layout/orgChart1"/>
    <dgm:cxn modelId="{FAC40B06-5279-4E74-A626-E7ADFF95E9D2}" type="presParOf" srcId="{101E4594-873F-45C4-9D43-D9FA70D2C1FF}" destId="{31B1AA3F-58C3-46DC-9B90-DDC9C24F908E}" srcOrd="2" destOrd="0" presId="urn:microsoft.com/office/officeart/2005/8/layout/orgChart1"/>
    <dgm:cxn modelId="{D15DB022-1D7E-41B1-94D3-8F6F3CB23306}" type="presParOf" srcId="{A970E883-92C5-4909-B6B6-324B8B06EF41}" destId="{7066F3DD-89A1-4864-B40F-CFA1D8046659}" srcOrd="2" destOrd="0" presId="urn:microsoft.com/office/officeart/2005/8/layout/orgChart1"/>
    <dgm:cxn modelId="{E23BEABE-89DA-4AA2-859E-D659A29ECB92}" type="presParOf" srcId="{A970E883-92C5-4909-B6B6-324B8B06EF41}" destId="{5B164EA3-A950-4BEF-82F8-8021C62D538C}" srcOrd="3" destOrd="0" presId="urn:microsoft.com/office/officeart/2005/8/layout/orgChart1"/>
    <dgm:cxn modelId="{02ABE380-D965-427F-A7A9-BC6E19832D91}" type="presParOf" srcId="{5B164EA3-A950-4BEF-82F8-8021C62D538C}" destId="{EABF4B0A-037A-4DC5-B886-122F1D712E02}" srcOrd="0" destOrd="0" presId="urn:microsoft.com/office/officeart/2005/8/layout/orgChart1"/>
    <dgm:cxn modelId="{F0B2D4BE-6E4F-4EEE-B055-0BF7055DF6F2}" type="presParOf" srcId="{EABF4B0A-037A-4DC5-B886-122F1D712E02}" destId="{489AD5F4-B2F0-49EB-905F-086CB180D459}" srcOrd="0" destOrd="0" presId="urn:microsoft.com/office/officeart/2005/8/layout/orgChart1"/>
    <dgm:cxn modelId="{D98BD5DC-DB81-48B4-AD1C-754A3DFCB81A}" type="presParOf" srcId="{EABF4B0A-037A-4DC5-B886-122F1D712E02}" destId="{5832C4D7-5BB1-4C57-87EF-F90D9CB0C66E}" srcOrd="1" destOrd="0" presId="urn:microsoft.com/office/officeart/2005/8/layout/orgChart1"/>
    <dgm:cxn modelId="{57908C62-2D94-4E89-B351-BC6FB33A8FBF}" type="presParOf" srcId="{5B164EA3-A950-4BEF-82F8-8021C62D538C}" destId="{DB7A1AD3-ECD6-493B-9596-8C7F553ACE5D}" srcOrd="1" destOrd="0" presId="urn:microsoft.com/office/officeart/2005/8/layout/orgChart1"/>
    <dgm:cxn modelId="{AF7B1809-2770-43F3-9A6A-BD89F80D717F}" type="presParOf" srcId="{5B164EA3-A950-4BEF-82F8-8021C62D538C}" destId="{299AE319-6200-4AE8-9D2B-56F989F51751}" srcOrd="2" destOrd="0" presId="urn:microsoft.com/office/officeart/2005/8/layout/orgChart1"/>
    <dgm:cxn modelId="{D997285A-D531-4890-B08B-D52F188AF61D}" type="presParOf" srcId="{86ED1E9D-C869-45F8-BF9F-E5DE7ED0B132}" destId="{C7E71897-CA73-4B66-97E1-13B7D365363A}" srcOrd="2" destOrd="0" presId="urn:microsoft.com/office/officeart/2005/8/layout/orgChart1"/>
    <dgm:cxn modelId="{46B5DB7B-DC9A-459E-8B89-2B9694DADB6D}" type="presParOf" srcId="{E25C15DF-7AA8-49DA-8372-FD3F90479744}" destId="{F3C125F6-072E-4F9B-807C-18B026EEE1D4}" srcOrd="2" destOrd="0" presId="urn:microsoft.com/office/officeart/2005/8/layout/orgChart1"/>
    <dgm:cxn modelId="{40F3FDD2-854A-49BE-9A2E-9E6D51D79856}" type="presParOf" srcId="{E25C15DF-7AA8-49DA-8372-FD3F90479744}" destId="{739EA154-CB38-4B3A-BB14-5623084ADDA8}" srcOrd="3" destOrd="0" presId="urn:microsoft.com/office/officeart/2005/8/layout/orgChart1"/>
    <dgm:cxn modelId="{314FFB2B-76E5-4BD8-8739-CBCD81DB2888}" type="presParOf" srcId="{739EA154-CB38-4B3A-BB14-5623084ADDA8}" destId="{94EF7B8C-8E41-403A-98BF-144B6BDF3E82}" srcOrd="0" destOrd="0" presId="urn:microsoft.com/office/officeart/2005/8/layout/orgChart1"/>
    <dgm:cxn modelId="{AF80D2BE-97CD-46F1-9F22-F8493AB7DF0F}" type="presParOf" srcId="{94EF7B8C-8E41-403A-98BF-144B6BDF3E82}" destId="{B07ED7BA-8EAD-4CAE-84C7-17980E417460}" srcOrd="0" destOrd="0" presId="urn:microsoft.com/office/officeart/2005/8/layout/orgChart1"/>
    <dgm:cxn modelId="{163F5366-4452-40C8-B465-D8D07AECED02}" type="presParOf" srcId="{94EF7B8C-8E41-403A-98BF-144B6BDF3E82}" destId="{36A3A3C3-ADBA-4A91-8747-AF90659D8782}" srcOrd="1" destOrd="0" presId="urn:microsoft.com/office/officeart/2005/8/layout/orgChart1"/>
    <dgm:cxn modelId="{48A25847-397A-4173-B271-ACCE631C4B98}" type="presParOf" srcId="{739EA154-CB38-4B3A-BB14-5623084ADDA8}" destId="{7C93B551-F6D1-402B-A67F-7DAA8BC32279}" srcOrd="1" destOrd="0" presId="urn:microsoft.com/office/officeart/2005/8/layout/orgChart1"/>
    <dgm:cxn modelId="{7B40A570-F530-4F30-AD1D-2BCD541244D0}" type="presParOf" srcId="{739EA154-CB38-4B3A-BB14-5623084ADDA8}" destId="{B5C569C2-7A59-4DFB-80FA-302D1C8F2A5D}" srcOrd="2" destOrd="0" presId="urn:microsoft.com/office/officeart/2005/8/layout/orgChart1"/>
    <dgm:cxn modelId="{E5996D17-7B34-4792-9F68-49EC7E9920FF}" type="presParOf" srcId="{A4962C66-395B-4FF6-84C3-DF552AC9ACF6}" destId="{A822D128-E743-42A8-ACEB-174F399C82CC}" srcOrd="2" destOrd="0" presId="urn:microsoft.com/office/officeart/2005/8/layout/orgChart1"/>
    <dgm:cxn modelId="{E1D5D5D3-3331-4996-AE29-C97C108113A9}" type="presParOf" srcId="{BDCFA85A-DC55-41FD-B5F1-68A70293DE65}" destId="{9770E4B6-534A-4D12-A691-E085E3C0C02F}" srcOrd="2" destOrd="0" presId="urn:microsoft.com/office/officeart/2005/8/layout/orgChart1"/>
    <dgm:cxn modelId="{CAEC5360-C364-42F0-ABFE-4BAA79AD8FFA}" type="presParOf" srcId="{BDCFA85A-DC55-41FD-B5F1-68A70293DE65}" destId="{B1004DBB-802C-4C6A-980D-57E84D2FE862}" srcOrd="3" destOrd="0" presId="urn:microsoft.com/office/officeart/2005/8/layout/orgChart1"/>
    <dgm:cxn modelId="{9F585C51-6C13-49C6-91A4-90EA1E03B172}" type="presParOf" srcId="{B1004DBB-802C-4C6A-980D-57E84D2FE862}" destId="{290C4F47-542C-42C0-AEBE-2B42B85634CF}" srcOrd="0" destOrd="0" presId="urn:microsoft.com/office/officeart/2005/8/layout/orgChart1"/>
    <dgm:cxn modelId="{F3078F42-884F-4561-BB46-24EF272A26E2}" type="presParOf" srcId="{290C4F47-542C-42C0-AEBE-2B42B85634CF}" destId="{1FCD5FA8-F6E0-44AE-8834-53A19A01CA4E}" srcOrd="0" destOrd="0" presId="urn:microsoft.com/office/officeart/2005/8/layout/orgChart1"/>
    <dgm:cxn modelId="{A8FCD321-BCA1-4DDD-A121-68F44EF3850C}" type="presParOf" srcId="{290C4F47-542C-42C0-AEBE-2B42B85634CF}" destId="{E7B3890D-9179-476C-8B74-D90583D5525C}" srcOrd="1" destOrd="0" presId="urn:microsoft.com/office/officeart/2005/8/layout/orgChart1"/>
    <dgm:cxn modelId="{150CF68D-A577-4DCD-B721-C806BCADA2B4}" type="presParOf" srcId="{B1004DBB-802C-4C6A-980D-57E84D2FE862}" destId="{C3D9BB1C-6E91-4527-99F2-79E8195D37C2}" srcOrd="1" destOrd="0" presId="urn:microsoft.com/office/officeart/2005/8/layout/orgChart1"/>
    <dgm:cxn modelId="{D862D600-9B4E-42A6-8843-92360CA0344F}" type="presParOf" srcId="{B1004DBB-802C-4C6A-980D-57E84D2FE862}" destId="{85129916-234E-4322-A402-E66C4B90E381}" srcOrd="2" destOrd="0" presId="urn:microsoft.com/office/officeart/2005/8/layout/orgChart1"/>
    <dgm:cxn modelId="{E54C2487-8A46-4DC6-AAB7-99DBD88462BD}" type="presParOf" srcId="{CA3D21AF-C601-4850-B6C1-90DF10252985}" destId="{BAE278BE-F8E9-4FBA-81DE-F27D2BC137D5}" srcOrd="2" destOrd="0" presId="urn:microsoft.com/office/officeart/2005/8/layout/orgChart1"/>
    <dgm:cxn modelId="{5093A07D-E543-4875-93B1-76277E36B2C9}" type="presParOf" srcId="{99F301EA-76B5-4530-BEAD-6C642CEF5CED}" destId="{A63929BC-FEE6-4DBE-8222-D4FAF6BF5293}" srcOrd="2" destOrd="0" presId="urn:microsoft.com/office/officeart/2005/8/layout/orgChart1"/>
    <dgm:cxn modelId="{E6F2FEDC-4D68-456A-83D1-6E38A4AE34CB}" type="presParOf" srcId="{8BAA837D-1CF7-4EEB-BFDA-3E11FC0AFCFA}" destId="{79A1CF4F-39C0-4796-A17C-3FCD63E49F4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5175E9-8524-4477-AE9C-5034F5337E6B}" type="doc">
      <dgm:prSet loTypeId="urn:microsoft.com/office/officeart/2005/8/layout/orgChart1" loCatId="hierarchy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1A045E6-21A8-4C7C-9DB5-99486FC28EFD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b="0" dirty="0"/>
            <a:t>What is Trading</a:t>
          </a:r>
        </a:p>
      </dgm:t>
    </dgm:pt>
    <dgm:pt modelId="{7585A909-33EE-4F04-A819-3AE6CA118095}" type="parTrans" cxnId="{61FE40BC-B9DB-4F7E-8553-7E8B7FAEDCC2}">
      <dgm:prSet/>
      <dgm:spPr/>
      <dgm:t>
        <a:bodyPr/>
        <a:lstStyle/>
        <a:p>
          <a:endParaRPr lang="en-US"/>
        </a:p>
      </dgm:t>
    </dgm:pt>
    <dgm:pt modelId="{3EBF9FB1-1DC0-45AC-9299-64945CADA2E6}" type="sibTrans" cxnId="{61FE40BC-B9DB-4F7E-8553-7E8B7FAEDCC2}">
      <dgm:prSet/>
      <dgm:spPr/>
      <dgm:t>
        <a:bodyPr/>
        <a:lstStyle/>
        <a:p>
          <a:endParaRPr lang="en-US"/>
        </a:p>
      </dgm:t>
    </dgm:pt>
    <dgm:pt modelId="{405D8E9E-5FA3-41F3-B7FD-246675169BAE}">
      <dgm:prSet phldrT="[Text]"/>
      <dgm:spPr/>
      <dgm:t>
        <a:bodyPr/>
        <a:lstStyle/>
        <a:p>
          <a:r>
            <a:rPr lang="en-US" b="0"/>
            <a:t> Sentimental Analysis</a:t>
          </a:r>
          <a:endParaRPr lang="en-US" b="0" dirty="0"/>
        </a:p>
      </dgm:t>
    </dgm:pt>
    <dgm:pt modelId="{A2E464BF-E842-40C0-81A7-2824F7599110}" type="parTrans" cxnId="{7D5DCE18-DA03-4542-8CFC-D2279A63DAD9}">
      <dgm:prSet/>
      <dgm:spPr/>
      <dgm:t>
        <a:bodyPr/>
        <a:lstStyle/>
        <a:p>
          <a:endParaRPr lang="en-US"/>
        </a:p>
      </dgm:t>
    </dgm:pt>
    <dgm:pt modelId="{F4C46015-4858-4946-B0C3-6A3DAF97D7F3}" type="sibTrans" cxnId="{7D5DCE18-DA03-4542-8CFC-D2279A63DAD9}">
      <dgm:prSet/>
      <dgm:spPr/>
      <dgm:t>
        <a:bodyPr/>
        <a:lstStyle/>
        <a:p>
          <a:endParaRPr lang="en-US"/>
        </a:p>
      </dgm:t>
    </dgm:pt>
    <dgm:pt modelId="{76F6C9E4-D5FC-4C31-BC2D-C9972C16CA99}">
      <dgm:prSet phldrT="[Text]"/>
      <dgm:spPr>
        <a:solidFill>
          <a:srgbClr val="2C567A"/>
        </a:solidFill>
      </dgm:spPr>
      <dgm:t>
        <a:bodyPr/>
        <a:lstStyle/>
        <a:p>
          <a:r>
            <a:rPr lang="en-US" b="0" dirty="0"/>
            <a:t>Trading History</a:t>
          </a:r>
        </a:p>
      </dgm:t>
    </dgm:pt>
    <dgm:pt modelId="{35B24302-9FB6-40EC-8409-C4F2FA316E59}" type="parTrans" cxnId="{15B24B8A-BE46-4463-AB79-91463C35C7F2}">
      <dgm:prSet/>
      <dgm:spPr/>
      <dgm:t>
        <a:bodyPr/>
        <a:lstStyle/>
        <a:p>
          <a:endParaRPr lang="en-US"/>
        </a:p>
      </dgm:t>
    </dgm:pt>
    <dgm:pt modelId="{AB134393-1BB4-4D6A-8807-B5D25BDAA205}" type="sibTrans" cxnId="{15B24B8A-BE46-4463-AB79-91463C35C7F2}">
      <dgm:prSet/>
      <dgm:spPr/>
      <dgm:t>
        <a:bodyPr/>
        <a:lstStyle/>
        <a:p>
          <a:endParaRPr lang="en-US"/>
        </a:p>
      </dgm:t>
    </dgm:pt>
    <dgm:pt modelId="{4E875BF8-FD51-45CD-9A0F-4EC2A3FB4E43}">
      <dgm:prSet phldrT="[Text]"/>
      <dgm:spPr>
        <a:solidFill>
          <a:srgbClr val="00B050"/>
        </a:solidFill>
      </dgm:spPr>
      <dgm:t>
        <a:bodyPr/>
        <a:lstStyle/>
        <a:p>
          <a:r>
            <a:rPr lang="en-US" b="0" dirty="0"/>
            <a:t>Algorithmic Trading </a:t>
          </a:r>
        </a:p>
      </dgm:t>
    </dgm:pt>
    <dgm:pt modelId="{101534A9-4833-4F74-961C-7F67A7F8DFF2}" type="parTrans" cxnId="{7B2DB6F9-AC05-42A6-B8BD-18489B34BD61}">
      <dgm:prSet/>
      <dgm:spPr/>
      <dgm:t>
        <a:bodyPr/>
        <a:lstStyle/>
        <a:p>
          <a:endParaRPr lang="en-US"/>
        </a:p>
      </dgm:t>
    </dgm:pt>
    <dgm:pt modelId="{A85D98F6-9DD1-48E2-A174-69EEB7672D6C}" type="sibTrans" cxnId="{7B2DB6F9-AC05-42A6-B8BD-18489B34BD61}">
      <dgm:prSet/>
      <dgm:spPr/>
      <dgm:t>
        <a:bodyPr/>
        <a:lstStyle/>
        <a:p>
          <a:endParaRPr lang="en-US"/>
        </a:p>
      </dgm:t>
    </dgm:pt>
    <dgm:pt modelId="{CF0B0BB7-E371-4367-8727-56F3274E60C0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b="0" dirty="0"/>
            <a:t> Software Based Algorithmic Trading</a:t>
          </a:r>
        </a:p>
      </dgm:t>
    </dgm:pt>
    <dgm:pt modelId="{A6D6584E-CBA2-4F24-8297-6FAB71553795}" type="parTrans" cxnId="{3A6FD0C4-DF5C-4B81-94A6-055E41330E58}">
      <dgm:prSet/>
      <dgm:spPr/>
      <dgm:t>
        <a:bodyPr/>
        <a:lstStyle/>
        <a:p>
          <a:endParaRPr lang="en-US"/>
        </a:p>
      </dgm:t>
    </dgm:pt>
    <dgm:pt modelId="{E5163F1B-8E6D-4E1D-A6B8-A71CCDF854CF}" type="sibTrans" cxnId="{3A6FD0C4-DF5C-4B81-94A6-055E41330E58}">
      <dgm:prSet/>
      <dgm:spPr/>
      <dgm:t>
        <a:bodyPr/>
        <a:lstStyle/>
        <a:p>
          <a:endParaRPr lang="en-US"/>
        </a:p>
      </dgm:t>
    </dgm:pt>
    <dgm:pt modelId="{5A078720-F530-4B40-BDB2-8169C4AEC5E6}">
      <dgm:prSet phldrT="[Text]"/>
      <dgm:spPr/>
      <dgm:t>
        <a:bodyPr/>
        <a:lstStyle/>
        <a:p>
          <a:r>
            <a:rPr lang="en-US" b="0" dirty="0"/>
            <a:t>Quantitative Analysis</a:t>
          </a:r>
        </a:p>
      </dgm:t>
    </dgm:pt>
    <dgm:pt modelId="{354961E8-7081-4D25-BBBF-6CE2B470DA1B}" type="parTrans" cxnId="{CEAB4469-1381-40EB-A9D3-104C3DC13331}">
      <dgm:prSet/>
      <dgm:spPr/>
      <dgm:t>
        <a:bodyPr/>
        <a:lstStyle/>
        <a:p>
          <a:endParaRPr lang="en-US"/>
        </a:p>
      </dgm:t>
    </dgm:pt>
    <dgm:pt modelId="{8667F9AE-6CF5-4727-A4B8-AEB6B574F541}" type="sibTrans" cxnId="{CEAB4469-1381-40EB-A9D3-104C3DC13331}">
      <dgm:prSet/>
      <dgm:spPr/>
      <dgm:t>
        <a:bodyPr/>
        <a:lstStyle/>
        <a:p>
          <a:endParaRPr lang="en-US"/>
        </a:p>
      </dgm:t>
    </dgm:pt>
    <dgm:pt modelId="{9A6DD67D-955D-4DCB-BE0E-775048D23CC1}">
      <dgm:prSet phldrT="[Text]"/>
      <dgm:spPr/>
      <dgm:t>
        <a:bodyPr/>
        <a:lstStyle/>
        <a:p>
          <a:r>
            <a:rPr lang="en-US" b="0" dirty="0"/>
            <a:t>Hardware Based Algorithmic Trading (HFT)</a:t>
          </a:r>
        </a:p>
      </dgm:t>
    </dgm:pt>
    <dgm:pt modelId="{402DF08C-3050-4199-9768-D7DA84BE7154}" type="parTrans" cxnId="{3AEA2986-7013-4064-AFBE-1CC84C6A8941}">
      <dgm:prSet/>
      <dgm:spPr/>
      <dgm:t>
        <a:bodyPr/>
        <a:lstStyle/>
        <a:p>
          <a:endParaRPr lang="en-US"/>
        </a:p>
      </dgm:t>
    </dgm:pt>
    <dgm:pt modelId="{C02B62DE-0F84-4C48-896E-8EE46A7C8080}" type="sibTrans" cxnId="{3AEA2986-7013-4064-AFBE-1CC84C6A8941}">
      <dgm:prSet/>
      <dgm:spPr/>
      <dgm:t>
        <a:bodyPr/>
        <a:lstStyle/>
        <a:p>
          <a:endParaRPr lang="en-US"/>
        </a:p>
      </dgm:t>
    </dgm:pt>
    <dgm:pt modelId="{9C598D92-B5B8-4C2A-AA3B-4F6F25A6A653}">
      <dgm:prSet phldrT="[Text]"/>
      <dgm:spPr/>
      <dgm:t>
        <a:bodyPr/>
        <a:lstStyle/>
        <a:p>
          <a:r>
            <a:rPr lang="en-US" b="0" dirty="0"/>
            <a:t>Traditional Techniques</a:t>
          </a:r>
        </a:p>
      </dgm:t>
    </dgm:pt>
    <dgm:pt modelId="{ABBFFCA4-D4FF-4B9F-88C8-4AACE8F4D241}" type="parTrans" cxnId="{C5AC20BF-A6CB-445A-A1AA-49C6012A2C4A}">
      <dgm:prSet/>
      <dgm:spPr/>
      <dgm:t>
        <a:bodyPr/>
        <a:lstStyle/>
        <a:p>
          <a:endParaRPr lang="en-US"/>
        </a:p>
      </dgm:t>
    </dgm:pt>
    <dgm:pt modelId="{D38236F7-088F-4CCD-ABE7-E84298897342}" type="sibTrans" cxnId="{C5AC20BF-A6CB-445A-A1AA-49C6012A2C4A}">
      <dgm:prSet/>
      <dgm:spPr/>
      <dgm:t>
        <a:bodyPr/>
        <a:lstStyle/>
        <a:p>
          <a:endParaRPr lang="en-US"/>
        </a:p>
      </dgm:t>
    </dgm:pt>
    <dgm:pt modelId="{EAB1EE7A-D3D4-44E7-B9CB-3FCE34851649}">
      <dgm:prSet phldrT="[Text]"/>
      <dgm:spPr/>
      <dgm:t>
        <a:bodyPr/>
        <a:lstStyle/>
        <a:p>
          <a:r>
            <a:rPr lang="en-US" b="0" dirty="0"/>
            <a:t>Machine Learning Techniques</a:t>
          </a:r>
        </a:p>
      </dgm:t>
    </dgm:pt>
    <dgm:pt modelId="{235003F2-252A-41F8-BA23-667F17D818A3}" type="parTrans" cxnId="{05E411E7-E63F-4559-A3A3-C8CE189C308E}">
      <dgm:prSet/>
      <dgm:spPr/>
      <dgm:t>
        <a:bodyPr/>
        <a:lstStyle/>
        <a:p>
          <a:endParaRPr lang="en-US"/>
        </a:p>
      </dgm:t>
    </dgm:pt>
    <dgm:pt modelId="{7F04AB32-F071-42AE-AC3C-9DF22CEC9CED}" type="sibTrans" cxnId="{05E411E7-E63F-4559-A3A3-C8CE189C308E}">
      <dgm:prSet/>
      <dgm:spPr/>
      <dgm:t>
        <a:bodyPr/>
        <a:lstStyle/>
        <a:p>
          <a:endParaRPr lang="en-US"/>
        </a:p>
      </dgm:t>
    </dgm:pt>
    <dgm:pt modelId="{91AE8379-EEA4-43DF-81B7-D85FA22C6265}" type="pres">
      <dgm:prSet presAssocID="{9B5175E9-8524-4477-AE9C-5034F5337E6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BAA837D-1CF7-4EEB-BFDA-3E11FC0AFCFA}" type="pres">
      <dgm:prSet presAssocID="{81A045E6-21A8-4C7C-9DB5-99486FC28EFD}" presName="hierRoot1" presStyleCnt="0">
        <dgm:presLayoutVars>
          <dgm:hierBranch val="init"/>
        </dgm:presLayoutVars>
      </dgm:prSet>
      <dgm:spPr/>
    </dgm:pt>
    <dgm:pt modelId="{378A0A89-9F0A-4B91-B7D5-34F33058C82E}" type="pres">
      <dgm:prSet presAssocID="{81A045E6-21A8-4C7C-9DB5-99486FC28EFD}" presName="rootComposite1" presStyleCnt="0"/>
      <dgm:spPr/>
    </dgm:pt>
    <dgm:pt modelId="{52D02ECF-D2FC-4679-BA02-5A36EB48E494}" type="pres">
      <dgm:prSet presAssocID="{81A045E6-21A8-4C7C-9DB5-99486FC28EFD}" presName="rootText1" presStyleLbl="node0" presStyleIdx="0" presStyleCnt="1" custScaleX="157129">
        <dgm:presLayoutVars>
          <dgm:chPref val="3"/>
        </dgm:presLayoutVars>
      </dgm:prSet>
      <dgm:spPr/>
    </dgm:pt>
    <dgm:pt modelId="{961D31F2-8BBB-47FE-BF95-5C20BDA64D81}" type="pres">
      <dgm:prSet presAssocID="{81A045E6-21A8-4C7C-9DB5-99486FC28EFD}" presName="rootConnector1" presStyleLbl="node1" presStyleIdx="0" presStyleCnt="0"/>
      <dgm:spPr/>
    </dgm:pt>
    <dgm:pt modelId="{F76BC3B4-6E1D-45DC-8550-291D3F8BAFB3}" type="pres">
      <dgm:prSet presAssocID="{81A045E6-21A8-4C7C-9DB5-99486FC28EFD}" presName="hierChild2" presStyleCnt="0"/>
      <dgm:spPr/>
    </dgm:pt>
    <dgm:pt modelId="{E4F37266-7CFA-4B93-99FE-EC0DF219F0E0}" type="pres">
      <dgm:prSet presAssocID="{35B24302-9FB6-40EC-8409-C4F2FA316E59}" presName="Name37" presStyleLbl="parChTrans1D2" presStyleIdx="0" presStyleCnt="1"/>
      <dgm:spPr/>
    </dgm:pt>
    <dgm:pt modelId="{99F301EA-76B5-4530-BEAD-6C642CEF5CED}" type="pres">
      <dgm:prSet presAssocID="{76F6C9E4-D5FC-4C31-BC2D-C9972C16CA99}" presName="hierRoot2" presStyleCnt="0">
        <dgm:presLayoutVars>
          <dgm:hierBranch val="init"/>
        </dgm:presLayoutVars>
      </dgm:prSet>
      <dgm:spPr/>
    </dgm:pt>
    <dgm:pt modelId="{B25FF2C5-302C-4E53-A623-90C3FFA7403B}" type="pres">
      <dgm:prSet presAssocID="{76F6C9E4-D5FC-4C31-BC2D-C9972C16CA99}" presName="rootComposite" presStyleCnt="0"/>
      <dgm:spPr/>
    </dgm:pt>
    <dgm:pt modelId="{D692D5F8-BFCA-4F77-9B98-F580B7C8B01F}" type="pres">
      <dgm:prSet presAssocID="{76F6C9E4-D5FC-4C31-BC2D-C9972C16CA99}" presName="rootText" presStyleLbl="node2" presStyleIdx="0" presStyleCnt="1">
        <dgm:presLayoutVars>
          <dgm:chPref val="3"/>
        </dgm:presLayoutVars>
      </dgm:prSet>
      <dgm:spPr/>
    </dgm:pt>
    <dgm:pt modelId="{3EA48351-DBC6-48AB-8A03-C397B712C55F}" type="pres">
      <dgm:prSet presAssocID="{76F6C9E4-D5FC-4C31-BC2D-C9972C16CA99}" presName="rootConnector" presStyleLbl="node2" presStyleIdx="0" presStyleCnt="1"/>
      <dgm:spPr/>
    </dgm:pt>
    <dgm:pt modelId="{CF41E518-EF34-4998-84D3-B11AA3CFD170}" type="pres">
      <dgm:prSet presAssocID="{76F6C9E4-D5FC-4C31-BC2D-C9972C16CA99}" presName="hierChild4" presStyleCnt="0"/>
      <dgm:spPr/>
    </dgm:pt>
    <dgm:pt modelId="{4DABED0B-91C5-485C-925A-2255A88D2458}" type="pres">
      <dgm:prSet presAssocID="{101534A9-4833-4F74-961C-7F67A7F8DFF2}" presName="Name37" presStyleLbl="parChTrans1D3" presStyleIdx="0" presStyleCnt="1"/>
      <dgm:spPr/>
    </dgm:pt>
    <dgm:pt modelId="{CA3D21AF-C601-4850-B6C1-90DF10252985}" type="pres">
      <dgm:prSet presAssocID="{4E875BF8-FD51-45CD-9A0F-4EC2A3FB4E43}" presName="hierRoot2" presStyleCnt="0">
        <dgm:presLayoutVars>
          <dgm:hierBranch val="init"/>
        </dgm:presLayoutVars>
      </dgm:prSet>
      <dgm:spPr/>
    </dgm:pt>
    <dgm:pt modelId="{5B971DFC-024A-4DAB-B942-E1F88C867BF8}" type="pres">
      <dgm:prSet presAssocID="{4E875BF8-FD51-45CD-9A0F-4EC2A3FB4E43}" presName="rootComposite" presStyleCnt="0"/>
      <dgm:spPr/>
    </dgm:pt>
    <dgm:pt modelId="{85E4BA8D-A8CE-4318-8F77-1003A91066DD}" type="pres">
      <dgm:prSet presAssocID="{4E875BF8-FD51-45CD-9A0F-4EC2A3FB4E43}" presName="rootText" presStyleLbl="node3" presStyleIdx="0" presStyleCnt="1">
        <dgm:presLayoutVars>
          <dgm:chPref val="3"/>
        </dgm:presLayoutVars>
      </dgm:prSet>
      <dgm:spPr/>
    </dgm:pt>
    <dgm:pt modelId="{3B5CFAD9-1D80-4745-B3DA-7ACBE3BB2AD3}" type="pres">
      <dgm:prSet presAssocID="{4E875BF8-FD51-45CD-9A0F-4EC2A3FB4E43}" presName="rootConnector" presStyleLbl="node3" presStyleIdx="0" presStyleCnt="1"/>
      <dgm:spPr/>
    </dgm:pt>
    <dgm:pt modelId="{BDCFA85A-DC55-41FD-B5F1-68A70293DE65}" type="pres">
      <dgm:prSet presAssocID="{4E875BF8-FD51-45CD-9A0F-4EC2A3FB4E43}" presName="hierChild4" presStyleCnt="0"/>
      <dgm:spPr/>
    </dgm:pt>
    <dgm:pt modelId="{8C751EA1-7FB3-47CC-8991-EE7D0B4D6B82}" type="pres">
      <dgm:prSet presAssocID="{A6D6584E-CBA2-4F24-8297-6FAB71553795}" presName="Name37" presStyleLbl="parChTrans1D4" presStyleIdx="0" presStyleCnt="6"/>
      <dgm:spPr/>
    </dgm:pt>
    <dgm:pt modelId="{A4962C66-395B-4FF6-84C3-DF552AC9ACF6}" type="pres">
      <dgm:prSet presAssocID="{CF0B0BB7-E371-4367-8727-56F3274E60C0}" presName="hierRoot2" presStyleCnt="0">
        <dgm:presLayoutVars>
          <dgm:hierBranch val="init"/>
        </dgm:presLayoutVars>
      </dgm:prSet>
      <dgm:spPr/>
    </dgm:pt>
    <dgm:pt modelId="{430EA4C1-8D85-4ED5-841C-F05A1498B433}" type="pres">
      <dgm:prSet presAssocID="{CF0B0BB7-E371-4367-8727-56F3274E60C0}" presName="rootComposite" presStyleCnt="0"/>
      <dgm:spPr/>
    </dgm:pt>
    <dgm:pt modelId="{CFF5557B-C493-4B90-80F5-1D61949E7AD3}" type="pres">
      <dgm:prSet presAssocID="{CF0B0BB7-E371-4367-8727-56F3274E60C0}" presName="rootText" presStyleLbl="node4" presStyleIdx="0" presStyleCnt="6">
        <dgm:presLayoutVars>
          <dgm:chPref val="3"/>
        </dgm:presLayoutVars>
      </dgm:prSet>
      <dgm:spPr/>
    </dgm:pt>
    <dgm:pt modelId="{A72C1AB5-78E3-4F1A-B816-979686D783DB}" type="pres">
      <dgm:prSet presAssocID="{CF0B0BB7-E371-4367-8727-56F3274E60C0}" presName="rootConnector" presStyleLbl="node4" presStyleIdx="0" presStyleCnt="6"/>
      <dgm:spPr/>
    </dgm:pt>
    <dgm:pt modelId="{E25C15DF-7AA8-49DA-8372-FD3F90479744}" type="pres">
      <dgm:prSet presAssocID="{CF0B0BB7-E371-4367-8727-56F3274E60C0}" presName="hierChild4" presStyleCnt="0"/>
      <dgm:spPr/>
    </dgm:pt>
    <dgm:pt modelId="{1FC2ED9D-99FA-4D08-B2F1-4C8DFC5D38F9}" type="pres">
      <dgm:prSet presAssocID="{354961E8-7081-4D25-BBBF-6CE2B470DA1B}" presName="Name37" presStyleLbl="parChTrans1D4" presStyleIdx="1" presStyleCnt="6"/>
      <dgm:spPr/>
    </dgm:pt>
    <dgm:pt modelId="{86ED1E9D-C869-45F8-BF9F-E5DE7ED0B132}" type="pres">
      <dgm:prSet presAssocID="{5A078720-F530-4B40-BDB2-8169C4AEC5E6}" presName="hierRoot2" presStyleCnt="0">
        <dgm:presLayoutVars>
          <dgm:hierBranch val="init"/>
        </dgm:presLayoutVars>
      </dgm:prSet>
      <dgm:spPr/>
    </dgm:pt>
    <dgm:pt modelId="{2A853C59-0D5B-4CB3-B8EE-187236CCA62F}" type="pres">
      <dgm:prSet presAssocID="{5A078720-F530-4B40-BDB2-8169C4AEC5E6}" presName="rootComposite" presStyleCnt="0"/>
      <dgm:spPr/>
    </dgm:pt>
    <dgm:pt modelId="{2C696675-DEBF-4525-B20B-D94779B151B8}" type="pres">
      <dgm:prSet presAssocID="{5A078720-F530-4B40-BDB2-8169C4AEC5E6}" presName="rootText" presStyleLbl="node4" presStyleIdx="1" presStyleCnt="6">
        <dgm:presLayoutVars>
          <dgm:chPref val="3"/>
        </dgm:presLayoutVars>
      </dgm:prSet>
      <dgm:spPr/>
    </dgm:pt>
    <dgm:pt modelId="{9D61FB5D-2BCF-4004-AE00-D697655F1748}" type="pres">
      <dgm:prSet presAssocID="{5A078720-F530-4B40-BDB2-8169C4AEC5E6}" presName="rootConnector" presStyleLbl="node4" presStyleIdx="1" presStyleCnt="6"/>
      <dgm:spPr/>
    </dgm:pt>
    <dgm:pt modelId="{A970E883-92C5-4909-B6B6-324B8B06EF41}" type="pres">
      <dgm:prSet presAssocID="{5A078720-F530-4B40-BDB2-8169C4AEC5E6}" presName="hierChild4" presStyleCnt="0"/>
      <dgm:spPr/>
    </dgm:pt>
    <dgm:pt modelId="{D0345003-4908-4A24-B84F-67F2206424B3}" type="pres">
      <dgm:prSet presAssocID="{ABBFFCA4-D4FF-4B9F-88C8-4AACE8F4D241}" presName="Name37" presStyleLbl="parChTrans1D4" presStyleIdx="2" presStyleCnt="6"/>
      <dgm:spPr/>
    </dgm:pt>
    <dgm:pt modelId="{101E4594-873F-45C4-9D43-D9FA70D2C1FF}" type="pres">
      <dgm:prSet presAssocID="{9C598D92-B5B8-4C2A-AA3B-4F6F25A6A653}" presName="hierRoot2" presStyleCnt="0">
        <dgm:presLayoutVars>
          <dgm:hierBranch val="init"/>
        </dgm:presLayoutVars>
      </dgm:prSet>
      <dgm:spPr/>
    </dgm:pt>
    <dgm:pt modelId="{428D9584-E06A-4A7F-99DE-E7BEE16E98E9}" type="pres">
      <dgm:prSet presAssocID="{9C598D92-B5B8-4C2A-AA3B-4F6F25A6A653}" presName="rootComposite" presStyleCnt="0"/>
      <dgm:spPr/>
    </dgm:pt>
    <dgm:pt modelId="{005E6107-A8C2-4047-BC18-A23AFE0F5431}" type="pres">
      <dgm:prSet presAssocID="{9C598D92-B5B8-4C2A-AA3B-4F6F25A6A653}" presName="rootText" presStyleLbl="node4" presStyleIdx="2" presStyleCnt="6">
        <dgm:presLayoutVars>
          <dgm:chPref val="3"/>
        </dgm:presLayoutVars>
      </dgm:prSet>
      <dgm:spPr/>
    </dgm:pt>
    <dgm:pt modelId="{E169AF20-F35B-423E-9B9D-492B8BE8C6D5}" type="pres">
      <dgm:prSet presAssocID="{9C598D92-B5B8-4C2A-AA3B-4F6F25A6A653}" presName="rootConnector" presStyleLbl="node4" presStyleIdx="2" presStyleCnt="6"/>
      <dgm:spPr/>
    </dgm:pt>
    <dgm:pt modelId="{7ABC2BBA-3697-4158-BE3A-C800901098D2}" type="pres">
      <dgm:prSet presAssocID="{9C598D92-B5B8-4C2A-AA3B-4F6F25A6A653}" presName="hierChild4" presStyleCnt="0"/>
      <dgm:spPr/>
    </dgm:pt>
    <dgm:pt modelId="{31B1AA3F-58C3-46DC-9B90-DDC9C24F908E}" type="pres">
      <dgm:prSet presAssocID="{9C598D92-B5B8-4C2A-AA3B-4F6F25A6A653}" presName="hierChild5" presStyleCnt="0"/>
      <dgm:spPr/>
    </dgm:pt>
    <dgm:pt modelId="{7066F3DD-89A1-4864-B40F-CFA1D8046659}" type="pres">
      <dgm:prSet presAssocID="{235003F2-252A-41F8-BA23-667F17D818A3}" presName="Name37" presStyleLbl="parChTrans1D4" presStyleIdx="3" presStyleCnt="6"/>
      <dgm:spPr/>
    </dgm:pt>
    <dgm:pt modelId="{5B164EA3-A950-4BEF-82F8-8021C62D538C}" type="pres">
      <dgm:prSet presAssocID="{EAB1EE7A-D3D4-44E7-B9CB-3FCE34851649}" presName="hierRoot2" presStyleCnt="0">
        <dgm:presLayoutVars>
          <dgm:hierBranch val="init"/>
        </dgm:presLayoutVars>
      </dgm:prSet>
      <dgm:spPr/>
    </dgm:pt>
    <dgm:pt modelId="{EABF4B0A-037A-4DC5-B886-122F1D712E02}" type="pres">
      <dgm:prSet presAssocID="{EAB1EE7A-D3D4-44E7-B9CB-3FCE34851649}" presName="rootComposite" presStyleCnt="0"/>
      <dgm:spPr/>
    </dgm:pt>
    <dgm:pt modelId="{489AD5F4-B2F0-49EB-905F-086CB180D459}" type="pres">
      <dgm:prSet presAssocID="{EAB1EE7A-D3D4-44E7-B9CB-3FCE34851649}" presName="rootText" presStyleLbl="node4" presStyleIdx="3" presStyleCnt="6">
        <dgm:presLayoutVars>
          <dgm:chPref val="3"/>
        </dgm:presLayoutVars>
      </dgm:prSet>
      <dgm:spPr/>
    </dgm:pt>
    <dgm:pt modelId="{5832C4D7-5BB1-4C57-87EF-F90D9CB0C66E}" type="pres">
      <dgm:prSet presAssocID="{EAB1EE7A-D3D4-44E7-B9CB-3FCE34851649}" presName="rootConnector" presStyleLbl="node4" presStyleIdx="3" presStyleCnt="6"/>
      <dgm:spPr/>
    </dgm:pt>
    <dgm:pt modelId="{DB7A1AD3-ECD6-493B-9596-8C7F553ACE5D}" type="pres">
      <dgm:prSet presAssocID="{EAB1EE7A-D3D4-44E7-B9CB-3FCE34851649}" presName="hierChild4" presStyleCnt="0"/>
      <dgm:spPr/>
    </dgm:pt>
    <dgm:pt modelId="{299AE319-6200-4AE8-9D2B-56F989F51751}" type="pres">
      <dgm:prSet presAssocID="{EAB1EE7A-D3D4-44E7-B9CB-3FCE34851649}" presName="hierChild5" presStyleCnt="0"/>
      <dgm:spPr/>
    </dgm:pt>
    <dgm:pt modelId="{C7E71897-CA73-4B66-97E1-13B7D365363A}" type="pres">
      <dgm:prSet presAssocID="{5A078720-F530-4B40-BDB2-8169C4AEC5E6}" presName="hierChild5" presStyleCnt="0"/>
      <dgm:spPr/>
    </dgm:pt>
    <dgm:pt modelId="{F3C125F6-072E-4F9B-807C-18B026EEE1D4}" type="pres">
      <dgm:prSet presAssocID="{A2E464BF-E842-40C0-81A7-2824F7599110}" presName="Name37" presStyleLbl="parChTrans1D4" presStyleIdx="4" presStyleCnt="6"/>
      <dgm:spPr/>
    </dgm:pt>
    <dgm:pt modelId="{739EA154-CB38-4B3A-BB14-5623084ADDA8}" type="pres">
      <dgm:prSet presAssocID="{405D8E9E-5FA3-41F3-B7FD-246675169BAE}" presName="hierRoot2" presStyleCnt="0">
        <dgm:presLayoutVars>
          <dgm:hierBranch val="init"/>
        </dgm:presLayoutVars>
      </dgm:prSet>
      <dgm:spPr/>
    </dgm:pt>
    <dgm:pt modelId="{94EF7B8C-8E41-403A-98BF-144B6BDF3E82}" type="pres">
      <dgm:prSet presAssocID="{405D8E9E-5FA3-41F3-B7FD-246675169BAE}" presName="rootComposite" presStyleCnt="0"/>
      <dgm:spPr/>
    </dgm:pt>
    <dgm:pt modelId="{B07ED7BA-8EAD-4CAE-84C7-17980E417460}" type="pres">
      <dgm:prSet presAssocID="{405D8E9E-5FA3-41F3-B7FD-246675169BAE}" presName="rootText" presStyleLbl="node4" presStyleIdx="4" presStyleCnt="6">
        <dgm:presLayoutVars>
          <dgm:chPref val="3"/>
        </dgm:presLayoutVars>
      </dgm:prSet>
      <dgm:spPr/>
    </dgm:pt>
    <dgm:pt modelId="{36A3A3C3-ADBA-4A91-8747-AF90659D8782}" type="pres">
      <dgm:prSet presAssocID="{405D8E9E-5FA3-41F3-B7FD-246675169BAE}" presName="rootConnector" presStyleLbl="node4" presStyleIdx="4" presStyleCnt="6"/>
      <dgm:spPr/>
    </dgm:pt>
    <dgm:pt modelId="{7C93B551-F6D1-402B-A67F-7DAA8BC32279}" type="pres">
      <dgm:prSet presAssocID="{405D8E9E-5FA3-41F3-B7FD-246675169BAE}" presName="hierChild4" presStyleCnt="0"/>
      <dgm:spPr/>
    </dgm:pt>
    <dgm:pt modelId="{B5C569C2-7A59-4DFB-80FA-302D1C8F2A5D}" type="pres">
      <dgm:prSet presAssocID="{405D8E9E-5FA3-41F3-B7FD-246675169BAE}" presName="hierChild5" presStyleCnt="0"/>
      <dgm:spPr/>
    </dgm:pt>
    <dgm:pt modelId="{A822D128-E743-42A8-ACEB-174F399C82CC}" type="pres">
      <dgm:prSet presAssocID="{CF0B0BB7-E371-4367-8727-56F3274E60C0}" presName="hierChild5" presStyleCnt="0"/>
      <dgm:spPr/>
    </dgm:pt>
    <dgm:pt modelId="{9770E4B6-534A-4D12-A691-E085E3C0C02F}" type="pres">
      <dgm:prSet presAssocID="{402DF08C-3050-4199-9768-D7DA84BE7154}" presName="Name37" presStyleLbl="parChTrans1D4" presStyleIdx="5" presStyleCnt="6"/>
      <dgm:spPr/>
    </dgm:pt>
    <dgm:pt modelId="{B1004DBB-802C-4C6A-980D-57E84D2FE862}" type="pres">
      <dgm:prSet presAssocID="{9A6DD67D-955D-4DCB-BE0E-775048D23CC1}" presName="hierRoot2" presStyleCnt="0">
        <dgm:presLayoutVars>
          <dgm:hierBranch val="init"/>
        </dgm:presLayoutVars>
      </dgm:prSet>
      <dgm:spPr/>
    </dgm:pt>
    <dgm:pt modelId="{290C4F47-542C-42C0-AEBE-2B42B85634CF}" type="pres">
      <dgm:prSet presAssocID="{9A6DD67D-955D-4DCB-BE0E-775048D23CC1}" presName="rootComposite" presStyleCnt="0"/>
      <dgm:spPr/>
    </dgm:pt>
    <dgm:pt modelId="{1FCD5FA8-F6E0-44AE-8834-53A19A01CA4E}" type="pres">
      <dgm:prSet presAssocID="{9A6DD67D-955D-4DCB-BE0E-775048D23CC1}" presName="rootText" presStyleLbl="node4" presStyleIdx="5" presStyleCnt="6">
        <dgm:presLayoutVars>
          <dgm:chPref val="3"/>
        </dgm:presLayoutVars>
      </dgm:prSet>
      <dgm:spPr/>
    </dgm:pt>
    <dgm:pt modelId="{E7B3890D-9179-476C-8B74-D90583D5525C}" type="pres">
      <dgm:prSet presAssocID="{9A6DD67D-955D-4DCB-BE0E-775048D23CC1}" presName="rootConnector" presStyleLbl="node4" presStyleIdx="5" presStyleCnt="6"/>
      <dgm:spPr/>
    </dgm:pt>
    <dgm:pt modelId="{C3D9BB1C-6E91-4527-99F2-79E8195D37C2}" type="pres">
      <dgm:prSet presAssocID="{9A6DD67D-955D-4DCB-BE0E-775048D23CC1}" presName="hierChild4" presStyleCnt="0"/>
      <dgm:spPr/>
    </dgm:pt>
    <dgm:pt modelId="{85129916-234E-4322-A402-E66C4B90E381}" type="pres">
      <dgm:prSet presAssocID="{9A6DD67D-955D-4DCB-BE0E-775048D23CC1}" presName="hierChild5" presStyleCnt="0"/>
      <dgm:spPr/>
    </dgm:pt>
    <dgm:pt modelId="{BAE278BE-F8E9-4FBA-81DE-F27D2BC137D5}" type="pres">
      <dgm:prSet presAssocID="{4E875BF8-FD51-45CD-9A0F-4EC2A3FB4E43}" presName="hierChild5" presStyleCnt="0"/>
      <dgm:spPr/>
    </dgm:pt>
    <dgm:pt modelId="{A63929BC-FEE6-4DBE-8222-D4FAF6BF5293}" type="pres">
      <dgm:prSet presAssocID="{76F6C9E4-D5FC-4C31-BC2D-C9972C16CA99}" presName="hierChild5" presStyleCnt="0"/>
      <dgm:spPr/>
    </dgm:pt>
    <dgm:pt modelId="{79A1CF4F-39C0-4796-A17C-3FCD63E49F46}" type="pres">
      <dgm:prSet presAssocID="{81A045E6-21A8-4C7C-9DB5-99486FC28EFD}" presName="hierChild3" presStyleCnt="0"/>
      <dgm:spPr/>
    </dgm:pt>
  </dgm:ptLst>
  <dgm:cxnLst>
    <dgm:cxn modelId="{7D5DCE18-DA03-4542-8CFC-D2279A63DAD9}" srcId="{CF0B0BB7-E371-4367-8727-56F3274E60C0}" destId="{405D8E9E-5FA3-41F3-B7FD-246675169BAE}" srcOrd="1" destOrd="0" parTransId="{A2E464BF-E842-40C0-81A7-2824F7599110}" sibTransId="{F4C46015-4858-4946-B0C3-6A3DAF97D7F3}"/>
    <dgm:cxn modelId="{EB327C21-79A1-4AD5-8953-593E74D852BE}" type="presOf" srcId="{235003F2-252A-41F8-BA23-667F17D818A3}" destId="{7066F3DD-89A1-4864-B40F-CFA1D8046659}" srcOrd="0" destOrd="0" presId="urn:microsoft.com/office/officeart/2005/8/layout/orgChart1"/>
    <dgm:cxn modelId="{7D9F9328-787D-4053-A4B4-82D2C3A595A6}" type="presOf" srcId="{CF0B0BB7-E371-4367-8727-56F3274E60C0}" destId="{A72C1AB5-78E3-4F1A-B816-979686D783DB}" srcOrd="1" destOrd="0" presId="urn:microsoft.com/office/officeart/2005/8/layout/orgChart1"/>
    <dgm:cxn modelId="{6C206C35-DA4C-4E8D-BCD8-E51F4E2D099E}" type="presOf" srcId="{9C598D92-B5B8-4C2A-AA3B-4F6F25A6A653}" destId="{005E6107-A8C2-4047-BC18-A23AFE0F5431}" srcOrd="0" destOrd="0" presId="urn:microsoft.com/office/officeart/2005/8/layout/orgChart1"/>
    <dgm:cxn modelId="{6CE7B637-0082-4572-AA4B-507C57B5C8C8}" type="presOf" srcId="{EAB1EE7A-D3D4-44E7-B9CB-3FCE34851649}" destId="{5832C4D7-5BB1-4C57-87EF-F90D9CB0C66E}" srcOrd="1" destOrd="0" presId="urn:microsoft.com/office/officeart/2005/8/layout/orgChart1"/>
    <dgm:cxn modelId="{B7154E3C-8C18-4DB2-A34E-BC9F967AE9DD}" type="presOf" srcId="{ABBFFCA4-D4FF-4B9F-88C8-4AACE8F4D241}" destId="{D0345003-4908-4A24-B84F-67F2206424B3}" srcOrd="0" destOrd="0" presId="urn:microsoft.com/office/officeart/2005/8/layout/orgChart1"/>
    <dgm:cxn modelId="{51BB8248-145C-47FA-81D6-DF46C2DC6433}" type="presOf" srcId="{9A6DD67D-955D-4DCB-BE0E-775048D23CC1}" destId="{E7B3890D-9179-476C-8B74-D90583D5525C}" srcOrd="1" destOrd="0" presId="urn:microsoft.com/office/officeart/2005/8/layout/orgChart1"/>
    <dgm:cxn modelId="{CEAB4469-1381-40EB-A9D3-104C3DC13331}" srcId="{CF0B0BB7-E371-4367-8727-56F3274E60C0}" destId="{5A078720-F530-4B40-BDB2-8169C4AEC5E6}" srcOrd="0" destOrd="0" parTransId="{354961E8-7081-4D25-BBBF-6CE2B470DA1B}" sibTransId="{8667F9AE-6CF5-4727-A4B8-AEB6B574F541}"/>
    <dgm:cxn modelId="{4BAC836C-1EF4-4DB5-BD6F-7D30CBBAB2D0}" type="presOf" srcId="{CF0B0BB7-E371-4367-8727-56F3274E60C0}" destId="{CFF5557B-C493-4B90-80F5-1D61949E7AD3}" srcOrd="0" destOrd="0" presId="urn:microsoft.com/office/officeart/2005/8/layout/orgChart1"/>
    <dgm:cxn modelId="{6872C372-4E76-47F9-8B07-31B644D1FD2E}" type="presOf" srcId="{4E875BF8-FD51-45CD-9A0F-4EC2A3FB4E43}" destId="{3B5CFAD9-1D80-4745-B3DA-7ACBE3BB2AD3}" srcOrd="1" destOrd="0" presId="urn:microsoft.com/office/officeart/2005/8/layout/orgChart1"/>
    <dgm:cxn modelId="{9AB1D881-8C7A-4575-B825-FF859BE832CA}" type="presOf" srcId="{5A078720-F530-4B40-BDB2-8169C4AEC5E6}" destId="{2C696675-DEBF-4525-B20B-D94779B151B8}" srcOrd="0" destOrd="0" presId="urn:microsoft.com/office/officeart/2005/8/layout/orgChart1"/>
    <dgm:cxn modelId="{EDF3FA83-DBE1-4DD0-B41A-14267673C234}" type="presOf" srcId="{9C598D92-B5B8-4C2A-AA3B-4F6F25A6A653}" destId="{E169AF20-F35B-423E-9B9D-492B8BE8C6D5}" srcOrd="1" destOrd="0" presId="urn:microsoft.com/office/officeart/2005/8/layout/orgChart1"/>
    <dgm:cxn modelId="{42DEC184-57B4-4C1E-9660-6B466D558188}" type="presOf" srcId="{76F6C9E4-D5FC-4C31-BC2D-C9972C16CA99}" destId="{D692D5F8-BFCA-4F77-9B98-F580B7C8B01F}" srcOrd="0" destOrd="0" presId="urn:microsoft.com/office/officeart/2005/8/layout/orgChart1"/>
    <dgm:cxn modelId="{3AEA2986-7013-4064-AFBE-1CC84C6A8941}" srcId="{4E875BF8-FD51-45CD-9A0F-4EC2A3FB4E43}" destId="{9A6DD67D-955D-4DCB-BE0E-775048D23CC1}" srcOrd="1" destOrd="0" parTransId="{402DF08C-3050-4199-9768-D7DA84BE7154}" sibTransId="{C02B62DE-0F84-4C48-896E-8EE46A7C8080}"/>
    <dgm:cxn modelId="{FBA54489-5441-42DD-A996-1940AFAB5F4B}" type="presOf" srcId="{5A078720-F530-4B40-BDB2-8169C4AEC5E6}" destId="{9D61FB5D-2BCF-4004-AE00-D697655F1748}" srcOrd="1" destOrd="0" presId="urn:microsoft.com/office/officeart/2005/8/layout/orgChart1"/>
    <dgm:cxn modelId="{15B24B8A-BE46-4463-AB79-91463C35C7F2}" srcId="{81A045E6-21A8-4C7C-9DB5-99486FC28EFD}" destId="{76F6C9E4-D5FC-4C31-BC2D-C9972C16CA99}" srcOrd="0" destOrd="0" parTransId="{35B24302-9FB6-40EC-8409-C4F2FA316E59}" sibTransId="{AB134393-1BB4-4D6A-8807-B5D25BDAA205}"/>
    <dgm:cxn modelId="{5BABC18B-A1F7-4D2F-BF8C-50C31144BC4C}" type="presOf" srcId="{354961E8-7081-4D25-BBBF-6CE2B470DA1B}" destId="{1FC2ED9D-99FA-4D08-B2F1-4C8DFC5D38F9}" srcOrd="0" destOrd="0" presId="urn:microsoft.com/office/officeart/2005/8/layout/orgChart1"/>
    <dgm:cxn modelId="{7965E78C-8D2A-46B1-ABC8-A6D76CCD17C0}" type="presOf" srcId="{101534A9-4833-4F74-961C-7F67A7F8DFF2}" destId="{4DABED0B-91C5-485C-925A-2255A88D2458}" srcOrd="0" destOrd="0" presId="urn:microsoft.com/office/officeart/2005/8/layout/orgChart1"/>
    <dgm:cxn modelId="{EBF723A7-8C00-4197-B3CE-740B7E54A797}" type="presOf" srcId="{402DF08C-3050-4199-9768-D7DA84BE7154}" destId="{9770E4B6-534A-4D12-A691-E085E3C0C02F}" srcOrd="0" destOrd="0" presId="urn:microsoft.com/office/officeart/2005/8/layout/orgChart1"/>
    <dgm:cxn modelId="{61EB5EB5-AB03-44C1-AAE1-9713C09C907D}" type="presOf" srcId="{A2E464BF-E842-40C0-81A7-2824F7599110}" destId="{F3C125F6-072E-4F9B-807C-18B026EEE1D4}" srcOrd="0" destOrd="0" presId="urn:microsoft.com/office/officeart/2005/8/layout/orgChart1"/>
    <dgm:cxn modelId="{AA621CB9-12F2-4040-BCA9-F864D3527119}" type="presOf" srcId="{9A6DD67D-955D-4DCB-BE0E-775048D23CC1}" destId="{1FCD5FA8-F6E0-44AE-8834-53A19A01CA4E}" srcOrd="0" destOrd="0" presId="urn:microsoft.com/office/officeart/2005/8/layout/orgChart1"/>
    <dgm:cxn modelId="{61FE40BC-B9DB-4F7E-8553-7E8B7FAEDCC2}" srcId="{9B5175E9-8524-4477-AE9C-5034F5337E6B}" destId="{81A045E6-21A8-4C7C-9DB5-99486FC28EFD}" srcOrd="0" destOrd="0" parTransId="{7585A909-33EE-4F04-A819-3AE6CA118095}" sibTransId="{3EBF9FB1-1DC0-45AC-9299-64945CADA2E6}"/>
    <dgm:cxn modelId="{C5AC20BF-A6CB-445A-A1AA-49C6012A2C4A}" srcId="{5A078720-F530-4B40-BDB2-8169C4AEC5E6}" destId="{9C598D92-B5B8-4C2A-AA3B-4F6F25A6A653}" srcOrd="0" destOrd="0" parTransId="{ABBFFCA4-D4FF-4B9F-88C8-4AACE8F4D241}" sibTransId="{D38236F7-088F-4CCD-ABE7-E84298897342}"/>
    <dgm:cxn modelId="{3A6FD0C4-DF5C-4B81-94A6-055E41330E58}" srcId="{4E875BF8-FD51-45CD-9A0F-4EC2A3FB4E43}" destId="{CF0B0BB7-E371-4367-8727-56F3274E60C0}" srcOrd="0" destOrd="0" parTransId="{A6D6584E-CBA2-4F24-8297-6FAB71553795}" sibTransId="{E5163F1B-8E6D-4E1D-A6B8-A71CCDF854CF}"/>
    <dgm:cxn modelId="{2BF301C7-A69F-4680-BF75-F00FFCEB6FDB}" type="presOf" srcId="{9B5175E9-8524-4477-AE9C-5034F5337E6B}" destId="{91AE8379-EEA4-43DF-81B7-D85FA22C6265}" srcOrd="0" destOrd="0" presId="urn:microsoft.com/office/officeart/2005/8/layout/orgChart1"/>
    <dgm:cxn modelId="{24D1EFC7-4B35-4719-B148-428F8D1AB89C}" type="presOf" srcId="{405D8E9E-5FA3-41F3-B7FD-246675169BAE}" destId="{36A3A3C3-ADBA-4A91-8747-AF90659D8782}" srcOrd="1" destOrd="0" presId="urn:microsoft.com/office/officeart/2005/8/layout/orgChart1"/>
    <dgm:cxn modelId="{3DBAAEE0-B7C5-475F-AE58-58F13F15908A}" type="presOf" srcId="{81A045E6-21A8-4C7C-9DB5-99486FC28EFD}" destId="{52D02ECF-D2FC-4679-BA02-5A36EB48E494}" srcOrd="0" destOrd="0" presId="urn:microsoft.com/office/officeart/2005/8/layout/orgChart1"/>
    <dgm:cxn modelId="{701293E4-B3CE-46F4-8409-FD9C654818E2}" type="presOf" srcId="{76F6C9E4-D5FC-4C31-BC2D-C9972C16CA99}" destId="{3EA48351-DBC6-48AB-8A03-C397B712C55F}" srcOrd="1" destOrd="0" presId="urn:microsoft.com/office/officeart/2005/8/layout/orgChart1"/>
    <dgm:cxn modelId="{05E411E7-E63F-4559-A3A3-C8CE189C308E}" srcId="{5A078720-F530-4B40-BDB2-8169C4AEC5E6}" destId="{EAB1EE7A-D3D4-44E7-B9CB-3FCE34851649}" srcOrd="1" destOrd="0" parTransId="{235003F2-252A-41F8-BA23-667F17D818A3}" sibTransId="{7F04AB32-F071-42AE-AC3C-9DF22CEC9CED}"/>
    <dgm:cxn modelId="{99BF1FE7-D951-4892-9D05-6749D9BC9EA5}" type="presOf" srcId="{81A045E6-21A8-4C7C-9DB5-99486FC28EFD}" destId="{961D31F2-8BBB-47FE-BF95-5C20BDA64D81}" srcOrd="1" destOrd="0" presId="urn:microsoft.com/office/officeart/2005/8/layout/orgChart1"/>
    <dgm:cxn modelId="{6F8D1DED-9CA2-4E52-8979-1C7A9932675F}" type="presOf" srcId="{4E875BF8-FD51-45CD-9A0F-4EC2A3FB4E43}" destId="{85E4BA8D-A8CE-4318-8F77-1003A91066DD}" srcOrd="0" destOrd="0" presId="urn:microsoft.com/office/officeart/2005/8/layout/orgChart1"/>
    <dgm:cxn modelId="{D534ADEF-95D7-4EF3-BBE6-AADA0897CF8C}" type="presOf" srcId="{EAB1EE7A-D3D4-44E7-B9CB-3FCE34851649}" destId="{489AD5F4-B2F0-49EB-905F-086CB180D459}" srcOrd="0" destOrd="0" presId="urn:microsoft.com/office/officeart/2005/8/layout/orgChart1"/>
    <dgm:cxn modelId="{B7E5CAF8-B9B5-4FCE-8889-855E8ED78043}" type="presOf" srcId="{35B24302-9FB6-40EC-8409-C4F2FA316E59}" destId="{E4F37266-7CFA-4B93-99FE-EC0DF219F0E0}" srcOrd="0" destOrd="0" presId="urn:microsoft.com/office/officeart/2005/8/layout/orgChart1"/>
    <dgm:cxn modelId="{7B2DB6F9-AC05-42A6-B8BD-18489B34BD61}" srcId="{76F6C9E4-D5FC-4C31-BC2D-C9972C16CA99}" destId="{4E875BF8-FD51-45CD-9A0F-4EC2A3FB4E43}" srcOrd="0" destOrd="0" parTransId="{101534A9-4833-4F74-961C-7F67A7F8DFF2}" sibTransId="{A85D98F6-9DD1-48E2-A174-69EEB7672D6C}"/>
    <dgm:cxn modelId="{276BC3F9-F748-46A5-830A-F3F939911817}" type="presOf" srcId="{405D8E9E-5FA3-41F3-B7FD-246675169BAE}" destId="{B07ED7BA-8EAD-4CAE-84C7-17980E417460}" srcOrd="0" destOrd="0" presId="urn:microsoft.com/office/officeart/2005/8/layout/orgChart1"/>
    <dgm:cxn modelId="{DF74B3FC-057D-4FD4-8F8B-D89F7053F911}" type="presOf" srcId="{A6D6584E-CBA2-4F24-8297-6FAB71553795}" destId="{8C751EA1-7FB3-47CC-8991-EE7D0B4D6B82}" srcOrd="0" destOrd="0" presId="urn:microsoft.com/office/officeart/2005/8/layout/orgChart1"/>
    <dgm:cxn modelId="{2CABE240-B4BE-48A1-A1BD-5E03600DED08}" type="presParOf" srcId="{91AE8379-EEA4-43DF-81B7-D85FA22C6265}" destId="{8BAA837D-1CF7-4EEB-BFDA-3E11FC0AFCFA}" srcOrd="0" destOrd="0" presId="urn:microsoft.com/office/officeart/2005/8/layout/orgChart1"/>
    <dgm:cxn modelId="{2B0CDFCD-7E26-48B9-9D61-52ACFC6D8888}" type="presParOf" srcId="{8BAA837D-1CF7-4EEB-BFDA-3E11FC0AFCFA}" destId="{378A0A89-9F0A-4B91-B7D5-34F33058C82E}" srcOrd="0" destOrd="0" presId="urn:microsoft.com/office/officeart/2005/8/layout/orgChart1"/>
    <dgm:cxn modelId="{3EDE425A-68F4-4D76-944A-17A1C84FEE10}" type="presParOf" srcId="{378A0A89-9F0A-4B91-B7D5-34F33058C82E}" destId="{52D02ECF-D2FC-4679-BA02-5A36EB48E494}" srcOrd="0" destOrd="0" presId="urn:microsoft.com/office/officeart/2005/8/layout/orgChart1"/>
    <dgm:cxn modelId="{0B9794E5-2A19-460C-B603-F796693DD93B}" type="presParOf" srcId="{378A0A89-9F0A-4B91-B7D5-34F33058C82E}" destId="{961D31F2-8BBB-47FE-BF95-5C20BDA64D81}" srcOrd="1" destOrd="0" presId="urn:microsoft.com/office/officeart/2005/8/layout/orgChart1"/>
    <dgm:cxn modelId="{1A52E717-3E9A-48EC-9355-D619CCCDC75B}" type="presParOf" srcId="{8BAA837D-1CF7-4EEB-BFDA-3E11FC0AFCFA}" destId="{F76BC3B4-6E1D-45DC-8550-291D3F8BAFB3}" srcOrd="1" destOrd="0" presId="urn:microsoft.com/office/officeart/2005/8/layout/orgChart1"/>
    <dgm:cxn modelId="{21DB000F-41DD-41A1-A1D5-301D0AB4A204}" type="presParOf" srcId="{F76BC3B4-6E1D-45DC-8550-291D3F8BAFB3}" destId="{E4F37266-7CFA-4B93-99FE-EC0DF219F0E0}" srcOrd="0" destOrd="0" presId="urn:microsoft.com/office/officeart/2005/8/layout/orgChart1"/>
    <dgm:cxn modelId="{129C7A0E-6513-4C98-BA74-5DD684369454}" type="presParOf" srcId="{F76BC3B4-6E1D-45DC-8550-291D3F8BAFB3}" destId="{99F301EA-76B5-4530-BEAD-6C642CEF5CED}" srcOrd="1" destOrd="0" presId="urn:microsoft.com/office/officeart/2005/8/layout/orgChart1"/>
    <dgm:cxn modelId="{D0F3FBB1-9FA6-4A6A-85F3-27CD4F4DCB2E}" type="presParOf" srcId="{99F301EA-76B5-4530-BEAD-6C642CEF5CED}" destId="{B25FF2C5-302C-4E53-A623-90C3FFA7403B}" srcOrd="0" destOrd="0" presId="urn:microsoft.com/office/officeart/2005/8/layout/orgChart1"/>
    <dgm:cxn modelId="{9F15BE2A-B044-40AA-BFC2-8E58C70CE191}" type="presParOf" srcId="{B25FF2C5-302C-4E53-A623-90C3FFA7403B}" destId="{D692D5F8-BFCA-4F77-9B98-F580B7C8B01F}" srcOrd="0" destOrd="0" presId="urn:microsoft.com/office/officeart/2005/8/layout/orgChart1"/>
    <dgm:cxn modelId="{79288454-5148-46BE-85B1-9A681EF30C3A}" type="presParOf" srcId="{B25FF2C5-302C-4E53-A623-90C3FFA7403B}" destId="{3EA48351-DBC6-48AB-8A03-C397B712C55F}" srcOrd="1" destOrd="0" presId="urn:microsoft.com/office/officeart/2005/8/layout/orgChart1"/>
    <dgm:cxn modelId="{CD1812EE-B86D-4145-B68A-741B4D4FEA53}" type="presParOf" srcId="{99F301EA-76B5-4530-BEAD-6C642CEF5CED}" destId="{CF41E518-EF34-4998-84D3-B11AA3CFD170}" srcOrd="1" destOrd="0" presId="urn:microsoft.com/office/officeart/2005/8/layout/orgChart1"/>
    <dgm:cxn modelId="{5C6F4389-D6E9-4CA1-A326-7126039E0AB1}" type="presParOf" srcId="{CF41E518-EF34-4998-84D3-B11AA3CFD170}" destId="{4DABED0B-91C5-485C-925A-2255A88D2458}" srcOrd="0" destOrd="0" presId="urn:microsoft.com/office/officeart/2005/8/layout/orgChart1"/>
    <dgm:cxn modelId="{21FC6DF6-90D5-47D8-A541-1BDB9B3D65E0}" type="presParOf" srcId="{CF41E518-EF34-4998-84D3-B11AA3CFD170}" destId="{CA3D21AF-C601-4850-B6C1-90DF10252985}" srcOrd="1" destOrd="0" presId="urn:microsoft.com/office/officeart/2005/8/layout/orgChart1"/>
    <dgm:cxn modelId="{6BA92349-00F5-42A2-83F4-8A22EC948E77}" type="presParOf" srcId="{CA3D21AF-C601-4850-B6C1-90DF10252985}" destId="{5B971DFC-024A-4DAB-B942-E1F88C867BF8}" srcOrd="0" destOrd="0" presId="urn:microsoft.com/office/officeart/2005/8/layout/orgChart1"/>
    <dgm:cxn modelId="{90EDA223-1091-46A8-8A59-BEFF7556B86B}" type="presParOf" srcId="{5B971DFC-024A-4DAB-B942-E1F88C867BF8}" destId="{85E4BA8D-A8CE-4318-8F77-1003A91066DD}" srcOrd="0" destOrd="0" presId="urn:microsoft.com/office/officeart/2005/8/layout/orgChart1"/>
    <dgm:cxn modelId="{C6A849F8-5CD1-4990-BC87-01220F53DE6C}" type="presParOf" srcId="{5B971DFC-024A-4DAB-B942-E1F88C867BF8}" destId="{3B5CFAD9-1D80-4745-B3DA-7ACBE3BB2AD3}" srcOrd="1" destOrd="0" presId="urn:microsoft.com/office/officeart/2005/8/layout/orgChart1"/>
    <dgm:cxn modelId="{ECCA7212-D195-4151-A2A5-FA013717E727}" type="presParOf" srcId="{CA3D21AF-C601-4850-B6C1-90DF10252985}" destId="{BDCFA85A-DC55-41FD-B5F1-68A70293DE65}" srcOrd="1" destOrd="0" presId="urn:microsoft.com/office/officeart/2005/8/layout/orgChart1"/>
    <dgm:cxn modelId="{1B0E4FAA-EE50-4B90-BBD3-EAA925350DDC}" type="presParOf" srcId="{BDCFA85A-DC55-41FD-B5F1-68A70293DE65}" destId="{8C751EA1-7FB3-47CC-8991-EE7D0B4D6B82}" srcOrd="0" destOrd="0" presId="urn:microsoft.com/office/officeart/2005/8/layout/orgChart1"/>
    <dgm:cxn modelId="{FF5BC481-DE78-47DB-AF9F-BD3067A59F62}" type="presParOf" srcId="{BDCFA85A-DC55-41FD-B5F1-68A70293DE65}" destId="{A4962C66-395B-4FF6-84C3-DF552AC9ACF6}" srcOrd="1" destOrd="0" presId="urn:microsoft.com/office/officeart/2005/8/layout/orgChart1"/>
    <dgm:cxn modelId="{B6CD198B-F825-477B-976C-6B0799E3013F}" type="presParOf" srcId="{A4962C66-395B-4FF6-84C3-DF552AC9ACF6}" destId="{430EA4C1-8D85-4ED5-841C-F05A1498B433}" srcOrd="0" destOrd="0" presId="urn:microsoft.com/office/officeart/2005/8/layout/orgChart1"/>
    <dgm:cxn modelId="{A10F80CD-9A0F-4857-B896-D1081A78FEAE}" type="presParOf" srcId="{430EA4C1-8D85-4ED5-841C-F05A1498B433}" destId="{CFF5557B-C493-4B90-80F5-1D61949E7AD3}" srcOrd="0" destOrd="0" presId="urn:microsoft.com/office/officeart/2005/8/layout/orgChart1"/>
    <dgm:cxn modelId="{71ECB93F-79EA-4704-A5CC-3A870A0BC09D}" type="presParOf" srcId="{430EA4C1-8D85-4ED5-841C-F05A1498B433}" destId="{A72C1AB5-78E3-4F1A-B816-979686D783DB}" srcOrd="1" destOrd="0" presId="urn:microsoft.com/office/officeart/2005/8/layout/orgChart1"/>
    <dgm:cxn modelId="{FAB5708E-50A8-4C33-8FA6-094E84165B2D}" type="presParOf" srcId="{A4962C66-395B-4FF6-84C3-DF552AC9ACF6}" destId="{E25C15DF-7AA8-49DA-8372-FD3F90479744}" srcOrd="1" destOrd="0" presId="urn:microsoft.com/office/officeart/2005/8/layout/orgChart1"/>
    <dgm:cxn modelId="{C5DD7D0E-8E12-4160-81DC-7B4C88F75C17}" type="presParOf" srcId="{E25C15DF-7AA8-49DA-8372-FD3F90479744}" destId="{1FC2ED9D-99FA-4D08-B2F1-4C8DFC5D38F9}" srcOrd="0" destOrd="0" presId="urn:microsoft.com/office/officeart/2005/8/layout/orgChart1"/>
    <dgm:cxn modelId="{33515029-9795-4E91-BD5F-BEEDC7D0896B}" type="presParOf" srcId="{E25C15DF-7AA8-49DA-8372-FD3F90479744}" destId="{86ED1E9D-C869-45F8-BF9F-E5DE7ED0B132}" srcOrd="1" destOrd="0" presId="urn:microsoft.com/office/officeart/2005/8/layout/orgChart1"/>
    <dgm:cxn modelId="{F184533E-39C2-424A-B4CD-0FE85BE10D7A}" type="presParOf" srcId="{86ED1E9D-C869-45F8-BF9F-E5DE7ED0B132}" destId="{2A853C59-0D5B-4CB3-B8EE-187236CCA62F}" srcOrd="0" destOrd="0" presId="urn:microsoft.com/office/officeart/2005/8/layout/orgChart1"/>
    <dgm:cxn modelId="{75B061F3-D729-49F0-9B93-86931D873E25}" type="presParOf" srcId="{2A853C59-0D5B-4CB3-B8EE-187236CCA62F}" destId="{2C696675-DEBF-4525-B20B-D94779B151B8}" srcOrd="0" destOrd="0" presId="urn:microsoft.com/office/officeart/2005/8/layout/orgChart1"/>
    <dgm:cxn modelId="{C854CD03-C78A-420E-AAEB-507CFCEE04F0}" type="presParOf" srcId="{2A853C59-0D5B-4CB3-B8EE-187236CCA62F}" destId="{9D61FB5D-2BCF-4004-AE00-D697655F1748}" srcOrd="1" destOrd="0" presId="urn:microsoft.com/office/officeart/2005/8/layout/orgChart1"/>
    <dgm:cxn modelId="{6F772A6B-AC3C-4D3D-8841-7C7941D09E0F}" type="presParOf" srcId="{86ED1E9D-C869-45F8-BF9F-E5DE7ED0B132}" destId="{A970E883-92C5-4909-B6B6-324B8B06EF41}" srcOrd="1" destOrd="0" presId="urn:microsoft.com/office/officeart/2005/8/layout/orgChart1"/>
    <dgm:cxn modelId="{8E9C7459-BB3E-4FDB-AF31-7D69D7119C4F}" type="presParOf" srcId="{A970E883-92C5-4909-B6B6-324B8B06EF41}" destId="{D0345003-4908-4A24-B84F-67F2206424B3}" srcOrd="0" destOrd="0" presId="urn:microsoft.com/office/officeart/2005/8/layout/orgChart1"/>
    <dgm:cxn modelId="{8E198A5C-DB87-4F7B-AFAF-CFBBC93BF183}" type="presParOf" srcId="{A970E883-92C5-4909-B6B6-324B8B06EF41}" destId="{101E4594-873F-45C4-9D43-D9FA70D2C1FF}" srcOrd="1" destOrd="0" presId="urn:microsoft.com/office/officeart/2005/8/layout/orgChart1"/>
    <dgm:cxn modelId="{B779FE5A-6273-4BB0-808B-34899D9F117D}" type="presParOf" srcId="{101E4594-873F-45C4-9D43-D9FA70D2C1FF}" destId="{428D9584-E06A-4A7F-99DE-E7BEE16E98E9}" srcOrd="0" destOrd="0" presId="urn:microsoft.com/office/officeart/2005/8/layout/orgChart1"/>
    <dgm:cxn modelId="{2AA18A42-0948-4FD4-B90F-978B29BB673D}" type="presParOf" srcId="{428D9584-E06A-4A7F-99DE-E7BEE16E98E9}" destId="{005E6107-A8C2-4047-BC18-A23AFE0F5431}" srcOrd="0" destOrd="0" presId="urn:microsoft.com/office/officeart/2005/8/layout/orgChart1"/>
    <dgm:cxn modelId="{B5B2653F-3561-42FA-BA00-8C6FCBD1702B}" type="presParOf" srcId="{428D9584-E06A-4A7F-99DE-E7BEE16E98E9}" destId="{E169AF20-F35B-423E-9B9D-492B8BE8C6D5}" srcOrd="1" destOrd="0" presId="urn:microsoft.com/office/officeart/2005/8/layout/orgChart1"/>
    <dgm:cxn modelId="{EF2BDCBF-45E3-4796-96EE-3505B924E20F}" type="presParOf" srcId="{101E4594-873F-45C4-9D43-D9FA70D2C1FF}" destId="{7ABC2BBA-3697-4158-BE3A-C800901098D2}" srcOrd="1" destOrd="0" presId="urn:microsoft.com/office/officeart/2005/8/layout/orgChart1"/>
    <dgm:cxn modelId="{FAC40B06-5279-4E74-A626-E7ADFF95E9D2}" type="presParOf" srcId="{101E4594-873F-45C4-9D43-D9FA70D2C1FF}" destId="{31B1AA3F-58C3-46DC-9B90-DDC9C24F908E}" srcOrd="2" destOrd="0" presId="urn:microsoft.com/office/officeart/2005/8/layout/orgChart1"/>
    <dgm:cxn modelId="{D15DB022-1D7E-41B1-94D3-8F6F3CB23306}" type="presParOf" srcId="{A970E883-92C5-4909-B6B6-324B8B06EF41}" destId="{7066F3DD-89A1-4864-B40F-CFA1D8046659}" srcOrd="2" destOrd="0" presId="urn:microsoft.com/office/officeart/2005/8/layout/orgChart1"/>
    <dgm:cxn modelId="{E23BEABE-89DA-4AA2-859E-D659A29ECB92}" type="presParOf" srcId="{A970E883-92C5-4909-B6B6-324B8B06EF41}" destId="{5B164EA3-A950-4BEF-82F8-8021C62D538C}" srcOrd="3" destOrd="0" presId="urn:microsoft.com/office/officeart/2005/8/layout/orgChart1"/>
    <dgm:cxn modelId="{02ABE380-D965-427F-A7A9-BC6E19832D91}" type="presParOf" srcId="{5B164EA3-A950-4BEF-82F8-8021C62D538C}" destId="{EABF4B0A-037A-4DC5-B886-122F1D712E02}" srcOrd="0" destOrd="0" presId="urn:microsoft.com/office/officeart/2005/8/layout/orgChart1"/>
    <dgm:cxn modelId="{F0B2D4BE-6E4F-4EEE-B055-0BF7055DF6F2}" type="presParOf" srcId="{EABF4B0A-037A-4DC5-B886-122F1D712E02}" destId="{489AD5F4-B2F0-49EB-905F-086CB180D459}" srcOrd="0" destOrd="0" presId="urn:microsoft.com/office/officeart/2005/8/layout/orgChart1"/>
    <dgm:cxn modelId="{D98BD5DC-DB81-48B4-AD1C-754A3DFCB81A}" type="presParOf" srcId="{EABF4B0A-037A-4DC5-B886-122F1D712E02}" destId="{5832C4D7-5BB1-4C57-87EF-F90D9CB0C66E}" srcOrd="1" destOrd="0" presId="urn:microsoft.com/office/officeart/2005/8/layout/orgChart1"/>
    <dgm:cxn modelId="{57908C62-2D94-4E89-B351-BC6FB33A8FBF}" type="presParOf" srcId="{5B164EA3-A950-4BEF-82F8-8021C62D538C}" destId="{DB7A1AD3-ECD6-493B-9596-8C7F553ACE5D}" srcOrd="1" destOrd="0" presId="urn:microsoft.com/office/officeart/2005/8/layout/orgChart1"/>
    <dgm:cxn modelId="{AF7B1809-2770-43F3-9A6A-BD89F80D717F}" type="presParOf" srcId="{5B164EA3-A950-4BEF-82F8-8021C62D538C}" destId="{299AE319-6200-4AE8-9D2B-56F989F51751}" srcOrd="2" destOrd="0" presId="urn:microsoft.com/office/officeart/2005/8/layout/orgChart1"/>
    <dgm:cxn modelId="{D997285A-D531-4890-B08B-D52F188AF61D}" type="presParOf" srcId="{86ED1E9D-C869-45F8-BF9F-E5DE7ED0B132}" destId="{C7E71897-CA73-4B66-97E1-13B7D365363A}" srcOrd="2" destOrd="0" presId="urn:microsoft.com/office/officeart/2005/8/layout/orgChart1"/>
    <dgm:cxn modelId="{46B5DB7B-DC9A-459E-8B89-2B9694DADB6D}" type="presParOf" srcId="{E25C15DF-7AA8-49DA-8372-FD3F90479744}" destId="{F3C125F6-072E-4F9B-807C-18B026EEE1D4}" srcOrd="2" destOrd="0" presId="urn:microsoft.com/office/officeart/2005/8/layout/orgChart1"/>
    <dgm:cxn modelId="{40F3FDD2-854A-49BE-9A2E-9E6D51D79856}" type="presParOf" srcId="{E25C15DF-7AA8-49DA-8372-FD3F90479744}" destId="{739EA154-CB38-4B3A-BB14-5623084ADDA8}" srcOrd="3" destOrd="0" presId="urn:microsoft.com/office/officeart/2005/8/layout/orgChart1"/>
    <dgm:cxn modelId="{314FFB2B-76E5-4BD8-8739-CBCD81DB2888}" type="presParOf" srcId="{739EA154-CB38-4B3A-BB14-5623084ADDA8}" destId="{94EF7B8C-8E41-403A-98BF-144B6BDF3E82}" srcOrd="0" destOrd="0" presId="urn:microsoft.com/office/officeart/2005/8/layout/orgChart1"/>
    <dgm:cxn modelId="{AF80D2BE-97CD-46F1-9F22-F8493AB7DF0F}" type="presParOf" srcId="{94EF7B8C-8E41-403A-98BF-144B6BDF3E82}" destId="{B07ED7BA-8EAD-4CAE-84C7-17980E417460}" srcOrd="0" destOrd="0" presId="urn:microsoft.com/office/officeart/2005/8/layout/orgChart1"/>
    <dgm:cxn modelId="{163F5366-4452-40C8-B465-D8D07AECED02}" type="presParOf" srcId="{94EF7B8C-8E41-403A-98BF-144B6BDF3E82}" destId="{36A3A3C3-ADBA-4A91-8747-AF90659D8782}" srcOrd="1" destOrd="0" presId="urn:microsoft.com/office/officeart/2005/8/layout/orgChart1"/>
    <dgm:cxn modelId="{48A25847-397A-4173-B271-ACCE631C4B98}" type="presParOf" srcId="{739EA154-CB38-4B3A-BB14-5623084ADDA8}" destId="{7C93B551-F6D1-402B-A67F-7DAA8BC32279}" srcOrd="1" destOrd="0" presId="urn:microsoft.com/office/officeart/2005/8/layout/orgChart1"/>
    <dgm:cxn modelId="{7B40A570-F530-4F30-AD1D-2BCD541244D0}" type="presParOf" srcId="{739EA154-CB38-4B3A-BB14-5623084ADDA8}" destId="{B5C569C2-7A59-4DFB-80FA-302D1C8F2A5D}" srcOrd="2" destOrd="0" presId="urn:microsoft.com/office/officeart/2005/8/layout/orgChart1"/>
    <dgm:cxn modelId="{E5996D17-7B34-4792-9F68-49EC7E9920FF}" type="presParOf" srcId="{A4962C66-395B-4FF6-84C3-DF552AC9ACF6}" destId="{A822D128-E743-42A8-ACEB-174F399C82CC}" srcOrd="2" destOrd="0" presId="urn:microsoft.com/office/officeart/2005/8/layout/orgChart1"/>
    <dgm:cxn modelId="{E1D5D5D3-3331-4996-AE29-C97C108113A9}" type="presParOf" srcId="{BDCFA85A-DC55-41FD-B5F1-68A70293DE65}" destId="{9770E4B6-534A-4D12-A691-E085E3C0C02F}" srcOrd="2" destOrd="0" presId="urn:microsoft.com/office/officeart/2005/8/layout/orgChart1"/>
    <dgm:cxn modelId="{CAEC5360-C364-42F0-ABFE-4BAA79AD8FFA}" type="presParOf" srcId="{BDCFA85A-DC55-41FD-B5F1-68A70293DE65}" destId="{B1004DBB-802C-4C6A-980D-57E84D2FE862}" srcOrd="3" destOrd="0" presId="urn:microsoft.com/office/officeart/2005/8/layout/orgChart1"/>
    <dgm:cxn modelId="{9F585C51-6C13-49C6-91A4-90EA1E03B172}" type="presParOf" srcId="{B1004DBB-802C-4C6A-980D-57E84D2FE862}" destId="{290C4F47-542C-42C0-AEBE-2B42B85634CF}" srcOrd="0" destOrd="0" presId="urn:microsoft.com/office/officeart/2005/8/layout/orgChart1"/>
    <dgm:cxn modelId="{F3078F42-884F-4561-BB46-24EF272A26E2}" type="presParOf" srcId="{290C4F47-542C-42C0-AEBE-2B42B85634CF}" destId="{1FCD5FA8-F6E0-44AE-8834-53A19A01CA4E}" srcOrd="0" destOrd="0" presId="urn:microsoft.com/office/officeart/2005/8/layout/orgChart1"/>
    <dgm:cxn modelId="{A8FCD321-BCA1-4DDD-A121-68F44EF3850C}" type="presParOf" srcId="{290C4F47-542C-42C0-AEBE-2B42B85634CF}" destId="{E7B3890D-9179-476C-8B74-D90583D5525C}" srcOrd="1" destOrd="0" presId="urn:microsoft.com/office/officeart/2005/8/layout/orgChart1"/>
    <dgm:cxn modelId="{150CF68D-A577-4DCD-B721-C806BCADA2B4}" type="presParOf" srcId="{B1004DBB-802C-4C6A-980D-57E84D2FE862}" destId="{C3D9BB1C-6E91-4527-99F2-79E8195D37C2}" srcOrd="1" destOrd="0" presId="urn:microsoft.com/office/officeart/2005/8/layout/orgChart1"/>
    <dgm:cxn modelId="{D862D600-9B4E-42A6-8843-92360CA0344F}" type="presParOf" srcId="{B1004DBB-802C-4C6A-980D-57E84D2FE862}" destId="{85129916-234E-4322-A402-E66C4B90E381}" srcOrd="2" destOrd="0" presId="urn:microsoft.com/office/officeart/2005/8/layout/orgChart1"/>
    <dgm:cxn modelId="{E54C2487-8A46-4DC6-AAB7-99DBD88462BD}" type="presParOf" srcId="{CA3D21AF-C601-4850-B6C1-90DF10252985}" destId="{BAE278BE-F8E9-4FBA-81DE-F27D2BC137D5}" srcOrd="2" destOrd="0" presId="urn:microsoft.com/office/officeart/2005/8/layout/orgChart1"/>
    <dgm:cxn modelId="{5093A07D-E543-4875-93B1-76277E36B2C9}" type="presParOf" srcId="{99F301EA-76B5-4530-BEAD-6C642CEF5CED}" destId="{A63929BC-FEE6-4DBE-8222-D4FAF6BF5293}" srcOrd="2" destOrd="0" presId="urn:microsoft.com/office/officeart/2005/8/layout/orgChart1"/>
    <dgm:cxn modelId="{E6F2FEDC-4D68-456A-83D1-6E38A4AE34CB}" type="presParOf" srcId="{8BAA837D-1CF7-4EEB-BFDA-3E11FC0AFCFA}" destId="{79A1CF4F-39C0-4796-A17C-3FCD63E49F4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9A5C5DF-5E00-4366-AD13-D284D046DA7C}" type="doc">
      <dgm:prSet loTypeId="urn:microsoft.com/office/officeart/2005/8/layout/cycle3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EA084E-127F-4EB7-BA89-34C73E0BC456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/>
            <a:t>HOST</a:t>
          </a:r>
        </a:p>
      </dgm:t>
    </dgm:pt>
    <dgm:pt modelId="{1E849836-43E6-475A-8DBB-624C25601778}" type="parTrans" cxnId="{2F915BCE-DB3E-470F-8655-8E0C3972B769}">
      <dgm:prSet/>
      <dgm:spPr/>
      <dgm:t>
        <a:bodyPr/>
        <a:lstStyle/>
        <a:p>
          <a:endParaRPr lang="en-US"/>
        </a:p>
      </dgm:t>
    </dgm:pt>
    <dgm:pt modelId="{ACF8C3C8-B5F2-493B-B53D-1F338C987843}" type="sibTrans" cxnId="{2F915BCE-DB3E-470F-8655-8E0C3972B769}">
      <dgm:prSet/>
      <dgm:spPr/>
      <dgm:t>
        <a:bodyPr/>
        <a:lstStyle/>
        <a:p>
          <a:endParaRPr lang="en-US"/>
        </a:p>
      </dgm:t>
    </dgm:pt>
    <dgm:pt modelId="{85620B83-CE6B-4779-B0BB-81265B89F408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/>
            <a:t>STOCK MARKET</a:t>
          </a:r>
        </a:p>
      </dgm:t>
    </dgm:pt>
    <dgm:pt modelId="{B27491E1-F2D8-40BD-AD37-9D928A40BE27}" type="parTrans" cxnId="{AC3B9378-E069-408F-988A-84D51CDAF8F7}">
      <dgm:prSet/>
      <dgm:spPr/>
      <dgm:t>
        <a:bodyPr/>
        <a:lstStyle/>
        <a:p>
          <a:endParaRPr lang="en-US"/>
        </a:p>
      </dgm:t>
    </dgm:pt>
    <dgm:pt modelId="{86E5537F-B044-4A66-AFE3-0C262C6A3692}" type="sibTrans" cxnId="{AC3B9378-E069-408F-988A-84D51CDAF8F7}">
      <dgm:prSet/>
      <dgm:spPr/>
      <dgm:t>
        <a:bodyPr/>
        <a:lstStyle/>
        <a:p>
          <a:endParaRPr lang="en-US"/>
        </a:p>
      </dgm:t>
    </dgm:pt>
    <dgm:pt modelId="{75A3F4D1-7668-406E-9AEA-A89CD6E8BBA6}" type="pres">
      <dgm:prSet presAssocID="{59A5C5DF-5E00-4366-AD13-D284D046DA7C}" presName="Name0" presStyleCnt="0">
        <dgm:presLayoutVars>
          <dgm:dir/>
          <dgm:resizeHandles val="exact"/>
        </dgm:presLayoutVars>
      </dgm:prSet>
      <dgm:spPr/>
    </dgm:pt>
    <dgm:pt modelId="{0798CF33-6870-490C-B110-7C110894EB86}" type="pres">
      <dgm:prSet presAssocID="{59A5C5DF-5E00-4366-AD13-D284D046DA7C}" presName="node1" presStyleLbl="node1" presStyleIdx="0" presStyleCnt="2">
        <dgm:presLayoutVars>
          <dgm:bulletEnabled val="1"/>
        </dgm:presLayoutVars>
      </dgm:prSet>
      <dgm:spPr/>
    </dgm:pt>
    <dgm:pt modelId="{F1D99EEB-C8F1-452E-83D6-7792DA985322}" type="pres">
      <dgm:prSet presAssocID="{59A5C5DF-5E00-4366-AD13-D284D046DA7C}" presName="sibTrans" presStyleLbl="bgShp" presStyleIdx="0" presStyleCnt="1"/>
      <dgm:spPr/>
    </dgm:pt>
    <dgm:pt modelId="{B6533D20-F37E-47B4-A8E4-8F7B97A4A52E}" type="pres">
      <dgm:prSet presAssocID="{59A5C5DF-5E00-4366-AD13-D284D046DA7C}" presName="node2" presStyleLbl="node1" presStyleIdx="1" presStyleCnt="2">
        <dgm:presLayoutVars>
          <dgm:bulletEnabled val="1"/>
        </dgm:presLayoutVars>
      </dgm:prSet>
      <dgm:spPr/>
    </dgm:pt>
    <dgm:pt modelId="{84178A02-BC92-40A1-97C4-BCA03FDAF39C}" type="pres">
      <dgm:prSet presAssocID="{59A5C5DF-5E00-4366-AD13-D284D046DA7C}" presName="sp1" presStyleCnt="0"/>
      <dgm:spPr/>
    </dgm:pt>
    <dgm:pt modelId="{FE7AD453-FA25-4D87-9141-A5CEE37D75C3}" type="pres">
      <dgm:prSet presAssocID="{59A5C5DF-5E00-4366-AD13-D284D046DA7C}" presName="sp2" presStyleCnt="0"/>
      <dgm:spPr/>
    </dgm:pt>
  </dgm:ptLst>
  <dgm:cxnLst>
    <dgm:cxn modelId="{1975B306-3057-4DBA-B154-014144D4EF5F}" type="presOf" srcId="{48EA084E-127F-4EB7-BA89-34C73E0BC456}" destId="{0798CF33-6870-490C-B110-7C110894EB86}" srcOrd="0" destOrd="0" presId="urn:microsoft.com/office/officeart/2005/8/layout/cycle3"/>
    <dgm:cxn modelId="{56257F08-30F7-4A26-A581-945844265CCF}" type="presOf" srcId="{ACF8C3C8-B5F2-493B-B53D-1F338C987843}" destId="{F1D99EEB-C8F1-452E-83D6-7792DA985322}" srcOrd="0" destOrd="0" presId="urn:microsoft.com/office/officeart/2005/8/layout/cycle3"/>
    <dgm:cxn modelId="{9E250F63-9CF9-4FAF-8A40-4672EFF669DA}" type="presOf" srcId="{85620B83-CE6B-4779-B0BB-81265B89F408}" destId="{B6533D20-F37E-47B4-A8E4-8F7B97A4A52E}" srcOrd="0" destOrd="0" presId="urn:microsoft.com/office/officeart/2005/8/layout/cycle3"/>
    <dgm:cxn modelId="{51F52C69-64BF-41EC-96E8-A71F35C05B3A}" type="presOf" srcId="{59A5C5DF-5E00-4366-AD13-D284D046DA7C}" destId="{75A3F4D1-7668-406E-9AEA-A89CD6E8BBA6}" srcOrd="0" destOrd="0" presId="urn:microsoft.com/office/officeart/2005/8/layout/cycle3"/>
    <dgm:cxn modelId="{AC3B9378-E069-408F-988A-84D51CDAF8F7}" srcId="{59A5C5DF-5E00-4366-AD13-D284D046DA7C}" destId="{85620B83-CE6B-4779-B0BB-81265B89F408}" srcOrd="1" destOrd="0" parTransId="{B27491E1-F2D8-40BD-AD37-9D928A40BE27}" sibTransId="{86E5537F-B044-4A66-AFE3-0C262C6A3692}"/>
    <dgm:cxn modelId="{2F915BCE-DB3E-470F-8655-8E0C3972B769}" srcId="{59A5C5DF-5E00-4366-AD13-D284D046DA7C}" destId="{48EA084E-127F-4EB7-BA89-34C73E0BC456}" srcOrd="0" destOrd="0" parTransId="{1E849836-43E6-475A-8DBB-624C25601778}" sibTransId="{ACF8C3C8-B5F2-493B-B53D-1F338C987843}"/>
    <dgm:cxn modelId="{966C29D2-B9E1-42FA-B16B-2FC8EC6E1087}" type="presParOf" srcId="{75A3F4D1-7668-406E-9AEA-A89CD6E8BBA6}" destId="{0798CF33-6870-490C-B110-7C110894EB86}" srcOrd="0" destOrd="0" presId="urn:microsoft.com/office/officeart/2005/8/layout/cycle3"/>
    <dgm:cxn modelId="{9A0FEF4B-107F-4A34-B536-118073F9A2D5}" type="presParOf" srcId="{75A3F4D1-7668-406E-9AEA-A89CD6E8BBA6}" destId="{F1D99EEB-C8F1-452E-83D6-7792DA985322}" srcOrd="1" destOrd="0" presId="urn:microsoft.com/office/officeart/2005/8/layout/cycle3"/>
    <dgm:cxn modelId="{CEA17335-6BE3-4AC5-9D6D-95F286CB3903}" type="presParOf" srcId="{75A3F4D1-7668-406E-9AEA-A89CD6E8BBA6}" destId="{B6533D20-F37E-47B4-A8E4-8F7B97A4A52E}" srcOrd="2" destOrd="0" presId="urn:microsoft.com/office/officeart/2005/8/layout/cycle3"/>
    <dgm:cxn modelId="{70C44913-806F-4514-A433-3E0C2B605411}" type="presParOf" srcId="{75A3F4D1-7668-406E-9AEA-A89CD6E8BBA6}" destId="{84178A02-BC92-40A1-97C4-BCA03FDAF39C}" srcOrd="3" destOrd="0" presId="urn:microsoft.com/office/officeart/2005/8/layout/cycle3"/>
    <dgm:cxn modelId="{920EF212-39D1-4FBE-88FA-4D37FC6161BE}" type="presParOf" srcId="{75A3F4D1-7668-406E-9AEA-A89CD6E8BBA6}" destId="{FE7AD453-FA25-4D87-9141-A5CEE37D75C3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F581346-FB24-4F79-A6A1-2597AF6E46C9}" type="doc">
      <dgm:prSet loTypeId="urn:microsoft.com/office/officeart/2005/8/layout/process4" loCatId="process" qsTypeId="urn:microsoft.com/office/officeart/2005/8/quickstyle/3d2" qsCatId="3D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CCA271E2-BE1E-4622-B239-1D395927FC07}">
      <dgm:prSet phldrT="[Text]"/>
      <dgm:spPr>
        <a:solidFill>
          <a:srgbClr val="0D1D51"/>
        </a:solidFill>
      </dgm:spPr>
      <dgm:t>
        <a:bodyPr/>
        <a:lstStyle/>
        <a:p>
          <a:r>
            <a:rPr lang="en-US" b="1" dirty="0"/>
            <a:t>DATA EXTRACTING</a:t>
          </a:r>
        </a:p>
      </dgm:t>
    </dgm:pt>
    <dgm:pt modelId="{84B70CA9-CD52-42A9-AC1B-96960F78F5D5}" type="parTrans" cxnId="{CFC01DEF-CF7C-4482-ADED-E010492C40F7}">
      <dgm:prSet/>
      <dgm:spPr/>
      <dgm:t>
        <a:bodyPr/>
        <a:lstStyle/>
        <a:p>
          <a:endParaRPr lang="en-US"/>
        </a:p>
      </dgm:t>
    </dgm:pt>
    <dgm:pt modelId="{AA359CE0-5F07-4E93-B415-3293D986A1B7}" type="sibTrans" cxnId="{CFC01DEF-CF7C-4482-ADED-E010492C40F7}">
      <dgm:prSet/>
      <dgm:spPr>
        <a:solidFill>
          <a:srgbClr val="84AF9B"/>
        </a:solidFill>
      </dgm:spPr>
      <dgm:t>
        <a:bodyPr/>
        <a:lstStyle/>
        <a:p>
          <a:endParaRPr lang="en-US"/>
        </a:p>
      </dgm:t>
    </dgm:pt>
    <dgm:pt modelId="{F7B11FAA-1FE1-4469-95B4-DAF96A4F71CC}">
      <dgm:prSet phldrT="[Text]"/>
      <dgm:spPr>
        <a:solidFill>
          <a:srgbClr val="0D1D51"/>
        </a:solidFill>
      </dgm:spPr>
      <dgm:t>
        <a:bodyPr/>
        <a:lstStyle/>
        <a:p>
          <a:r>
            <a:rPr lang="en-US" b="1" dirty="0"/>
            <a:t>TRADING ALGORITHM</a:t>
          </a:r>
        </a:p>
      </dgm:t>
    </dgm:pt>
    <dgm:pt modelId="{61519111-6BA6-4090-86E8-158D7724FF57}" type="parTrans" cxnId="{BF0FF2ED-40F0-4628-9277-BBC897CD9B3B}">
      <dgm:prSet/>
      <dgm:spPr/>
      <dgm:t>
        <a:bodyPr/>
        <a:lstStyle/>
        <a:p>
          <a:endParaRPr lang="en-US"/>
        </a:p>
      </dgm:t>
    </dgm:pt>
    <dgm:pt modelId="{CF4E180E-4DAF-43F4-8EB1-123378ED65F6}" type="sibTrans" cxnId="{BF0FF2ED-40F0-4628-9277-BBC897CD9B3B}">
      <dgm:prSet/>
      <dgm:spPr>
        <a:solidFill>
          <a:srgbClr val="84AF9B"/>
        </a:solidFill>
      </dgm:spPr>
      <dgm:t>
        <a:bodyPr/>
        <a:lstStyle/>
        <a:p>
          <a:endParaRPr lang="en-US"/>
        </a:p>
      </dgm:t>
    </dgm:pt>
    <dgm:pt modelId="{9E96294F-410D-4F39-9807-8951E9E9DAB6}">
      <dgm:prSet phldrT="[Text]"/>
      <dgm:spPr>
        <a:solidFill>
          <a:srgbClr val="0D1D51"/>
        </a:solidFill>
      </dgm:spPr>
      <dgm:t>
        <a:bodyPr/>
        <a:lstStyle/>
        <a:p>
          <a:r>
            <a:rPr lang="en-US" b="1" dirty="0"/>
            <a:t>PREDICTIONS</a:t>
          </a:r>
        </a:p>
      </dgm:t>
    </dgm:pt>
    <dgm:pt modelId="{8B987E9D-EA8B-4F6B-B401-0E5BF0ADA7A7}" type="parTrans" cxnId="{D60E1272-AD0D-4D93-9074-D20A26299197}">
      <dgm:prSet/>
      <dgm:spPr/>
      <dgm:t>
        <a:bodyPr/>
        <a:lstStyle/>
        <a:p>
          <a:endParaRPr lang="en-US"/>
        </a:p>
      </dgm:t>
    </dgm:pt>
    <dgm:pt modelId="{FACF6196-B637-4ACF-A846-4A2367DABEDC}" type="sibTrans" cxnId="{D60E1272-AD0D-4D93-9074-D20A26299197}">
      <dgm:prSet/>
      <dgm:spPr>
        <a:solidFill>
          <a:srgbClr val="84AF9B"/>
        </a:solidFill>
      </dgm:spPr>
      <dgm:t>
        <a:bodyPr/>
        <a:lstStyle/>
        <a:p>
          <a:endParaRPr lang="en-US"/>
        </a:p>
      </dgm:t>
    </dgm:pt>
    <dgm:pt modelId="{E993E8D7-4695-4287-B4F8-8C71EA5511BA}">
      <dgm:prSet phldrT="[Text]"/>
      <dgm:spPr>
        <a:solidFill>
          <a:srgbClr val="0D1D51"/>
        </a:solidFill>
      </dgm:spPr>
      <dgm:t>
        <a:bodyPr/>
        <a:lstStyle/>
        <a:p>
          <a:r>
            <a:rPr lang="en-US" b="1" dirty="0"/>
            <a:t>BUY AND SELL ORDER TRANSFER</a:t>
          </a:r>
        </a:p>
        <a:p>
          <a:endParaRPr lang="en-US" b="1" dirty="0"/>
        </a:p>
      </dgm:t>
    </dgm:pt>
    <dgm:pt modelId="{64BE4910-9884-4DF0-9891-F83A81BB9FB6}" type="parTrans" cxnId="{68D13F4E-5A24-4D8D-9217-526DD217D1BC}">
      <dgm:prSet/>
      <dgm:spPr/>
      <dgm:t>
        <a:bodyPr/>
        <a:lstStyle/>
        <a:p>
          <a:endParaRPr lang="en-US"/>
        </a:p>
      </dgm:t>
    </dgm:pt>
    <dgm:pt modelId="{86611B34-C8A2-4A85-BBAC-8F5449D0CEBB}" type="sibTrans" cxnId="{68D13F4E-5A24-4D8D-9217-526DD217D1BC}">
      <dgm:prSet/>
      <dgm:spPr/>
      <dgm:t>
        <a:bodyPr/>
        <a:lstStyle/>
        <a:p>
          <a:endParaRPr lang="en-US"/>
        </a:p>
      </dgm:t>
    </dgm:pt>
    <dgm:pt modelId="{1F87DA33-BF7C-4634-9509-903292CC3C3D}" type="pres">
      <dgm:prSet presAssocID="{6F581346-FB24-4F79-A6A1-2597AF6E46C9}" presName="Name0" presStyleCnt="0">
        <dgm:presLayoutVars>
          <dgm:dir/>
          <dgm:animLvl val="lvl"/>
          <dgm:resizeHandles val="exact"/>
        </dgm:presLayoutVars>
      </dgm:prSet>
      <dgm:spPr/>
    </dgm:pt>
    <dgm:pt modelId="{48808978-45EA-4462-8032-D1C889B03ACB}" type="pres">
      <dgm:prSet presAssocID="{E993E8D7-4695-4287-B4F8-8C71EA5511BA}" presName="boxAndChildren" presStyleCnt="0"/>
      <dgm:spPr/>
    </dgm:pt>
    <dgm:pt modelId="{3BE41A89-A68D-46C4-AFB5-8482488605C0}" type="pres">
      <dgm:prSet presAssocID="{E993E8D7-4695-4287-B4F8-8C71EA5511BA}" presName="parentTextBox" presStyleLbl="node1" presStyleIdx="0" presStyleCnt="4"/>
      <dgm:spPr/>
    </dgm:pt>
    <dgm:pt modelId="{01A6192F-66BC-43AA-A058-7A9A48EEFED5}" type="pres">
      <dgm:prSet presAssocID="{FACF6196-B637-4ACF-A846-4A2367DABEDC}" presName="sp" presStyleCnt="0"/>
      <dgm:spPr/>
    </dgm:pt>
    <dgm:pt modelId="{8DFAA7A6-69D6-4E03-BB5E-E9D22DD293D8}" type="pres">
      <dgm:prSet presAssocID="{9E96294F-410D-4F39-9807-8951E9E9DAB6}" presName="arrowAndChildren" presStyleCnt="0"/>
      <dgm:spPr/>
    </dgm:pt>
    <dgm:pt modelId="{FB261326-1097-468C-BD9A-BAE64FF45EDA}" type="pres">
      <dgm:prSet presAssocID="{9E96294F-410D-4F39-9807-8951E9E9DAB6}" presName="parentTextArrow" presStyleLbl="node1" presStyleIdx="1" presStyleCnt="4"/>
      <dgm:spPr/>
    </dgm:pt>
    <dgm:pt modelId="{0BC70DF8-7CE9-473E-9FF0-880DACCC8BBB}" type="pres">
      <dgm:prSet presAssocID="{CF4E180E-4DAF-43F4-8EB1-123378ED65F6}" presName="sp" presStyleCnt="0"/>
      <dgm:spPr/>
    </dgm:pt>
    <dgm:pt modelId="{D1B8AA0B-7212-45DA-BB21-F9E9C0A9A02B}" type="pres">
      <dgm:prSet presAssocID="{F7B11FAA-1FE1-4469-95B4-DAF96A4F71CC}" presName="arrowAndChildren" presStyleCnt="0"/>
      <dgm:spPr/>
    </dgm:pt>
    <dgm:pt modelId="{2FD79474-5603-4196-8073-4D0A007FA5FC}" type="pres">
      <dgm:prSet presAssocID="{F7B11FAA-1FE1-4469-95B4-DAF96A4F71CC}" presName="parentTextArrow" presStyleLbl="node1" presStyleIdx="2" presStyleCnt="4"/>
      <dgm:spPr/>
    </dgm:pt>
    <dgm:pt modelId="{15CB9899-E5C3-48F1-B72D-3CFE158E13DE}" type="pres">
      <dgm:prSet presAssocID="{AA359CE0-5F07-4E93-B415-3293D986A1B7}" presName="sp" presStyleCnt="0"/>
      <dgm:spPr/>
    </dgm:pt>
    <dgm:pt modelId="{077F1F45-F511-4D84-81AA-DD989A43DC23}" type="pres">
      <dgm:prSet presAssocID="{CCA271E2-BE1E-4622-B239-1D395927FC07}" presName="arrowAndChildren" presStyleCnt="0"/>
      <dgm:spPr/>
    </dgm:pt>
    <dgm:pt modelId="{26DD732E-9DB4-4C3A-8BDB-D5B70B1889C0}" type="pres">
      <dgm:prSet presAssocID="{CCA271E2-BE1E-4622-B239-1D395927FC07}" presName="parentTextArrow" presStyleLbl="node1" presStyleIdx="3" presStyleCnt="4" custLinFactNeighborX="-198" custLinFactNeighborY="-24076"/>
      <dgm:spPr/>
    </dgm:pt>
  </dgm:ptLst>
  <dgm:cxnLst>
    <dgm:cxn modelId="{6CEF5A19-1049-401F-B4E9-F11CCAF464EB}" type="presOf" srcId="{E993E8D7-4695-4287-B4F8-8C71EA5511BA}" destId="{3BE41A89-A68D-46C4-AFB5-8482488605C0}" srcOrd="0" destOrd="0" presId="urn:microsoft.com/office/officeart/2005/8/layout/process4"/>
    <dgm:cxn modelId="{F42CB235-85B1-47EA-8F6F-D6C151391A35}" type="presOf" srcId="{CCA271E2-BE1E-4622-B239-1D395927FC07}" destId="{26DD732E-9DB4-4C3A-8BDB-D5B70B1889C0}" srcOrd="0" destOrd="0" presId="urn:microsoft.com/office/officeart/2005/8/layout/process4"/>
    <dgm:cxn modelId="{7208D54D-F8E4-4B3A-A1DE-6F36A1AA4C79}" type="presOf" srcId="{9E96294F-410D-4F39-9807-8951E9E9DAB6}" destId="{FB261326-1097-468C-BD9A-BAE64FF45EDA}" srcOrd="0" destOrd="0" presId="urn:microsoft.com/office/officeart/2005/8/layout/process4"/>
    <dgm:cxn modelId="{68D13F4E-5A24-4D8D-9217-526DD217D1BC}" srcId="{6F581346-FB24-4F79-A6A1-2597AF6E46C9}" destId="{E993E8D7-4695-4287-B4F8-8C71EA5511BA}" srcOrd="3" destOrd="0" parTransId="{64BE4910-9884-4DF0-9891-F83A81BB9FB6}" sibTransId="{86611B34-C8A2-4A85-BBAC-8F5449D0CEBB}"/>
    <dgm:cxn modelId="{D60E1272-AD0D-4D93-9074-D20A26299197}" srcId="{6F581346-FB24-4F79-A6A1-2597AF6E46C9}" destId="{9E96294F-410D-4F39-9807-8951E9E9DAB6}" srcOrd="2" destOrd="0" parTransId="{8B987E9D-EA8B-4F6B-B401-0E5BF0ADA7A7}" sibTransId="{FACF6196-B637-4ACF-A846-4A2367DABEDC}"/>
    <dgm:cxn modelId="{AC8ADB7C-D1FD-4383-9A23-2C64C8BD0B16}" type="presOf" srcId="{F7B11FAA-1FE1-4469-95B4-DAF96A4F71CC}" destId="{2FD79474-5603-4196-8073-4D0A007FA5FC}" srcOrd="0" destOrd="0" presId="urn:microsoft.com/office/officeart/2005/8/layout/process4"/>
    <dgm:cxn modelId="{33463A99-B669-4974-85FC-B1082501E368}" type="presOf" srcId="{6F581346-FB24-4F79-A6A1-2597AF6E46C9}" destId="{1F87DA33-BF7C-4634-9509-903292CC3C3D}" srcOrd="0" destOrd="0" presId="urn:microsoft.com/office/officeart/2005/8/layout/process4"/>
    <dgm:cxn modelId="{BF0FF2ED-40F0-4628-9277-BBC897CD9B3B}" srcId="{6F581346-FB24-4F79-A6A1-2597AF6E46C9}" destId="{F7B11FAA-1FE1-4469-95B4-DAF96A4F71CC}" srcOrd="1" destOrd="0" parTransId="{61519111-6BA6-4090-86E8-158D7724FF57}" sibTransId="{CF4E180E-4DAF-43F4-8EB1-123378ED65F6}"/>
    <dgm:cxn modelId="{CFC01DEF-CF7C-4482-ADED-E010492C40F7}" srcId="{6F581346-FB24-4F79-A6A1-2597AF6E46C9}" destId="{CCA271E2-BE1E-4622-B239-1D395927FC07}" srcOrd="0" destOrd="0" parTransId="{84B70CA9-CD52-42A9-AC1B-96960F78F5D5}" sibTransId="{AA359CE0-5F07-4E93-B415-3293D986A1B7}"/>
    <dgm:cxn modelId="{96713EE8-AB2D-455C-B508-CAD93B4F4A54}" type="presParOf" srcId="{1F87DA33-BF7C-4634-9509-903292CC3C3D}" destId="{48808978-45EA-4462-8032-D1C889B03ACB}" srcOrd="0" destOrd="0" presId="urn:microsoft.com/office/officeart/2005/8/layout/process4"/>
    <dgm:cxn modelId="{CB8D2154-02D1-48E9-A0CB-4EEC318B2399}" type="presParOf" srcId="{48808978-45EA-4462-8032-D1C889B03ACB}" destId="{3BE41A89-A68D-46C4-AFB5-8482488605C0}" srcOrd="0" destOrd="0" presId="urn:microsoft.com/office/officeart/2005/8/layout/process4"/>
    <dgm:cxn modelId="{D76BF19A-58D2-44B0-B50C-4D17834F2F30}" type="presParOf" srcId="{1F87DA33-BF7C-4634-9509-903292CC3C3D}" destId="{01A6192F-66BC-43AA-A058-7A9A48EEFED5}" srcOrd="1" destOrd="0" presId="urn:microsoft.com/office/officeart/2005/8/layout/process4"/>
    <dgm:cxn modelId="{DBF99658-0B10-4584-971A-279155643C63}" type="presParOf" srcId="{1F87DA33-BF7C-4634-9509-903292CC3C3D}" destId="{8DFAA7A6-69D6-4E03-BB5E-E9D22DD293D8}" srcOrd="2" destOrd="0" presId="urn:microsoft.com/office/officeart/2005/8/layout/process4"/>
    <dgm:cxn modelId="{D89E7949-7B98-4FB9-B0ED-F2E59EAC5DA0}" type="presParOf" srcId="{8DFAA7A6-69D6-4E03-BB5E-E9D22DD293D8}" destId="{FB261326-1097-468C-BD9A-BAE64FF45EDA}" srcOrd="0" destOrd="0" presId="urn:microsoft.com/office/officeart/2005/8/layout/process4"/>
    <dgm:cxn modelId="{E128B648-D5D6-4801-A4BC-AC5C49EDE41C}" type="presParOf" srcId="{1F87DA33-BF7C-4634-9509-903292CC3C3D}" destId="{0BC70DF8-7CE9-473E-9FF0-880DACCC8BBB}" srcOrd="3" destOrd="0" presId="urn:microsoft.com/office/officeart/2005/8/layout/process4"/>
    <dgm:cxn modelId="{BD8C84FA-894B-4736-932E-F261D971ADAF}" type="presParOf" srcId="{1F87DA33-BF7C-4634-9509-903292CC3C3D}" destId="{D1B8AA0B-7212-45DA-BB21-F9E9C0A9A02B}" srcOrd="4" destOrd="0" presId="urn:microsoft.com/office/officeart/2005/8/layout/process4"/>
    <dgm:cxn modelId="{42DE94EF-C8F6-4E55-B4C9-4AD4F152E84D}" type="presParOf" srcId="{D1B8AA0B-7212-45DA-BB21-F9E9C0A9A02B}" destId="{2FD79474-5603-4196-8073-4D0A007FA5FC}" srcOrd="0" destOrd="0" presId="urn:microsoft.com/office/officeart/2005/8/layout/process4"/>
    <dgm:cxn modelId="{560B1757-D97E-4B3F-85E4-DA78AAFD2042}" type="presParOf" srcId="{1F87DA33-BF7C-4634-9509-903292CC3C3D}" destId="{15CB9899-E5C3-48F1-B72D-3CFE158E13DE}" srcOrd="5" destOrd="0" presId="urn:microsoft.com/office/officeart/2005/8/layout/process4"/>
    <dgm:cxn modelId="{49B5D612-E3A6-4682-8B80-87AE158C0C0A}" type="presParOf" srcId="{1F87DA33-BF7C-4634-9509-903292CC3C3D}" destId="{077F1F45-F511-4D84-81AA-DD989A43DC23}" srcOrd="6" destOrd="0" presId="urn:microsoft.com/office/officeart/2005/8/layout/process4"/>
    <dgm:cxn modelId="{24AD12C6-2BF9-4B5D-A03D-90D180225659}" type="presParOf" srcId="{077F1F45-F511-4D84-81AA-DD989A43DC23}" destId="{26DD732E-9DB4-4C3A-8BDB-D5B70B1889C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B5175E9-8524-4477-AE9C-5034F5337E6B}" type="doc">
      <dgm:prSet loTypeId="urn:microsoft.com/office/officeart/2005/8/layout/orgChart1" loCatId="hierarchy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1A045E6-21A8-4C7C-9DB5-99486FC28EFD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b="0" dirty="0"/>
            <a:t>What is Trading</a:t>
          </a:r>
        </a:p>
      </dgm:t>
    </dgm:pt>
    <dgm:pt modelId="{7585A909-33EE-4F04-A819-3AE6CA118095}" type="parTrans" cxnId="{61FE40BC-B9DB-4F7E-8553-7E8B7FAEDCC2}">
      <dgm:prSet/>
      <dgm:spPr/>
      <dgm:t>
        <a:bodyPr/>
        <a:lstStyle/>
        <a:p>
          <a:endParaRPr lang="en-US"/>
        </a:p>
      </dgm:t>
    </dgm:pt>
    <dgm:pt modelId="{3EBF9FB1-1DC0-45AC-9299-64945CADA2E6}" type="sibTrans" cxnId="{61FE40BC-B9DB-4F7E-8553-7E8B7FAEDCC2}">
      <dgm:prSet/>
      <dgm:spPr/>
      <dgm:t>
        <a:bodyPr/>
        <a:lstStyle/>
        <a:p>
          <a:endParaRPr lang="en-US"/>
        </a:p>
      </dgm:t>
    </dgm:pt>
    <dgm:pt modelId="{405D8E9E-5FA3-41F3-B7FD-246675169BAE}">
      <dgm:prSet phldrT="[Text]"/>
      <dgm:spPr>
        <a:solidFill>
          <a:srgbClr val="00B050"/>
        </a:solidFill>
      </dgm:spPr>
      <dgm:t>
        <a:bodyPr/>
        <a:lstStyle/>
        <a:p>
          <a:r>
            <a:rPr lang="en-US" b="0" dirty="0"/>
            <a:t> Sentimental Analysis</a:t>
          </a:r>
        </a:p>
      </dgm:t>
    </dgm:pt>
    <dgm:pt modelId="{A2E464BF-E842-40C0-81A7-2824F7599110}" type="parTrans" cxnId="{7D5DCE18-DA03-4542-8CFC-D2279A63DAD9}">
      <dgm:prSet/>
      <dgm:spPr/>
      <dgm:t>
        <a:bodyPr/>
        <a:lstStyle/>
        <a:p>
          <a:endParaRPr lang="en-US"/>
        </a:p>
      </dgm:t>
    </dgm:pt>
    <dgm:pt modelId="{F4C46015-4858-4946-B0C3-6A3DAF97D7F3}" type="sibTrans" cxnId="{7D5DCE18-DA03-4542-8CFC-D2279A63DAD9}">
      <dgm:prSet/>
      <dgm:spPr/>
      <dgm:t>
        <a:bodyPr/>
        <a:lstStyle/>
        <a:p>
          <a:endParaRPr lang="en-US"/>
        </a:p>
      </dgm:t>
    </dgm:pt>
    <dgm:pt modelId="{76F6C9E4-D5FC-4C31-BC2D-C9972C16CA99}">
      <dgm:prSet phldrT="[Text]"/>
      <dgm:spPr/>
      <dgm:t>
        <a:bodyPr/>
        <a:lstStyle/>
        <a:p>
          <a:r>
            <a:rPr lang="en-US" b="0" dirty="0"/>
            <a:t>Trading History</a:t>
          </a:r>
        </a:p>
      </dgm:t>
    </dgm:pt>
    <dgm:pt modelId="{35B24302-9FB6-40EC-8409-C4F2FA316E59}" type="parTrans" cxnId="{15B24B8A-BE46-4463-AB79-91463C35C7F2}">
      <dgm:prSet/>
      <dgm:spPr/>
      <dgm:t>
        <a:bodyPr/>
        <a:lstStyle/>
        <a:p>
          <a:endParaRPr lang="en-US"/>
        </a:p>
      </dgm:t>
    </dgm:pt>
    <dgm:pt modelId="{AB134393-1BB4-4D6A-8807-B5D25BDAA205}" type="sibTrans" cxnId="{15B24B8A-BE46-4463-AB79-91463C35C7F2}">
      <dgm:prSet/>
      <dgm:spPr/>
      <dgm:t>
        <a:bodyPr/>
        <a:lstStyle/>
        <a:p>
          <a:endParaRPr lang="en-US"/>
        </a:p>
      </dgm:t>
    </dgm:pt>
    <dgm:pt modelId="{4E875BF8-FD51-45CD-9A0F-4EC2A3FB4E43}">
      <dgm:prSet phldrT="[Text]"/>
      <dgm:spPr/>
      <dgm:t>
        <a:bodyPr/>
        <a:lstStyle/>
        <a:p>
          <a:r>
            <a:rPr lang="en-US" b="0" dirty="0"/>
            <a:t>Algorithmic Trading </a:t>
          </a:r>
        </a:p>
      </dgm:t>
    </dgm:pt>
    <dgm:pt modelId="{101534A9-4833-4F74-961C-7F67A7F8DFF2}" type="parTrans" cxnId="{7B2DB6F9-AC05-42A6-B8BD-18489B34BD61}">
      <dgm:prSet/>
      <dgm:spPr/>
      <dgm:t>
        <a:bodyPr/>
        <a:lstStyle/>
        <a:p>
          <a:endParaRPr lang="en-US"/>
        </a:p>
      </dgm:t>
    </dgm:pt>
    <dgm:pt modelId="{A85D98F6-9DD1-48E2-A174-69EEB7672D6C}" type="sibTrans" cxnId="{7B2DB6F9-AC05-42A6-B8BD-18489B34BD61}">
      <dgm:prSet/>
      <dgm:spPr/>
      <dgm:t>
        <a:bodyPr/>
        <a:lstStyle/>
        <a:p>
          <a:endParaRPr lang="en-US"/>
        </a:p>
      </dgm:t>
    </dgm:pt>
    <dgm:pt modelId="{CF0B0BB7-E371-4367-8727-56F3274E60C0}">
      <dgm:prSet phldrT="[Text]"/>
      <dgm:spPr>
        <a:solidFill>
          <a:srgbClr val="00B050"/>
        </a:solidFill>
      </dgm:spPr>
      <dgm:t>
        <a:bodyPr/>
        <a:lstStyle/>
        <a:p>
          <a:r>
            <a:rPr lang="en-US" b="0" dirty="0"/>
            <a:t> Software Based Algorithmic Trading</a:t>
          </a:r>
        </a:p>
      </dgm:t>
    </dgm:pt>
    <dgm:pt modelId="{A6D6584E-CBA2-4F24-8297-6FAB71553795}" type="parTrans" cxnId="{3A6FD0C4-DF5C-4B81-94A6-055E41330E58}">
      <dgm:prSet/>
      <dgm:spPr/>
      <dgm:t>
        <a:bodyPr/>
        <a:lstStyle/>
        <a:p>
          <a:endParaRPr lang="en-US"/>
        </a:p>
      </dgm:t>
    </dgm:pt>
    <dgm:pt modelId="{E5163F1B-8E6D-4E1D-A6B8-A71CCDF854CF}" type="sibTrans" cxnId="{3A6FD0C4-DF5C-4B81-94A6-055E41330E58}">
      <dgm:prSet/>
      <dgm:spPr/>
      <dgm:t>
        <a:bodyPr/>
        <a:lstStyle/>
        <a:p>
          <a:endParaRPr lang="en-US"/>
        </a:p>
      </dgm:t>
    </dgm:pt>
    <dgm:pt modelId="{5A078720-F530-4B40-BDB2-8169C4AEC5E6}">
      <dgm:prSet phldrT="[Text]"/>
      <dgm:spPr>
        <a:solidFill>
          <a:srgbClr val="00B050"/>
        </a:solidFill>
      </dgm:spPr>
      <dgm:t>
        <a:bodyPr/>
        <a:lstStyle/>
        <a:p>
          <a:r>
            <a:rPr lang="en-US" b="0" dirty="0"/>
            <a:t>Quantitative Analysis</a:t>
          </a:r>
        </a:p>
      </dgm:t>
    </dgm:pt>
    <dgm:pt modelId="{354961E8-7081-4D25-BBBF-6CE2B470DA1B}" type="parTrans" cxnId="{CEAB4469-1381-40EB-A9D3-104C3DC13331}">
      <dgm:prSet/>
      <dgm:spPr/>
      <dgm:t>
        <a:bodyPr/>
        <a:lstStyle/>
        <a:p>
          <a:endParaRPr lang="en-US"/>
        </a:p>
      </dgm:t>
    </dgm:pt>
    <dgm:pt modelId="{8667F9AE-6CF5-4727-A4B8-AEB6B574F541}" type="sibTrans" cxnId="{CEAB4469-1381-40EB-A9D3-104C3DC13331}">
      <dgm:prSet/>
      <dgm:spPr/>
      <dgm:t>
        <a:bodyPr/>
        <a:lstStyle/>
        <a:p>
          <a:endParaRPr lang="en-US"/>
        </a:p>
      </dgm:t>
    </dgm:pt>
    <dgm:pt modelId="{9A6DD67D-955D-4DCB-BE0E-775048D23CC1}">
      <dgm:prSet phldrT="[Text]"/>
      <dgm:spPr/>
      <dgm:t>
        <a:bodyPr/>
        <a:lstStyle/>
        <a:p>
          <a:r>
            <a:rPr lang="en-US" b="0" dirty="0"/>
            <a:t>Hardware Based Algorithmic Trading (HFT)</a:t>
          </a:r>
        </a:p>
      </dgm:t>
    </dgm:pt>
    <dgm:pt modelId="{402DF08C-3050-4199-9768-D7DA84BE7154}" type="parTrans" cxnId="{3AEA2986-7013-4064-AFBE-1CC84C6A8941}">
      <dgm:prSet/>
      <dgm:spPr/>
      <dgm:t>
        <a:bodyPr/>
        <a:lstStyle/>
        <a:p>
          <a:endParaRPr lang="en-US"/>
        </a:p>
      </dgm:t>
    </dgm:pt>
    <dgm:pt modelId="{C02B62DE-0F84-4C48-896E-8EE46A7C8080}" type="sibTrans" cxnId="{3AEA2986-7013-4064-AFBE-1CC84C6A8941}">
      <dgm:prSet/>
      <dgm:spPr/>
      <dgm:t>
        <a:bodyPr/>
        <a:lstStyle/>
        <a:p>
          <a:endParaRPr lang="en-US"/>
        </a:p>
      </dgm:t>
    </dgm:pt>
    <dgm:pt modelId="{9C598D92-B5B8-4C2A-AA3B-4F6F25A6A653}">
      <dgm:prSet phldrT="[Text]"/>
      <dgm:spPr>
        <a:solidFill>
          <a:srgbClr val="00B050"/>
        </a:solidFill>
      </dgm:spPr>
      <dgm:t>
        <a:bodyPr/>
        <a:lstStyle/>
        <a:p>
          <a:r>
            <a:rPr lang="en-US" b="0" dirty="0"/>
            <a:t>Traditional Techniques</a:t>
          </a:r>
        </a:p>
      </dgm:t>
    </dgm:pt>
    <dgm:pt modelId="{ABBFFCA4-D4FF-4B9F-88C8-4AACE8F4D241}" type="parTrans" cxnId="{C5AC20BF-A6CB-445A-A1AA-49C6012A2C4A}">
      <dgm:prSet/>
      <dgm:spPr/>
      <dgm:t>
        <a:bodyPr/>
        <a:lstStyle/>
        <a:p>
          <a:endParaRPr lang="en-US"/>
        </a:p>
      </dgm:t>
    </dgm:pt>
    <dgm:pt modelId="{D38236F7-088F-4CCD-ABE7-E84298897342}" type="sibTrans" cxnId="{C5AC20BF-A6CB-445A-A1AA-49C6012A2C4A}">
      <dgm:prSet/>
      <dgm:spPr/>
      <dgm:t>
        <a:bodyPr/>
        <a:lstStyle/>
        <a:p>
          <a:endParaRPr lang="en-US"/>
        </a:p>
      </dgm:t>
    </dgm:pt>
    <dgm:pt modelId="{EAB1EE7A-D3D4-44E7-B9CB-3FCE34851649}">
      <dgm:prSet phldrT="[Text]"/>
      <dgm:spPr>
        <a:solidFill>
          <a:srgbClr val="00B050"/>
        </a:solidFill>
      </dgm:spPr>
      <dgm:t>
        <a:bodyPr/>
        <a:lstStyle/>
        <a:p>
          <a:r>
            <a:rPr lang="en-US" b="0" dirty="0"/>
            <a:t>Machine Learning Techniques</a:t>
          </a:r>
        </a:p>
      </dgm:t>
    </dgm:pt>
    <dgm:pt modelId="{235003F2-252A-41F8-BA23-667F17D818A3}" type="parTrans" cxnId="{05E411E7-E63F-4559-A3A3-C8CE189C308E}">
      <dgm:prSet/>
      <dgm:spPr/>
      <dgm:t>
        <a:bodyPr/>
        <a:lstStyle/>
        <a:p>
          <a:endParaRPr lang="en-US"/>
        </a:p>
      </dgm:t>
    </dgm:pt>
    <dgm:pt modelId="{7F04AB32-F071-42AE-AC3C-9DF22CEC9CED}" type="sibTrans" cxnId="{05E411E7-E63F-4559-A3A3-C8CE189C308E}">
      <dgm:prSet/>
      <dgm:spPr/>
      <dgm:t>
        <a:bodyPr/>
        <a:lstStyle/>
        <a:p>
          <a:endParaRPr lang="en-US"/>
        </a:p>
      </dgm:t>
    </dgm:pt>
    <dgm:pt modelId="{91AE8379-EEA4-43DF-81B7-D85FA22C6265}" type="pres">
      <dgm:prSet presAssocID="{9B5175E9-8524-4477-AE9C-5034F5337E6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BAA837D-1CF7-4EEB-BFDA-3E11FC0AFCFA}" type="pres">
      <dgm:prSet presAssocID="{81A045E6-21A8-4C7C-9DB5-99486FC28EFD}" presName="hierRoot1" presStyleCnt="0">
        <dgm:presLayoutVars>
          <dgm:hierBranch val="init"/>
        </dgm:presLayoutVars>
      </dgm:prSet>
      <dgm:spPr/>
    </dgm:pt>
    <dgm:pt modelId="{378A0A89-9F0A-4B91-B7D5-34F33058C82E}" type="pres">
      <dgm:prSet presAssocID="{81A045E6-21A8-4C7C-9DB5-99486FC28EFD}" presName="rootComposite1" presStyleCnt="0"/>
      <dgm:spPr/>
    </dgm:pt>
    <dgm:pt modelId="{52D02ECF-D2FC-4679-BA02-5A36EB48E494}" type="pres">
      <dgm:prSet presAssocID="{81A045E6-21A8-4C7C-9DB5-99486FC28EFD}" presName="rootText1" presStyleLbl="node0" presStyleIdx="0" presStyleCnt="1" custScaleX="157129">
        <dgm:presLayoutVars>
          <dgm:chPref val="3"/>
        </dgm:presLayoutVars>
      </dgm:prSet>
      <dgm:spPr/>
    </dgm:pt>
    <dgm:pt modelId="{961D31F2-8BBB-47FE-BF95-5C20BDA64D81}" type="pres">
      <dgm:prSet presAssocID="{81A045E6-21A8-4C7C-9DB5-99486FC28EFD}" presName="rootConnector1" presStyleLbl="node1" presStyleIdx="0" presStyleCnt="0"/>
      <dgm:spPr/>
    </dgm:pt>
    <dgm:pt modelId="{F76BC3B4-6E1D-45DC-8550-291D3F8BAFB3}" type="pres">
      <dgm:prSet presAssocID="{81A045E6-21A8-4C7C-9DB5-99486FC28EFD}" presName="hierChild2" presStyleCnt="0"/>
      <dgm:spPr/>
    </dgm:pt>
    <dgm:pt modelId="{E4F37266-7CFA-4B93-99FE-EC0DF219F0E0}" type="pres">
      <dgm:prSet presAssocID="{35B24302-9FB6-40EC-8409-C4F2FA316E59}" presName="Name37" presStyleLbl="parChTrans1D2" presStyleIdx="0" presStyleCnt="1"/>
      <dgm:spPr/>
    </dgm:pt>
    <dgm:pt modelId="{99F301EA-76B5-4530-BEAD-6C642CEF5CED}" type="pres">
      <dgm:prSet presAssocID="{76F6C9E4-D5FC-4C31-BC2D-C9972C16CA99}" presName="hierRoot2" presStyleCnt="0">
        <dgm:presLayoutVars>
          <dgm:hierBranch val="init"/>
        </dgm:presLayoutVars>
      </dgm:prSet>
      <dgm:spPr/>
    </dgm:pt>
    <dgm:pt modelId="{B25FF2C5-302C-4E53-A623-90C3FFA7403B}" type="pres">
      <dgm:prSet presAssocID="{76F6C9E4-D5FC-4C31-BC2D-C9972C16CA99}" presName="rootComposite" presStyleCnt="0"/>
      <dgm:spPr/>
    </dgm:pt>
    <dgm:pt modelId="{D692D5F8-BFCA-4F77-9B98-F580B7C8B01F}" type="pres">
      <dgm:prSet presAssocID="{76F6C9E4-D5FC-4C31-BC2D-C9972C16CA99}" presName="rootText" presStyleLbl="node2" presStyleIdx="0" presStyleCnt="1">
        <dgm:presLayoutVars>
          <dgm:chPref val="3"/>
        </dgm:presLayoutVars>
      </dgm:prSet>
      <dgm:spPr/>
    </dgm:pt>
    <dgm:pt modelId="{3EA48351-DBC6-48AB-8A03-C397B712C55F}" type="pres">
      <dgm:prSet presAssocID="{76F6C9E4-D5FC-4C31-BC2D-C9972C16CA99}" presName="rootConnector" presStyleLbl="node2" presStyleIdx="0" presStyleCnt="1"/>
      <dgm:spPr/>
    </dgm:pt>
    <dgm:pt modelId="{CF41E518-EF34-4998-84D3-B11AA3CFD170}" type="pres">
      <dgm:prSet presAssocID="{76F6C9E4-D5FC-4C31-BC2D-C9972C16CA99}" presName="hierChild4" presStyleCnt="0"/>
      <dgm:spPr/>
    </dgm:pt>
    <dgm:pt modelId="{4DABED0B-91C5-485C-925A-2255A88D2458}" type="pres">
      <dgm:prSet presAssocID="{101534A9-4833-4F74-961C-7F67A7F8DFF2}" presName="Name37" presStyleLbl="parChTrans1D3" presStyleIdx="0" presStyleCnt="1"/>
      <dgm:spPr/>
    </dgm:pt>
    <dgm:pt modelId="{CA3D21AF-C601-4850-B6C1-90DF10252985}" type="pres">
      <dgm:prSet presAssocID="{4E875BF8-FD51-45CD-9A0F-4EC2A3FB4E43}" presName="hierRoot2" presStyleCnt="0">
        <dgm:presLayoutVars>
          <dgm:hierBranch val="init"/>
        </dgm:presLayoutVars>
      </dgm:prSet>
      <dgm:spPr/>
    </dgm:pt>
    <dgm:pt modelId="{5B971DFC-024A-4DAB-B942-E1F88C867BF8}" type="pres">
      <dgm:prSet presAssocID="{4E875BF8-FD51-45CD-9A0F-4EC2A3FB4E43}" presName="rootComposite" presStyleCnt="0"/>
      <dgm:spPr/>
    </dgm:pt>
    <dgm:pt modelId="{85E4BA8D-A8CE-4318-8F77-1003A91066DD}" type="pres">
      <dgm:prSet presAssocID="{4E875BF8-FD51-45CD-9A0F-4EC2A3FB4E43}" presName="rootText" presStyleLbl="node3" presStyleIdx="0" presStyleCnt="1">
        <dgm:presLayoutVars>
          <dgm:chPref val="3"/>
        </dgm:presLayoutVars>
      </dgm:prSet>
      <dgm:spPr/>
    </dgm:pt>
    <dgm:pt modelId="{3B5CFAD9-1D80-4745-B3DA-7ACBE3BB2AD3}" type="pres">
      <dgm:prSet presAssocID="{4E875BF8-FD51-45CD-9A0F-4EC2A3FB4E43}" presName="rootConnector" presStyleLbl="node3" presStyleIdx="0" presStyleCnt="1"/>
      <dgm:spPr/>
    </dgm:pt>
    <dgm:pt modelId="{BDCFA85A-DC55-41FD-B5F1-68A70293DE65}" type="pres">
      <dgm:prSet presAssocID="{4E875BF8-FD51-45CD-9A0F-4EC2A3FB4E43}" presName="hierChild4" presStyleCnt="0"/>
      <dgm:spPr/>
    </dgm:pt>
    <dgm:pt modelId="{8C751EA1-7FB3-47CC-8991-EE7D0B4D6B82}" type="pres">
      <dgm:prSet presAssocID="{A6D6584E-CBA2-4F24-8297-6FAB71553795}" presName="Name37" presStyleLbl="parChTrans1D4" presStyleIdx="0" presStyleCnt="6"/>
      <dgm:spPr/>
    </dgm:pt>
    <dgm:pt modelId="{A4962C66-395B-4FF6-84C3-DF552AC9ACF6}" type="pres">
      <dgm:prSet presAssocID="{CF0B0BB7-E371-4367-8727-56F3274E60C0}" presName="hierRoot2" presStyleCnt="0">
        <dgm:presLayoutVars>
          <dgm:hierBranch val="init"/>
        </dgm:presLayoutVars>
      </dgm:prSet>
      <dgm:spPr/>
    </dgm:pt>
    <dgm:pt modelId="{430EA4C1-8D85-4ED5-841C-F05A1498B433}" type="pres">
      <dgm:prSet presAssocID="{CF0B0BB7-E371-4367-8727-56F3274E60C0}" presName="rootComposite" presStyleCnt="0"/>
      <dgm:spPr/>
    </dgm:pt>
    <dgm:pt modelId="{CFF5557B-C493-4B90-80F5-1D61949E7AD3}" type="pres">
      <dgm:prSet presAssocID="{CF0B0BB7-E371-4367-8727-56F3274E60C0}" presName="rootText" presStyleLbl="node4" presStyleIdx="0" presStyleCnt="6">
        <dgm:presLayoutVars>
          <dgm:chPref val="3"/>
        </dgm:presLayoutVars>
      </dgm:prSet>
      <dgm:spPr/>
    </dgm:pt>
    <dgm:pt modelId="{A72C1AB5-78E3-4F1A-B816-979686D783DB}" type="pres">
      <dgm:prSet presAssocID="{CF0B0BB7-E371-4367-8727-56F3274E60C0}" presName="rootConnector" presStyleLbl="node4" presStyleIdx="0" presStyleCnt="6"/>
      <dgm:spPr/>
    </dgm:pt>
    <dgm:pt modelId="{E25C15DF-7AA8-49DA-8372-FD3F90479744}" type="pres">
      <dgm:prSet presAssocID="{CF0B0BB7-E371-4367-8727-56F3274E60C0}" presName="hierChild4" presStyleCnt="0"/>
      <dgm:spPr/>
    </dgm:pt>
    <dgm:pt modelId="{1FC2ED9D-99FA-4D08-B2F1-4C8DFC5D38F9}" type="pres">
      <dgm:prSet presAssocID="{354961E8-7081-4D25-BBBF-6CE2B470DA1B}" presName="Name37" presStyleLbl="parChTrans1D4" presStyleIdx="1" presStyleCnt="6"/>
      <dgm:spPr/>
    </dgm:pt>
    <dgm:pt modelId="{86ED1E9D-C869-45F8-BF9F-E5DE7ED0B132}" type="pres">
      <dgm:prSet presAssocID="{5A078720-F530-4B40-BDB2-8169C4AEC5E6}" presName="hierRoot2" presStyleCnt="0">
        <dgm:presLayoutVars>
          <dgm:hierBranch val="init"/>
        </dgm:presLayoutVars>
      </dgm:prSet>
      <dgm:spPr/>
    </dgm:pt>
    <dgm:pt modelId="{2A853C59-0D5B-4CB3-B8EE-187236CCA62F}" type="pres">
      <dgm:prSet presAssocID="{5A078720-F530-4B40-BDB2-8169C4AEC5E6}" presName="rootComposite" presStyleCnt="0"/>
      <dgm:spPr/>
    </dgm:pt>
    <dgm:pt modelId="{2C696675-DEBF-4525-B20B-D94779B151B8}" type="pres">
      <dgm:prSet presAssocID="{5A078720-F530-4B40-BDB2-8169C4AEC5E6}" presName="rootText" presStyleLbl="node4" presStyleIdx="1" presStyleCnt="6">
        <dgm:presLayoutVars>
          <dgm:chPref val="3"/>
        </dgm:presLayoutVars>
      </dgm:prSet>
      <dgm:spPr/>
    </dgm:pt>
    <dgm:pt modelId="{9D61FB5D-2BCF-4004-AE00-D697655F1748}" type="pres">
      <dgm:prSet presAssocID="{5A078720-F530-4B40-BDB2-8169C4AEC5E6}" presName="rootConnector" presStyleLbl="node4" presStyleIdx="1" presStyleCnt="6"/>
      <dgm:spPr/>
    </dgm:pt>
    <dgm:pt modelId="{A970E883-92C5-4909-B6B6-324B8B06EF41}" type="pres">
      <dgm:prSet presAssocID="{5A078720-F530-4B40-BDB2-8169C4AEC5E6}" presName="hierChild4" presStyleCnt="0"/>
      <dgm:spPr/>
    </dgm:pt>
    <dgm:pt modelId="{D0345003-4908-4A24-B84F-67F2206424B3}" type="pres">
      <dgm:prSet presAssocID="{ABBFFCA4-D4FF-4B9F-88C8-4AACE8F4D241}" presName="Name37" presStyleLbl="parChTrans1D4" presStyleIdx="2" presStyleCnt="6"/>
      <dgm:spPr/>
    </dgm:pt>
    <dgm:pt modelId="{101E4594-873F-45C4-9D43-D9FA70D2C1FF}" type="pres">
      <dgm:prSet presAssocID="{9C598D92-B5B8-4C2A-AA3B-4F6F25A6A653}" presName="hierRoot2" presStyleCnt="0">
        <dgm:presLayoutVars>
          <dgm:hierBranch val="init"/>
        </dgm:presLayoutVars>
      </dgm:prSet>
      <dgm:spPr/>
    </dgm:pt>
    <dgm:pt modelId="{428D9584-E06A-4A7F-99DE-E7BEE16E98E9}" type="pres">
      <dgm:prSet presAssocID="{9C598D92-B5B8-4C2A-AA3B-4F6F25A6A653}" presName="rootComposite" presStyleCnt="0"/>
      <dgm:spPr/>
    </dgm:pt>
    <dgm:pt modelId="{005E6107-A8C2-4047-BC18-A23AFE0F5431}" type="pres">
      <dgm:prSet presAssocID="{9C598D92-B5B8-4C2A-AA3B-4F6F25A6A653}" presName="rootText" presStyleLbl="node4" presStyleIdx="2" presStyleCnt="6">
        <dgm:presLayoutVars>
          <dgm:chPref val="3"/>
        </dgm:presLayoutVars>
      </dgm:prSet>
      <dgm:spPr/>
    </dgm:pt>
    <dgm:pt modelId="{E169AF20-F35B-423E-9B9D-492B8BE8C6D5}" type="pres">
      <dgm:prSet presAssocID="{9C598D92-B5B8-4C2A-AA3B-4F6F25A6A653}" presName="rootConnector" presStyleLbl="node4" presStyleIdx="2" presStyleCnt="6"/>
      <dgm:spPr/>
    </dgm:pt>
    <dgm:pt modelId="{7ABC2BBA-3697-4158-BE3A-C800901098D2}" type="pres">
      <dgm:prSet presAssocID="{9C598D92-B5B8-4C2A-AA3B-4F6F25A6A653}" presName="hierChild4" presStyleCnt="0"/>
      <dgm:spPr/>
    </dgm:pt>
    <dgm:pt modelId="{31B1AA3F-58C3-46DC-9B90-DDC9C24F908E}" type="pres">
      <dgm:prSet presAssocID="{9C598D92-B5B8-4C2A-AA3B-4F6F25A6A653}" presName="hierChild5" presStyleCnt="0"/>
      <dgm:spPr/>
    </dgm:pt>
    <dgm:pt modelId="{7066F3DD-89A1-4864-B40F-CFA1D8046659}" type="pres">
      <dgm:prSet presAssocID="{235003F2-252A-41F8-BA23-667F17D818A3}" presName="Name37" presStyleLbl="parChTrans1D4" presStyleIdx="3" presStyleCnt="6"/>
      <dgm:spPr/>
    </dgm:pt>
    <dgm:pt modelId="{5B164EA3-A950-4BEF-82F8-8021C62D538C}" type="pres">
      <dgm:prSet presAssocID="{EAB1EE7A-D3D4-44E7-B9CB-3FCE34851649}" presName="hierRoot2" presStyleCnt="0">
        <dgm:presLayoutVars>
          <dgm:hierBranch val="init"/>
        </dgm:presLayoutVars>
      </dgm:prSet>
      <dgm:spPr/>
    </dgm:pt>
    <dgm:pt modelId="{EABF4B0A-037A-4DC5-B886-122F1D712E02}" type="pres">
      <dgm:prSet presAssocID="{EAB1EE7A-D3D4-44E7-B9CB-3FCE34851649}" presName="rootComposite" presStyleCnt="0"/>
      <dgm:spPr/>
    </dgm:pt>
    <dgm:pt modelId="{489AD5F4-B2F0-49EB-905F-086CB180D459}" type="pres">
      <dgm:prSet presAssocID="{EAB1EE7A-D3D4-44E7-B9CB-3FCE34851649}" presName="rootText" presStyleLbl="node4" presStyleIdx="3" presStyleCnt="6">
        <dgm:presLayoutVars>
          <dgm:chPref val="3"/>
        </dgm:presLayoutVars>
      </dgm:prSet>
      <dgm:spPr/>
    </dgm:pt>
    <dgm:pt modelId="{5832C4D7-5BB1-4C57-87EF-F90D9CB0C66E}" type="pres">
      <dgm:prSet presAssocID="{EAB1EE7A-D3D4-44E7-B9CB-3FCE34851649}" presName="rootConnector" presStyleLbl="node4" presStyleIdx="3" presStyleCnt="6"/>
      <dgm:spPr/>
    </dgm:pt>
    <dgm:pt modelId="{DB7A1AD3-ECD6-493B-9596-8C7F553ACE5D}" type="pres">
      <dgm:prSet presAssocID="{EAB1EE7A-D3D4-44E7-B9CB-3FCE34851649}" presName="hierChild4" presStyleCnt="0"/>
      <dgm:spPr/>
    </dgm:pt>
    <dgm:pt modelId="{299AE319-6200-4AE8-9D2B-56F989F51751}" type="pres">
      <dgm:prSet presAssocID="{EAB1EE7A-D3D4-44E7-B9CB-3FCE34851649}" presName="hierChild5" presStyleCnt="0"/>
      <dgm:spPr/>
    </dgm:pt>
    <dgm:pt modelId="{C7E71897-CA73-4B66-97E1-13B7D365363A}" type="pres">
      <dgm:prSet presAssocID="{5A078720-F530-4B40-BDB2-8169C4AEC5E6}" presName="hierChild5" presStyleCnt="0"/>
      <dgm:spPr/>
    </dgm:pt>
    <dgm:pt modelId="{F3C125F6-072E-4F9B-807C-18B026EEE1D4}" type="pres">
      <dgm:prSet presAssocID="{A2E464BF-E842-40C0-81A7-2824F7599110}" presName="Name37" presStyleLbl="parChTrans1D4" presStyleIdx="4" presStyleCnt="6"/>
      <dgm:spPr/>
    </dgm:pt>
    <dgm:pt modelId="{739EA154-CB38-4B3A-BB14-5623084ADDA8}" type="pres">
      <dgm:prSet presAssocID="{405D8E9E-5FA3-41F3-B7FD-246675169BAE}" presName="hierRoot2" presStyleCnt="0">
        <dgm:presLayoutVars>
          <dgm:hierBranch val="init"/>
        </dgm:presLayoutVars>
      </dgm:prSet>
      <dgm:spPr/>
    </dgm:pt>
    <dgm:pt modelId="{94EF7B8C-8E41-403A-98BF-144B6BDF3E82}" type="pres">
      <dgm:prSet presAssocID="{405D8E9E-5FA3-41F3-B7FD-246675169BAE}" presName="rootComposite" presStyleCnt="0"/>
      <dgm:spPr/>
    </dgm:pt>
    <dgm:pt modelId="{B07ED7BA-8EAD-4CAE-84C7-17980E417460}" type="pres">
      <dgm:prSet presAssocID="{405D8E9E-5FA3-41F3-B7FD-246675169BAE}" presName="rootText" presStyleLbl="node4" presStyleIdx="4" presStyleCnt="6">
        <dgm:presLayoutVars>
          <dgm:chPref val="3"/>
        </dgm:presLayoutVars>
      </dgm:prSet>
      <dgm:spPr/>
    </dgm:pt>
    <dgm:pt modelId="{36A3A3C3-ADBA-4A91-8747-AF90659D8782}" type="pres">
      <dgm:prSet presAssocID="{405D8E9E-5FA3-41F3-B7FD-246675169BAE}" presName="rootConnector" presStyleLbl="node4" presStyleIdx="4" presStyleCnt="6"/>
      <dgm:spPr/>
    </dgm:pt>
    <dgm:pt modelId="{7C93B551-F6D1-402B-A67F-7DAA8BC32279}" type="pres">
      <dgm:prSet presAssocID="{405D8E9E-5FA3-41F3-B7FD-246675169BAE}" presName="hierChild4" presStyleCnt="0"/>
      <dgm:spPr/>
    </dgm:pt>
    <dgm:pt modelId="{B5C569C2-7A59-4DFB-80FA-302D1C8F2A5D}" type="pres">
      <dgm:prSet presAssocID="{405D8E9E-5FA3-41F3-B7FD-246675169BAE}" presName="hierChild5" presStyleCnt="0"/>
      <dgm:spPr/>
    </dgm:pt>
    <dgm:pt modelId="{A822D128-E743-42A8-ACEB-174F399C82CC}" type="pres">
      <dgm:prSet presAssocID="{CF0B0BB7-E371-4367-8727-56F3274E60C0}" presName="hierChild5" presStyleCnt="0"/>
      <dgm:spPr/>
    </dgm:pt>
    <dgm:pt modelId="{9770E4B6-534A-4D12-A691-E085E3C0C02F}" type="pres">
      <dgm:prSet presAssocID="{402DF08C-3050-4199-9768-D7DA84BE7154}" presName="Name37" presStyleLbl="parChTrans1D4" presStyleIdx="5" presStyleCnt="6"/>
      <dgm:spPr/>
    </dgm:pt>
    <dgm:pt modelId="{B1004DBB-802C-4C6A-980D-57E84D2FE862}" type="pres">
      <dgm:prSet presAssocID="{9A6DD67D-955D-4DCB-BE0E-775048D23CC1}" presName="hierRoot2" presStyleCnt="0">
        <dgm:presLayoutVars>
          <dgm:hierBranch val="init"/>
        </dgm:presLayoutVars>
      </dgm:prSet>
      <dgm:spPr/>
    </dgm:pt>
    <dgm:pt modelId="{290C4F47-542C-42C0-AEBE-2B42B85634CF}" type="pres">
      <dgm:prSet presAssocID="{9A6DD67D-955D-4DCB-BE0E-775048D23CC1}" presName="rootComposite" presStyleCnt="0"/>
      <dgm:spPr/>
    </dgm:pt>
    <dgm:pt modelId="{1FCD5FA8-F6E0-44AE-8834-53A19A01CA4E}" type="pres">
      <dgm:prSet presAssocID="{9A6DD67D-955D-4DCB-BE0E-775048D23CC1}" presName="rootText" presStyleLbl="node4" presStyleIdx="5" presStyleCnt="6">
        <dgm:presLayoutVars>
          <dgm:chPref val="3"/>
        </dgm:presLayoutVars>
      </dgm:prSet>
      <dgm:spPr/>
    </dgm:pt>
    <dgm:pt modelId="{E7B3890D-9179-476C-8B74-D90583D5525C}" type="pres">
      <dgm:prSet presAssocID="{9A6DD67D-955D-4DCB-BE0E-775048D23CC1}" presName="rootConnector" presStyleLbl="node4" presStyleIdx="5" presStyleCnt="6"/>
      <dgm:spPr/>
    </dgm:pt>
    <dgm:pt modelId="{C3D9BB1C-6E91-4527-99F2-79E8195D37C2}" type="pres">
      <dgm:prSet presAssocID="{9A6DD67D-955D-4DCB-BE0E-775048D23CC1}" presName="hierChild4" presStyleCnt="0"/>
      <dgm:spPr/>
    </dgm:pt>
    <dgm:pt modelId="{85129916-234E-4322-A402-E66C4B90E381}" type="pres">
      <dgm:prSet presAssocID="{9A6DD67D-955D-4DCB-BE0E-775048D23CC1}" presName="hierChild5" presStyleCnt="0"/>
      <dgm:spPr/>
    </dgm:pt>
    <dgm:pt modelId="{BAE278BE-F8E9-4FBA-81DE-F27D2BC137D5}" type="pres">
      <dgm:prSet presAssocID="{4E875BF8-FD51-45CD-9A0F-4EC2A3FB4E43}" presName="hierChild5" presStyleCnt="0"/>
      <dgm:spPr/>
    </dgm:pt>
    <dgm:pt modelId="{A63929BC-FEE6-4DBE-8222-D4FAF6BF5293}" type="pres">
      <dgm:prSet presAssocID="{76F6C9E4-D5FC-4C31-BC2D-C9972C16CA99}" presName="hierChild5" presStyleCnt="0"/>
      <dgm:spPr/>
    </dgm:pt>
    <dgm:pt modelId="{79A1CF4F-39C0-4796-A17C-3FCD63E49F46}" type="pres">
      <dgm:prSet presAssocID="{81A045E6-21A8-4C7C-9DB5-99486FC28EFD}" presName="hierChild3" presStyleCnt="0"/>
      <dgm:spPr/>
    </dgm:pt>
  </dgm:ptLst>
  <dgm:cxnLst>
    <dgm:cxn modelId="{7D5DCE18-DA03-4542-8CFC-D2279A63DAD9}" srcId="{CF0B0BB7-E371-4367-8727-56F3274E60C0}" destId="{405D8E9E-5FA3-41F3-B7FD-246675169BAE}" srcOrd="1" destOrd="0" parTransId="{A2E464BF-E842-40C0-81A7-2824F7599110}" sibTransId="{F4C46015-4858-4946-B0C3-6A3DAF97D7F3}"/>
    <dgm:cxn modelId="{EB327C21-79A1-4AD5-8953-593E74D852BE}" type="presOf" srcId="{235003F2-252A-41F8-BA23-667F17D818A3}" destId="{7066F3DD-89A1-4864-B40F-CFA1D8046659}" srcOrd="0" destOrd="0" presId="urn:microsoft.com/office/officeart/2005/8/layout/orgChart1"/>
    <dgm:cxn modelId="{7D9F9328-787D-4053-A4B4-82D2C3A595A6}" type="presOf" srcId="{CF0B0BB7-E371-4367-8727-56F3274E60C0}" destId="{A72C1AB5-78E3-4F1A-B816-979686D783DB}" srcOrd="1" destOrd="0" presId="urn:microsoft.com/office/officeart/2005/8/layout/orgChart1"/>
    <dgm:cxn modelId="{6C206C35-DA4C-4E8D-BCD8-E51F4E2D099E}" type="presOf" srcId="{9C598D92-B5B8-4C2A-AA3B-4F6F25A6A653}" destId="{005E6107-A8C2-4047-BC18-A23AFE0F5431}" srcOrd="0" destOrd="0" presId="urn:microsoft.com/office/officeart/2005/8/layout/orgChart1"/>
    <dgm:cxn modelId="{6CE7B637-0082-4572-AA4B-507C57B5C8C8}" type="presOf" srcId="{EAB1EE7A-D3D4-44E7-B9CB-3FCE34851649}" destId="{5832C4D7-5BB1-4C57-87EF-F90D9CB0C66E}" srcOrd="1" destOrd="0" presId="urn:microsoft.com/office/officeart/2005/8/layout/orgChart1"/>
    <dgm:cxn modelId="{B7154E3C-8C18-4DB2-A34E-BC9F967AE9DD}" type="presOf" srcId="{ABBFFCA4-D4FF-4B9F-88C8-4AACE8F4D241}" destId="{D0345003-4908-4A24-B84F-67F2206424B3}" srcOrd="0" destOrd="0" presId="urn:microsoft.com/office/officeart/2005/8/layout/orgChart1"/>
    <dgm:cxn modelId="{51BB8248-145C-47FA-81D6-DF46C2DC6433}" type="presOf" srcId="{9A6DD67D-955D-4DCB-BE0E-775048D23CC1}" destId="{E7B3890D-9179-476C-8B74-D90583D5525C}" srcOrd="1" destOrd="0" presId="urn:microsoft.com/office/officeart/2005/8/layout/orgChart1"/>
    <dgm:cxn modelId="{CEAB4469-1381-40EB-A9D3-104C3DC13331}" srcId="{CF0B0BB7-E371-4367-8727-56F3274E60C0}" destId="{5A078720-F530-4B40-BDB2-8169C4AEC5E6}" srcOrd="0" destOrd="0" parTransId="{354961E8-7081-4D25-BBBF-6CE2B470DA1B}" sibTransId="{8667F9AE-6CF5-4727-A4B8-AEB6B574F541}"/>
    <dgm:cxn modelId="{4BAC836C-1EF4-4DB5-BD6F-7D30CBBAB2D0}" type="presOf" srcId="{CF0B0BB7-E371-4367-8727-56F3274E60C0}" destId="{CFF5557B-C493-4B90-80F5-1D61949E7AD3}" srcOrd="0" destOrd="0" presId="urn:microsoft.com/office/officeart/2005/8/layout/orgChart1"/>
    <dgm:cxn modelId="{6872C372-4E76-47F9-8B07-31B644D1FD2E}" type="presOf" srcId="{4E875BF8-FD51-45CD-9A0F-4EC2A3FB4E43}" destId="{3B5CFAD9-1D80-4745-B3DA-7ACBE3BB2AD3}" srcOrd="1" destOrd="0" presId="urn:microsoft.com/office/officeart/2005/8/layout/orgChart1"/>
    <dgm:cxn modelId="{9AB1D881-8C7A-4575-B825-FF859BE832CA}" type="presOf" srcId="{5A078720-F530-4B40-BDB2-8169C4AEC5E6}" destId="{2C696675-DEBF-4525-B20B-D94779B151B8}" srcOrd="0" destOrd="0" presId="urn:microsoft.com/office/officeart/2005/8/layout/orgChart1"/>
    <dgm:cxn modelId="{EDF3FA83-DBE1-4DD0-B41A-14267673C234}" type="presOf" srcId="{9C598D92-B5B8-4C2A-AA3B-4F6F25A6A653}" destId="{E169AF20-F35B-423E-9B9D-492B8BE8C6D5}" srcOrd="1" destOrd="0" presId="urn:microsoft.com/office/officeart/2005/8/layout/orgChart1"/>
    <dgm:cxn modelId="{42DEC184-57B4-4C1E-9660-6B466D558188}" type="presOf" srcId="{76F6C9E4-D5FC-4C31-BC2D-C9972C16CA99}" destId="{D692D5F8-BFCA-4F77-9B98-F580B7C8B01F}" srcOrd="0" destOrd="0" presId="urn:microsoft.com/office/officeart/2005/8/layout/orgChart1"/>
    <dgm:cxn modelId="{3AEA2986-7013-4064-AFBE-1CC84C6A8941}" srcId="{4E875BF8-FD51-45CD-9A0F-4EC2A3FB4E43}" destId="{9A6DD67D-955D-4DCB-BE0E-775048D23CC1}" srcOrd="1" destOrd="0" parTransId="{402DF08C-3050-4199-9768-D7DA84BE7154}" sibTransId="{C02B62DE-0F84-4C48-896E-8EE46A7C8080}"/>
    <dgm:cxn modelId="{FBA54489-5441-42DD-A996-1940AFAB5F4B}" type="presOf" srcId="{5A078720-F530-4B40-BDB2-8169C4AEC5E6}" destId="{9D61FB5D-2BCF-4004-AE00-D697655F1748}" srcOrd="1" destOrd="0" presId="urn:microsoft.com/office/officeart/2005/8/layout/orgChart1"/>
    <dgm:cxn modelId="{15B24B8A-BE46-4463-AB79-91463C35C7F2}" srcId="{81A045E6-21A8-4C7C-9DB5-99486FC28EFD}" destId="{76F6C9E4-D5FC-4C31-BC2D-C9972C16CA99}" srcOrd="0" destOrd="0" parTransId="{35B24302-9FB6-40EC-8409-C4F2FA316E59}" sibTransId="{AB134393-1BB4-4D6A-8807-B5D25BDAA205}"/>
    <dgm:cxn modelId="{5BABC18B-A1F7-4D2F-BF8C-50C31144BC4C}" type="presOf" srcId="{354961E8-7081-4D25-BBBF-6CE2B470DA1B}" destId="{1FC2ED9D-99FA-4D08-B2F1-4C8DFC5D38F9}" srcOrd="0" destOrd="0" presId="urn:microsoft.com/office/officeart/2005/8/layout/orgChart1"/>
    <dgm:cxn modelId="{7965E78C-8D2A-46B1-ABC8-A6D76CCD17C0}" type="presOf" srcId="{101534A9-4833-4F74-961C-7F67A7F8DFF2}" destId="{4DABED0B-91C5-485C-925A-2255A88D2458}" srcOrd="0" destOrd="0" presId="urn:microsoft.com/office/officeart/2005/8/layout/orgChart1"/>
    <dgm:cxn modelId="{EBF723A7-8C00-4197-B3CE-740B7E54A797}" type="presOf" srcId="{402DF08C-3050-4199-9768-D7DA84BE7154}" destId="{9770E4B6-534A-4D12-A691-E085E3C0C02F}" srcOrd="0" destOrd="0" presId="urn:microsoft.com/office/officeart/2005/8/layout/orgChart1"/>
    <dgm:cxn modelId="{61EB5EB5-AB03-44C1-AAE1-9713C09C907D}" type="presOf" srcId="{A2E464BF-E842-40C0-81A7-2824F7599110}" destId="{F3C125F6-072E-4F9B-807C-18B026EEE1D4}" srcOrd="0" destOrd="0" presId="urn:microsoft.com/office/officeart/2005/8/layout/orgChart1"/>
    <dgm:cxn modelId="{AA621CB9-12F2-4040-BCA9-F864D3527119}" type="presOf" srcId="{9A6DD67D-955D-4DCB-BE0E-775048D23CC1}" destId="{1FCD5FA8-F6E0-44AE-8834-53A19A01CA4E}" srcOrd="0" destOrd="0" presId="urn:microsoft.com/office/officeart/2005/8/layout/orgChart1"/>
    <dgm:cxn modelId="{61FE40BC-B9DB-4F7E-8553-7E8B7FAEDCC2}" srcId="{9B5175E9-8524-4477-AE9C-5034F5337E6B}" destId="{81A045E6-21A8-4C7C-9DB5-99486FC28EFD}" srcOrd="0" destOrd="0" parTransId="{7585A909-33EE-4F04-A819-3AE6CA118095}" sibTransId="{3EBF9FB1-1DC0-45AC-9299-64945CADA2E6}"/>
    <dgm:cxn modelId="{C5AC20BF-A6CB-445A-A1AA-49C6012A2C4A}" srcId="{5A078720-F530-4B40-BDB2-8169C4AEC5E6}" destId="{9C598D92-B5B8-4C2A-AA3B-4F6F25A6A653}" srcOrd="0" destOrd="0" parTransId="{ABBFFCA4-D4FF-4B9F-88C8-4AACE8F4D241}" sibTransId="{D38236F7-088F-4CCD-ABE7-E84298897342}"/>
    <dgm:cxn modelId="{3A6FD0C4-DF5C-4B81-94A6-055E41330E58}" srcId="{4E875BF8-FD51-45CD-9A0F-4EC2A3FB4E43}" destId="{CF0B0BB7-E371-4367-8727-56F3274E60C0}" srcOrd="0" destOrd="0" parTransId="{A6D6584E-CBA2-4F24-8297-6FAB71553795}" sibTransId="{E5163F1B-8E6D-4E1D-A6B8-A71CCDF854CF}"/>
    <dgm:cxn modelId="{2BF301C7-A69F-4680-BF75-F00FFCEB6FDB}" type="presOf" srcId="{9B5175E9-8524-4477-AE9C-5034F5337E6B}" destId="{91AE8379-EEA4-43DF-81B7-D85FA22C6265}" srcOrd="0" destOrd="0" presId="urn:microsoft.com/office/officeart/2005/8/layout/orgChart1"/>
    <dgm:cxn modelId="{24D1EFC7-4B35-4719-B148-428F8D1AB89C}" type="presOf" srcId="{405D8E9E-5FA3-41F3-B7FD-246675169BAE}" destId="{36A3A3C3-ADBA-4A91-8747-AF90659D8782}" srcOrd="1" destOrd="0" presId="urn:microsoft.com/office/officeart/2005/8/layout/orgChart1"/>
    <dgm:cxn modelId="{3DBAAEE0-B7C5-475F-AE58-58F13F15908A}" type="presOf" srcId="{81A045E6-21A8-4C7C-9DB5-99486FC28EFD}" destId="{52D02ECF-D2FC-4679-BA02-5A36EB48E494}" srcOrd="0" destOrd="0" presId="urn:microsoft.com/office/officeart/2005/8/layout/orgChart1"/>
    <dgm:cxn modelId="{701293E4-B3CE-46F4-8409-FD9C654818E2}" type="presOf" srcId="{76F6C9E4-D5FC-4C31-BC2D-C9972C16CA99}" destId="{3EA48351-DBC6-48AB-8A03-C397B712C55F}" srcOrd="1" destOrd="0" presId="urn:microsoft.com/office/officeart/2005/8/layout/orgChart1"/>
    <dgm:cxn modelId="{05E411E7-E63F-4559-A3A3-C8CE189C308E}" srcId="{5A078720-F530-4B40-BDB2-8169C4AEC5E6}" destId="{EAB1EE7A-D3D4-44E7-B9CB-3FCE34851649}" srcOrd="1" destOrd="0" parTransId="{235003F2-252A-41F8-BA23-667F17D818A3}" sibTransId="{7F04AB32-F071-42AE-AC3C-9DF22CEC9CED}"/>
    <dgm:cxn modelId="{99BF1FE7-D951-4892-9D05-6749D9BC9EA5}" type="presOf" srcId="{81A045E6-21A8-4C7C-9DB5-99486FC28EFD}" destId="{961D31F2-8BBB-47FE-BF95-5C20BDA64D81}" srcOrd="1" destOrd="0" presId="urn:microsoft.com/office/officeart/2005/8/layout/orgChart1"/>
    <dgm:cxn modelId="{6F8D1DED-9CA2-4E52-8979-1C7A9932675F}" type="presOf" srcId="{4E875BF8-FD51-45CD-9A0F-4EC2A3FB4E43}" destId="{85E4BA8D-A8CE-4318-8F77-1003A91066DD}" srcOrd="0" destOrd="0" presId="urn:microsoft.com/office/officeart/2005/8/layout/orgChart1"/>
    <dgm:cxn modelId="{D534ADEF-95D7-4EF3-BBE6-AADA0897CF8C}" type="presOf" srcId="{EAB1EE7A-D3D4-44E7-B9CB-3FCE34851649}" destId="{489AD5F4-B2F0-49EB-905F-086CB180D459}" srcOrd="0" destOrd="0" presId="urn:microsoft.com/office/officeart/2005/8/layout/orgChart1"/>
    <dgm:cxn modelId="{B7E5CAF8-B9B5-4FCE-8889-855E8ED78043}" type="presOf" srcId="{35B24302-9FB6-40EC-8409-C4F2FA316E59}" destId="{E4F37266-7CFA-4B93-99FE-EC0DF219F0E0}" srcOrd="0" destOrd="0" presId="urn:microsoft.com/office/officeart/2005/8/layout/orgChart1"/>
    <dgm:cxn modelId="{7B2DB6F9-AC05-42A6-B8BD-18489B34BD61}" srcId="{76F6C9E4-D5FC-4C31-BC2D-C9972C16CA99}" destId="{4E875BF8-FD51-45CD-9A0F-4EC2A3FB4E43}" srcOrd="0" destOrd="0" parTransId="{101534A9-4833-4F74-961C-7F67A7F8DFF2}" sibTransId="{A85D98F6-9DD1-48E2-A174-69EEB7672D6C}"/>
    <dgm:cxn modelId="{276BC3F9-F748-46A5-830A-F3F939911817}" type="presOf" srcId="{405D8E9E-5FA3-41F3-B7FD-246675169BAE}" destId="{B07ED7BA-8EAD-4CAE-84C7-17980E417460}" srcOrd="0" destOrd="0" presId="urn:microsoft.com/office/officeart/2005/8/layout/orgChart1"/>
    <dgm:cxn modelId="{DF74B3FC-057D-4FD4-8F8B-D89F7053F911}" type="presOf" srcId="{A6D6584E-CBA2-4F24-8297-6FAB71553795}" destId="{8C751EA1-7FB3-47CC-8991-EE7D0B4D6B82}" srcOrd="0" destOrd="0" presId="urn:microsoft.com/office/officeart/2005/8/layout/orgChart1"/>
    <dgm:cxn modelId="{2CABE240-B4BE-48A1-A1BD-5E03600DED08}" type="presParOf" srcId="{91AE8379-EEA4-43DF-81B7-D85FA22C6265}" destId="{8BAA837D-1CF7-4EEB-BFDA-3E11FC0AFCFA}" srcOrd="0" destOrd="0" presId="urn:microsoft.com/office/officeart/2005/8/layout/orgChart1"/>
    <dgm:cxn modelId="{2B0CDFCD-7E26-48B9-9D61-52ACFC6D8888}" type="presParOf" srcId="{8BAA837D-1CF7-4EEB-BFDA-3E11FC0AFCFA}" destId="{378A0A89-9F0A-4B91-B7D5-34F33058C82E}" srcOrd="0" destOrd="0" presId="urn:microsoft.com/office/officeart/2005/8/layout/orgChart1"/>
    <dgm:cxn modelId="{3EDE425A-68F4-4D76-944A-17A1C84FEE10}" type="presParOf" srcId="{378A0A89-9F0A-4B91-B7D5-34F33058C82E}" destId="{52D02ECF-D2FC-4679-BA02-5A36EB48E494}" srcOrd="0" destOrd="0" presId="urn:microsoft.com/office/officeart/2005/8/layout/orgChart1"/>
    <dgm:cxn modelId="{0B9794E5-2A19-460C-B603-F796693DD93B}" type="presParOf" srcId="{378A0A89-9F0A-4B91-B7D5-34F33058C82E}" destId="{961D31F2-8BBB-47FE-BF95-5C20BDA64D81}" srcOrd="1" destOrd="0" presId="urn:microsoft.com/office/officeart/2005/8/layout/orgChart1"/>
    <dgm:cxn modelId="{1A52E717-3E9A-48EC-9355-D619CCCDC75B}" type="presParOf" srcId="{8BAA837D-1CF7-4EEB-BFDA-3E11FC0AFCFA}" destId="{F76BC3B4-6E1D-45DC-8550-291D3F8BAFB3}" srcOrd="1" destOrd="0" presId="urn:microsoft.com/office/officeart/2005/8/layout/orgChart1"/>
    <dgm:cxn modelId="{21DB000F-41DD-41A1-A1D5-301D0AB4A204}" type="presParOf" srcId="{F76BC3B4-6E1D-45DC-8550-291D3F8BAFB3}" destId="{E4F37266-7CFA-4B93-99FE-EC0DF219F0E0}" srcOrd="0" destOrd="0" presId="urn:microsoft.com/office/officeart/2005/8/layout/orgChart1"/>
    <dgm:cxn modelId="{129C7A0E-6513-4C98-BA74-5DD684369454}" type="presParOf" srcId="{F76BC3B4-6E1D-45DC-8550-291D3F8BAFB3}" destId="{99F301EA-76B5-4530-BEAD-6C642CEF5CED}" srcOrd="1" destOrd="0" presId="urn:microsoft.com/office/officeart/2005/8/layout/orgChart1"/>
    <dgm:cxn modelId="{D0F3FBB1-9FA6-4A6A-85F3-27CD4F4DCB2E}" type="presParOf" srcId="{99F301EA-76B5-4530-BEAD-6C642CEF5CED}" destId="{B25FF2C5-302C-4E53-A623-90C3FFA7403B}" srcOrd="0" destOrd="0" presId="urn:microsoft.com/office/officeart/2005/8/layout/orgChart1"/>
    <dgm:cxn modelId="{9F15BE2A-B044-40AA-BFC2-8E58C70CE191}" type="presParOf" srcId="{B25FF2C5-302C-4E53-A623-90C3FFA7403B}" destId="{D692D5F8-BFCA-4F77-9B98-F580B7C8B01F}" srcOrd="0" destOrd="0" presId="urn:microsoft.com/office/officeart/2005/8/layout/orgChart1"/>
    <dgm:cxn modelId="{79288454-5148-46BE-85B1-9A681EF30C3A}" type="presParOf" srcId="{B25FF2C5-302C-4E53-A623-90C3FFA7403B}" destId="{3EA48351-DBC6-48AB-8A03-C397B712C55F}" srcOrd="1" destOrd="0" presId="urn:microsoft.com/office/officeart/2005/8/layout/orgChart1"/>
    <dgm:cxn modelId="{CD1812EE-B86D-4145-B68A-741B4D4FEA53}" type="presParOf" srcId="{99F301EA-76B5-4530-BEAD-6C642CEF5CED}" destId="{CF41E518-EF34-4998-84D3-B11AA3CFD170}" srcOrd="1" destOrd="0" presId="urn:microsoft.com/office/officeart/2005/8/layout/orgChart1"/>
    <dgm:cxn modelId="{5C6F4389-D6E9-4CA1-A326-7126039E0AB1}" type="presParOf" srcId="{CF41E518-EF34-4998-84D3-B11AA3CFD170}" destId="{4DABED0B-91C5-485C-925A-2255A88D2458}" srcOrd="0" destOrd="0" presId="urn:microsoft.com/office/officeart/2005/8/layout/orgChart1"/>
    <dgm:cxn modelId="{21FC6DF6-90D5-47D8-A541-1BDB9B3D65E0}" type="presParOf" srcId="{CF41E518-EF34-4998-84D3-B11AA3CFD170}" destId="{CA3D21AF-C601-4850-B6C1-90DF10252985}" srcOrd="1" destOrd="0" presId="urn:microsoft.com/office/officeart/2005/8/layout/orgChart1"/>
    <dgm:cxn modelId="{6BA92349-00F5-42A2-83F4-8A22EC948E77}" type="presParOf" srcId="{CA3D21AF-C601-4850-B6C1-90DF10252985}" destId="{5B971DFC-024A-4DAB-B942-E1F88C867BF8}" srcOrd="0" destOrd="0" presId="urn:microsoft.com/office/officeart/2005/8/layout/orgChart1"/>
    <dgm:cxn modelId="{90EDA223-1091-46A8-8A59-BEFF7556B86B}" type="presParOf" srcId="{5B971DFC-024A-4DAB-B942-E1F88C867BF8}" destId="{85E4BA8D-A8CE-4318-8F77-1003A91066DD}" srcOrd="0" destOrd="0" presId="urn:microsoft.com/office/officeart/2005/8/layout/orgChart1"/>
    <dgm:cxn modelId="{C6A849F8-5CD1-4990-BC87-01220F53DE6C}" type="presParOf" srcId="{5B971DFC-024A-4DAB-B942-E1F88C867BF8}" destId="{3B5CFAD9-1D80-4745-B3DA-7ACBE3BB2AD3}" srcOrd="1" destOrd="0" presId="urn:microsoft.com/office/officeart/2005/8/layout/orgChart1"/>
    <dgm:cxn modelId="{ECCA7212-D195-4151-A2A5-FA013717E727}" type="presParOf" srcId="{CA3D21AF-C601-4850-B6C1-90DF10252985}" destId="{BDCFA85A-DC55-41FD-B5F1-68A70293DE65}" srcOrd="1" destOrd="0" presId="urn:microsoft.com/office/officeart/2005/8/layout/orgChart1"/>
    <dgm:cxn modelId="{1B0E4FAA-EE50-4B90-BBD3-EAA925350DDC}" type="presParOf" srcId="{BDCFA85A-DC55-41FD-B5F1-68A70293DE65}" destId="{8C751EA1-7FB3-47CC-8991-EE7D0B4D6B82}" srcOrd="0" destOrd="0" presId="urn:microsoft.com/office/officeart/2005/8/layout/orgChart1"/>
    <dgm:cxn modelId="{FF5BC481-DE78-47DB-AF9F-BD3067A59F62}" type="presParOf" srcId="{BDCFA85A-DC55-41FD-B5F1-68A70293DE65}" destId="{A4962C66-395B-4FF6-84C3-DF552AC9ACF6}" srcOrd="1" destOrd="0" presId="urn:microsoft.com/office/officeart/2005/8/layout/orgChart1"/>
    <dgm:cxn modelId="{B6CD198B-F825-477B-976C-6B0799E3013F}" type="presParOf" srcId="{A4962C66-395B-4FF6-84C3-DF552AC9ACF6}" destId="{430EA4C1-8D85-4ED5-841C-F05A1498B433}" srcOrd="0" destOrd="0" presId="urn:microsoft.com/office/officeart/2005/8/layout/orgChart1"/>
    <dgm:cxn modelId="{A10F80CD-9A0F-4857-B896-D1081A78FEAE}" type="presParOf" srcId="{430EA4C1-8D85-4ED5-841C-F05A1498B433}" destId="{CFF5557B-C493-4B90-80F5-1D61949E7AD3}" srcOrd="0" destOrd="0" presId="urn:microsoft.com/office/officeart/2005/8/layout/orgChart1"/>
    <dgm:cxn modelId="{71ECB93F-79EA-4704-A5CC-3A870A0BC09D}" type="presParOf" srcId="{430EA4C1-8D85-4ED5-841C-F05A1498B433}" destId="{A72C1AB5-78E3-4F1A-B816-979686D783DB}" srcOrd="1" destOrd="0" presId="urn:microsoft.com/office/officeart/2005/8/layout/orgChart1"/>
    <dgm:cxn modelId="{FAB5708E-50A8-4C33-8FA6-094E84165B2D}" type="presParOf" srcId="{A4962C66-395B-4FF6-84C3-DF552AC9ACF6}" destId="{E25C15DF-7AA8-49DA-8372-FD3F90479744}" srcOrd="1" destOrd="0" presId="urn:microsoft.com/office/officeart/2005/8/layout/orgChart1"/>
    <dgm:cxn modelId="{C5DD7D0E-8E12-4160-81DC-7B4C88F75C17}" type="presParOf" srcId="{E25C15DF-7AA8-49DA-8372-FD3F90479744}" destId="{1FC2ED9D-99FA-4D08-B2F1-4C8DFC5D38F9}" srcOrd="0" destOrd="0" presId="urn:microsoft.com/office/officeart/2005/8/layout/orgChart1"/>
    <dgm:cxn modelId="{33515029-9795-4E91-BD5F-BEEDC7D0896B}" type="presParOf" srcId="{E25C15DF-7AA8-49DA-8372-FD3F90479744}" destId="{86ED1E9D-C869-45F8-BF9F-E5DE7ED0B132}" srcOrd="1" destOrd="0" presId="urn:microsoft.com/office/officeart/2005/8/layout/orgChart1"/>
    <dgm:cxn modelId="{F184533E-39C2-424A-B4CD-0FE85BE10D7A}" type="presParOf" srcId="{86ED1E9D-C869-45F8-BF9F-E5DE7ED0B132}" destId="{2A853C59-0D5B-4CB3-B8EE-187236CCA62F}" srcOrd="0" destOrd="0" presId="urn:microsoft.com/office/officeart/2005/8/layout/orgChart1"/>
    <dgm:cxn modelId="{75B061F3-D729-49F0-9B93-86931D873E25}" type="presParOf" srcId="{2A853C59-0D5B-4CB3-B8EE-187236CCA62F}" destId="{2C696675-DEBF-4525-B20B-D94779B151B8}" srcOrd="0" destOrd="0" presId="urn:microsoft.com/office/officeart/2005/8/layout/orgChart1"/>
    <dgm:cxn modelId="{C854CD03-C78A-420E-AAEB-507CFCEE04F0}" type="presParOf" srcId="{2A853C59-0D5B-4CB3-B8EE-187236CCA62F}" destId="{9D61FB5D-2BCF-4004-AE00-D697655F1748}" srcOrd="1" destOrd="0" presId="urn:microsoft.com/office/officeart/2005/8/layout/orgChart1"/>
    <dgm:cxn modelId="{6F772A6B-AC3C-4D3D-8841-7C7941D09E0F}" type="presParOf" srcId="{86ED1E9D-C869-45F8-BF9F-E5DE7ED0B132}" destId="{A970E883-92C5-4909-B6B6-324B8B06EF41}" srcOrd="1" destOrd="0" presId="urn:microsoft.com/office/officeart/2005/8/layout/orgChart1"/>
    <dgm:cxn modelId="{8E9C7459-BB3E-4FDB-AF31-7D69D7119C4F}" type="presParOf" srcId="{A970E883-92C5-4909-B6B6-324B8B06EF41}" destId="{D0345003-4908-4A24-B84F-67F2206424B3}" srcOrd="0" destOrd="0" presId="urn:microsoft.com/office/officeart/2005/8/layout/orgChart1"/>
    <dgm:cxn modelId="{8E198A5C-DB87-4F7B-AFAF-CFBBC93BF183}" type="presParOf" srcId="{A970E883-92C5-4909-B6B6-324B8B06EF41}" destId="{101E4594-873F-45C4-9D43-D9FA70D2C1FF}" srcOrd="1" destOrd="0" presId="urn:microsoft.com/office/officeart/2005/8/layout/orgChart1"/>
    <dgm:cxn modelId="{B779FE5A-6273-4BB0-808B-34899D9F117D}" type="presParOf" srcId="{101E4594-873F-45C4-9D43-D9FA70D2C1FF}" destId="{428D9584-E06A-4A7F-99DE-E7BEE16E98E9}" srcOrd="0" destOrd="0" presId="urn:microsoft.com/office/officeart/2005/8/layout/orgChart1"/>
    <dgm:cxn modelId="{2AA18A42-0948-4FD4-B90F-978B29BB673D}" type="presParOf" srcId="{428D9584-E06A-4A7F-99DE-E7BEE16E98E9}" destId="{005E6107-A8C2-4047-BC18-A23AFE0F5431}" srcOrd="0" destOrd="0" presId="urn:microsoft.com/office/officeart/2005/8/layout/orgChart1"/>
    <dgm:cxn modelId="{B5B2653F-3561-42FA-BA00-8C6FCBD1702B}" type="presParOf" srcId="{428D9584-E06A-4A7F-99DE-E7BEE16E98E9}" destId="{E169AF20-F35B-423E-9B9D-492B8BE8C6D5}" srcOrd="1" destOrd="0" presId="urn:microsoft.com/office/officeart/2005/8/layout/orgChart1"/>
    <dgm:cxn modelId="{EF2BDCBF-45E3-4796-96EE-3505B924E20F}" type="presParOf" srcId="{101E4594-873F-45C4-9D43-D9FA70D2C1FF}" destId="{7ABC2BBA-3697-4158-BE3A-C800901098D2}" srcOrd="1" destOrd="0" presId="urn:microsoft.com/office/officeart/2005/8/layout/orgChart1"/>
    <dgm:cxn modelId="{FAC40B06-5279-4E74-A626-E7ADFF95E9D2}" type="presParOf" srcId="{101E4594-873F-45C4-9D43-D9FA70D2C1FF}" destId="{31B1AA3F-58C3-46DC-9B90-DDC9C24F908E}" srcOrd="2" destOrd="0" presId="urn:microsoft.com/office/officeart/2005/8/layout/orgChart1"/>
    <dgm:cxn modelId="{D15DB022-1D7E-41B1-94D3-8F6F3CB23306}" type="presParOf" srcId="{A970E883-92C5-4909-B6B6-324B8B06EF41}" destId="{7066F3DD-89A1-4864-B40F-CFA1D8046659}" srcOrd="2" destOrd="0" presId="urn:microsoft.com/office/officeart/2005/8/layout/orgChart1"/>
    <dgm:cxn modelId="{E23BEABE-89DA-4AA2-859E-D659A29ECB92}" type="presParOf" srcId="{A970E883-92C5-4909-B6B6-324B8B06EF41}" destId="{5B164EA3-A950-4BEF-82F8-8021C62D538C}" srcOrd="3" destOrd="0" presId="urn:microsoft.com/office/officeart/2005/8/layout/orgChart1"/>
    <dgm:cxn modelId="{02ABE380-D965-427F-A7A9-BC6E19832D91}" type="presParOf" srcId="{5B164EA3-A950-4BEF-82F8-8021C62D538C}" destId="{EABF4B0A-037A-4DC5-B886-122F1D712E02}" srcOrd="0" destOrd="0" presId="urn:microsoft.com/office/officeart/2005/8/layout/orgChart1"/>
    <dgm:cxn modelId="{F0B2D4BE-6E4F-4EEE-B055-0BF7055DF6F2}" type="presParOf" srcId="{EABF4B0A-037A-4DC5-B886-122F1D712E02}" destId="{489AD5F4-B2F0-49EB-905F-086CB180D459}" srcOrd="0" destOrd="0" presId="urn:microsoft.com/office/officeart/2005/8/layout/orgChart1"/>
    <dgm:cxn modelId="{D98BD5DC-DB81-48B4-AD1C-754A3DFCB81A}" type="presParOf" srcId="{EABF4B0A-037A-4DC5-B886-122F1D712E02}" destId="{5832C4D7-5BB1-4C57-87EF-F90D9CB0C66E}" srcOrd="1" destOrd="0" presId="urn:microsoft.com/office/officeart/2005/8/layout/orgChart1"/>
    <dgm:cxn modelId="{57908C62-2D94-4E89-B351-BC6FB33A8FBF}" type="presParOf" srcId="{5B164EA3-A950-4BEF-82F8-8021C62D538C}" destId="{DB7A1AD3-ECD6-493B-9596-8C7F553ACE5D}" srcOrd="1" destOrd="0" presId="urn:microsoft.com/office/officeart/2005/8/layout/orgChart1"/>
    <dgm:cxn modelId="{AF7B1809-2770-43F3-9A6A-BD89F80D717F}" type="presParOf" srcId="{5B164EA3-A950-4BEF-82F8-8021C62D538C}" destId="{299AE319-6200-4AE8-9D2B-56F989F51751}" srcOrd="2" destOrd="0" presId="urn:microsoft.com/office/officeart/2005/8/layout/orgChart1"/>
    <dgm:cxn modelId="{D997285A-D531-4890-B08B-D52F188AF61D}" type="presParOf" srcId="{86ED1E9D-C869-45F8-BF9F-E5DE7ED0B132}" destId="{C7E71897-CA73-4B66-97E1-13B7D365363A}" srcOrd="2" destOrd="0" presId="urn:microsoft.com/office/officeart/2005/8/layout/orgChart1"/>
    <dgm:cxn modelId="{46B5DB7B-DC9A-459E-8B89-2B9694DADB6D}" type="presParOf" srcId="{E25C15DF-7AA8-49DA-8372-FD3F90479744}" destId="{F3C125F6-072E-4F9B-807C-18B026EEE1D4}" srcOrd="2" destOrd="0" presId="urn:microsoft.com/office/officeart/2005/8/layout/orgChart1"/>
    <dgm:cxn modelId="{40F3FDD2-854A-49BE-9A2E-9E6D51D79856}" type="presParOf" srcId="{E25C15DF-7AA8-49DA-8372-FD3F90479744}" destId="{739EA154-CB38-4B3A-BB14-5623084ADDA8}" srcOrd="3" destOrd="0" presId="urn:microsoft.com/office/officeart/2005/8/layout/orgChart1"/>
    <dgm:cxn modelId="{314FFB2B-76E5-4BD8-8739-CBCD81DB2888}" type="presParOf" srcId="{739EA154-CB38-4B3A-BB14-5623084ADDA8}" destId="{94EF7B8C-8E41-403A-98BF-144B6BDF3E82}" srcOrd="0" destOrd="0" presId="urn:microsoft.com/office/officeart/2005/8/layout/orgChart1"/>
    <dgm:cxn modelId="{AF80D2BE-97CD-46F1-9F22-F8493AB7DF0F}" type="presParOf" srcId="{94EF7B8C-8E41-403A-98BF-144B6BDF3E82}" destId="{B07ED7BA-8EAD-4CAE-84C7-17980E417460}" srcOrd="0" destOrd="0" presId="urn:microsoft.com/office/officeart/2005/8/layout/orgChart1"/>
    <dgm:cxn modelId="{163F5366-4452-40C8-B465-D8D07AECED02}" type="presParOf" srcId="{94EF7B8C-8E41-403A-98BF-144B6BDF3E82}" destId="{36A3A3C3-ADBA-4A91-8747-AF90659D8782}" srcOrd="1" destOrd="0" presId="urn:microsoft.com/office/officeart/2005/8/layout/orgChart1"/>
    <dgm:cxn modelId="{48A25847-397A-4173-B271-ACCE631C4B98}" type="presParOf" srcId="{739EA154-CB38-4B3A-BB14-5623084ADDA8}" destId="{7C93B551-F6D1-402B-A67F-7DAA8BC32279}" srcOrd="1" destOrd="0" presId="urn:microsoft.com/office/officeart/2005/8/layout/orgChart1"/>
    <dgm:cxn modelId="{7B40A570-F530-4F30-AD1D-2BCD541244D0}" type="presParOf" srcId="{739EA154-CB38-4B3A-BB14-5623084ADDA8}" destId="{B5C569C2-7A59-4DFB-80FA-302D1C8F2A5D}" srcOrd="2" destOrd="0" presId="urn:microsoft.com/office/officeart/2005/8/layout/orgChart1"/>
    <dgm:cxn modelId="{E5996D17-7B34-4792-9F68-49EC7E9920FF}" type="presParOf" srcId="{A4962C66-395B-4FF6-84C3-DF552AC9ACF6}" destId="{A822D128-E743-42A8-ACEB-174F399C82CC}" srcOrd="2" destOrd="0" presId="urn:microsoft.com/office/officeart/2005/8/layout/orgChart1"/>
    <dgm:cxn modelId="{E1D5D5D3-3331-4996-AE29-C97C108113A9}" type="presParOf" srcId="{BDCFA85A-DC55-41FD-B5F1-68A70293DE65}" destId="{9770E4B6-534A-4D12-A691-E085E3C0C02F}" srcOrd="2" destOrd="0" presId="urn:microsoft.com/office/officeart/2005/8/layout/orgChart1"/>
    <dgm:cxn modelId="{CAEC5360-C364-42F0-ABFE-4BAA79AD8FFA}" type="presParOf" srcId="{BDCFA85A-DC55-41FD-B5F1-68A70293DE65}" destId="{B1004DBB-802C-4C6A-980D-57E84D2FE862}" srcOrd="3" destOrd="0" presId="urn:microsoft.com/office/officeart/2005/8/layout/orgChart1"/>
    <dgm:cxn modelId="{9F585C51-6C13-49C6-91A4-90EA1E03B172}" type="presParOf" srcId="{B1004DBB-802C-4C6A-980D-57E84D2FE862}" destId="{290C4F47-542C-42C0-AEBE-2B42B85634CF}" srcOrd="0" destOrd="0" presId="urn:microsoft.com/office/officeart/2005/8/layout/orgChart1"/>
    <dgm:cxn modelId="{F3078F42-884F-4561-BB46-24EF272A26E2}" type="presParOf" srcId="{290C4F47-542C-42C0-AEBE-2B42B85634CF}" destId="{1FCD5FA8-F6E0-44AE-8834-53A19A01CA4E}" srcOrd="0" destOrd="0" presId="urn:microsoft.com/office/officeart/2005/8/layout/orgChart1"/>
    <dgm:cxn modelId="{A8FCD321-BCA1-4DDD-A121-68F44EF3850C}" type="presParOf" srcId="{290C4F47-542C-42C0-AEBE-2B42B85634CF}" destId="{E7B3890D-9179-476C-8B74-D90583D5525C}" srcOrd="1" destOrd="0" presId="urn:microsoft.com/office/officeart/2005/8/layout/orgChart1"/>
    <dgm:cxn modelId="{150CF68D-A577-4DCD-B721-C806BCADA2B4}" type="presParOf" srcId="{B1004DBB-802C-4C6A-980D-57E84D2FE862}" destId="{C3D9BB1C-6E91-4527-99F2-79E8195D37C2}" srcOrd="1" destOrd="0" presId="urn:microsoft.com/office/officeart/2005/8/layout/orgChart1"/>
    <dgm:cxn modelId="{D862D600-9B4E-42A6-8843-92360CA0344F}" type="presParOf" srcId="{B1004DBB-802C-4C6A-980D-57E84D2FE862}" destId="{85129916-234E-4322-A402-E66C4B90E381}" srcOrd="2" destOrd="0" presId="urn:microsoft.com/office/officeart/2005/8/layout/orgChart1"/>
    <dgm:cxn modelId="{E54C2487-8A46-4DC6-AAB7-99DBD88462BD}" type="presParOf" srcId="{CA3D21AF-C601-4850-B6C1-90DF10252985}" destId="{BAE278BE-F8E9-4FBA-81DE-F27D2BC137D5}" srcOrd="2" destOrd="0" presId="urn:microsoft.com/office/officeart/2005/8/layout/orgChart1"/>
    <dgm:cxn modelId="{5093A07D-E543-4875-93B1-76277E36B2C9}" type="presParOf" srcId="{99F301EA-76B5-4530-BEAD-6C642CEF5CED}" destId="{A63929BC-FEE6-4DBE-8222-D4FAF6BF5293}" srcOrd="2" destOrd="0" presId="urn:microsoft.com/office/officeart/2005/8/layout/orgChart1"/>
    <dgm:cxn modelId="{E6F2FEDC-4D68-456A-83D1-6E38A4AE34CB}" type="presParOf" srcId="{8BAA837D-1CF7-4EEB-BFDA-3E11FC0AFCFA}" destId="{79A1CF4F-39C0-4796-A17C-3FCD63E49F4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477B768-87B0-41A8-9649-6FC55ECEA446}" type="doc">
      <dgm:prSet loTypeId="urn:microsoft.com/office/officeart/2005/8/layout/bProcess3" loCatId="process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4236B92B-B6B0-417F-8927-0EA6AD015714}">
      <dgm:prSet phldrT="[Text]"/>
      <dgm:spPr/>
      <dgm:t>
        <a:bodyPr/>
        <a:lstStyle/>
        <a:p>
          <a:pPr algn="ctr"/>
          <a:r>
            <a:rPr lang="en-US" b="1" dirty="0"/>
            <a:t>Importing and Visualizating Dataset</a:t>
          </a:r>
        </a:p>
      </dgm:t>
    </dgm:pt>
    <dgm:pt modelId="{FF26F9B7-DCA5-4EEF-A9B5-C5F96210312A}" type="parTrans" cxnId="{A1DADA35-8D5D-439D-8DA1-B9622592976E}">
      <dgm:prSet/>
      <dgm:spPr/>
      <dgm:t>
        <a:bodyPr/>
        <a:lstStyle/>
        <a:p>
          <a:pPr algn="ctr"/>
          <a:endParaRPr lang="en-US"/>
        </a:p>
      </dgm:t>
    </dgm:pt>
    <dgm:pt modelId="{081B00DC-AD55-4DE4-BC3F-79A91EA86AB3}" type="sibTrans" cxnId="{A1DADA35-8D5D-439D-8DA1-B9622592976E}">
      <dgm:prSet/>
      <dgm:spPr/>
      <dgm:t>
        <a:bodyPr/>
        <a:lstStyle/>
        <a:p>
          <a:pPr algn="ctr"/>
          <a:endParaRPr lang="en-US"/>
        </a:p>
      </dgm:t>
    </dgm:pt>
    <dgm:pt modelId="{D25ED2D8-1D82-4935-B2E9-07EA8904280A}">
      <dgm:prSet phldrT="[Text]"/>
      <dgm:spPr/>
      <dgm:t>
        <a:bodyPr/>
        <a:lstStyle/>
        <a:p>
          <a:pPr algn="ctr"/>
          <a:r>
            <a:rPr lang="en-US" b="1" dirty="0"/>
            <a:t>Data Preprocessing</a:t>
          </a:r>
        </a:p>
      </dgm:t>
    </dgm:pt>
    <dgm:pt modelId="{7687BD10-9D84-4829-BA2C-8922F51A7311}" type="parTrans" cxnId="{C11AF9D7-18AD-40D6-8AC8-E3AF58B38A6C}">
      <dgm:prSet/>
      <dgm:spPr/>
      <dgm:t>
        <a:bodyPr/>
        <a:lstStyle/>
        <a:p>
          <a:pPr algn="ctr"/>
          <a:endParaRPr lang="en-US"/>
        </a:p>
      </dgm:t>
    </dgm:pt>
    <dgm:pt modelId="{4952813E-7F85-410B-8B65-A87895325EE7}" type="sibTrans" cxnId="{C11AF9D7-18AD-40D6-8AC8-E3AF58B38A6C}">
      <dgm:prSet/>
      <dgm:spPr/>
      <dgm:t>
        <a:bodyPr/>
        <a:lstStyle/>
        <a:p>
          <a:pPr algn="ctr"/>
          <a:endParaRPr lang="en-US"/>
        </a:p>
      </dgm:t>
    </dgm:pt>
    <dgm:pt modelId="{9951DAF6-0882-4C36-BB87-7AC8D10360FC}">
      <dgm:prSet phldrT="[Text]"/>
      <dgm:spPr/>
      <dgm:t>
        <a:bodyPr/>
        <a:lstStyle/>
        <a:p>
          <a:pPr algn="ctr"/>
          <a:r>
            <a:rPr lang="en-US" b="1" dirty="0"/>
            <a:t>Input Feature and Output variables</a:t>
          </a:r>
        </a:p>
      </dgm:t>
    </dgm:pt>
    <dgm:pt modelId="{291FAB90-E55F-434B-984C-19C8175341DA}" type="parTrans" cxnId="{61D32272-6F2C-40F1-8137-9274E8FA57EE}">
      <dgm:prSet/>
      <dgm:spPr/>
      <dgm:t>
        <a:bodyPr/>
        <a:lstStyle/>
        <a:p>
          <a:pPr algn="ctr"/>
          <a:endParaRPr lang="en-US"/>
        </a:p>
      </dgm:t>
    </dgm:pt>
    <dgm:pt modelId="{25A0FE86-386B-49C7-AF0D-C6E3DE795348}" type="sibTrans" cxnId="{61D32272-6F2C-40F1-8137-9274E8FA57EE}">
      <dgm:prSet/>
      <dgm:spPr/>
      <dgm:t>
        <a:bodyPr/>
        <a:lstStyle/>
        <a:p>
          <a:pPr algn="ctr"/>
          <a:endParaRPr lang="en-US"/>
        </a:p>
      </dgm:t>
    </dgm:pt>
    <dgm:pt modelId="{73418500-8C76-4C95-A72B-75F03FFEAF07}">
      <dgm:prSet phldrT="[Text]"/>
      <dgm:spPr/>
      <dgm:t>
        <a:bodyPr/>
        <a:lstStyle/>
        <a:p>
          <a:pPr algn="ctr"/>
          <a:r>
            <a:rPr lang="en-US" b="1" dirty="0"/>
            <a:t>Overfitting tests</a:t>
          </a:r>
        </a:p>
      </dgm:t>
    </dgm:pt>
    <dgm:pt modelId="{BC9AEFA1-A9C5-4BC1-ADE6-4602A9F89C79}" type="parTrans" cxnId="{F78B1A09-8524-4BA1-AE5F-ABF007E9A008}">
      <dgm:prSet/>
      <dgm:spPr/>
      <dgm:t>
        <a:bodyPr/>
        <a:lstStyle/>
        <a:p>
          <a:pPr algn="ctr"/>
          <a:endParaRPr lang="en-US"/>
        </a:p>
      </dgm:t>
    </dgm:pt>
    <dgm:pt modelId="{BC678DE7-C022-44EB-BA49-0430A42F7C72}" type="sibTrans" cxnId="{F78B1A09-8524-4BA1-AE5F-ABF007E9A008}">
      <dgm:prSet/>
      <dgm:spPr/>
      <dgm:t>
        <a:bodyPr/>
        <a:lstStyle/>
        <a:p>
          <a:pPr algn="ctr"/>
          <a:endParaRPr lang="en-US"/>
        </a:p>
      </dgm:t>
    </dgm:pt>
    <dgm:pt modelId="{D0808349-C78E-4388-B7FD-B86E5D4B8E03}">
      <dgm:prSet phldrT="[Text]"/>
      <dgm:spPr/>
      <dgm:t>
        <a:bodyPr/>
        <a:lstStyle/>
        <a:p>
          <a:pPr algn="ctr"/>
          <a:r>
            <a:rPr lang="en-US" b="1" dirty="0"/>
            <a:t>Data Normalization</a:t>
          </a:r>
        </a:p>
      </dgm:t>
    </dgm:pt>
    <dgm:pt modelId="{5BCE2687-0015-4372-B8EE-D6906055F56D}" type="parTrans" cxnId="{7B783990-9F2A-478A-BF78-E8B61782EF9F}">
      <dgm:prSet/>
      <dgm:spPr/>
      <dgm:t>
        <a:bodyPr/>
        <a:lstStyle/>
        <a:p>
          <a:pPr algn="ctr"/>
          <a:endParaRPr lang="en-US"/>
        </a:p>
      </dgm:t>
    </dgm:pt>
    <dgm:pt modelId="{A0AC5D33-4081-4CAC-BC00-F5BF9B2B73EA}" type="sibTrans" cxnId="{7B783990-9F2A-478A-BF78-E8B61782EF9F}">
      <dgm:prSet/>
      <dgm:spPr/>
      <dgm:t>
        <a:bodyPr/>
        <a:lstStyle/>
        <a:p>
          <a:pPr algn="ctr"/>
          <a:endParaRPr lang="en-US"/>
        </a:p>
      </dgm:t>
    </dgm:pt>
    <dgm:pt modelId="{712CB6B0-B08E-4344-939D-E1049AD878CF}">
      <dgm:prSet phldrT="[Text]"/>
      <dgm:spPr/>
      <dgm:t>
        <a:bodyPr/>
        <a:lstStyle/>
        <a:p>
          <a:pPr algn="ctr"/>
          <a:r>
            <a:rPr lang="en-US" b="1" dirty="0"/>
            <a:t>Test and train Data</a:t>
          </a:r>
        </a:p>
      </dgm:t>
    </dgm:pt>
    <dgm:pt modelId="{1245353F-9B17-44E2-B67A-F0E1954BCF3F}" type="parTrans" cxnId="{B6018840-9EB5-4ADD-9B60-C3479F7B5F86}">
      <dgm:prSet/>
      <dgm:spPr/>
      <dgm:t>
        <a:bodyPr/>
        <a:lstStyle/>
        <a:p>
          <a:pPr algn="ctr"/>
          <a:endParaRPr lang="en-US"/>
        </a:p>
      </dgm:t>
    </dgm:pt>
    <dgm:pt modelId="{C59E276C-9FBD-4A89-AB2D-33F014509DB8}" type="sibTrans" cxnId="{B6018840-9EB5-4ADD-9B60-C3479F7B5F86}">
      <dgm:prSet/>
      <dgm:spPr/>
      <dgm:t>
        <a:bodyPr/>
        <a:lstStyle/>
        <a:p>
          <a:pPr algn="ctr"/>
          <a:endParaRPr lang="en-US"/>
        </a:p>
      </dgm:t>
    </dgm:pt>
    <dgm:pt modelId="{6EA130A4-9281-481D-87F2-409C234934F9}">
      <dgm:prSet phldrT="[Text]"/>
      <dgm:spPr/>
      <dgm:t>
        <a:bodyPr/>
        <a:lstStyle/>
        <a:p>
          <a:pPr algn="ctr"/>
          <a:r>
            <a:rPr lang="en-US" b="1" dirty="0"/>
            <a:t>Machine Learning Algorithm</a:t>
          </a:r>
        </a:p>
      </dgm:t>
    </dgm:pt>
    <dgm:pt modelId="{830A9589-FB23-475A-90D5-13D9089948D9}" type="parTrans" cxnId="{AE5FB223-831A-4DA4-B24E-80F533E2C400}">
      <dgm:prSet/>
      <dgm:spPr/>
      <dgm:t>
        <a:bodyPr/>
        <a:lstStyle/>
        <a:p>
          <a:pPr algn="ctr"/>
          <a:endParaRPr lang="en-US"/>
        </a:p>
      </dgm:t>
    </dgm:pt>
    <dgm:pt modelId="{ADCB5536-2856-422E-89AE-F9191B34162C}" type="sibTrans" cxnId="{AE5FB223-831A-4DA4-B24E-80F533E2C400}">
      <dgm:prSet/>
      <dgm:spPr/>
      <dgm:t>
        <a:bodyPr/>
        <a:lstStyle/>
        <a:p>
          <a:pPr algn="ctr"/>
          <a:endParaRPr lang="en-US"/>
        </a:p>
      </dgm:t>
    </dgm:pt>
    <dgm:pt modelId="{3D95E301-F2F1-4B03-B654-0ED40277A64C}">
      <dgm:prSet phldrT="[Text]"/>
      <dgm:spPr/>
      <dgm:t>
        <a:bodyPr/>
        <a:lstStyle/>
        <a:p>
          <a:pPr algn="ctr"/>
          <a:r>
            <a:rPr lang="en-US" b="1" dirty="0"/>
            <a:t>Classification metrics</a:t>
          </a:r>
        </a:p>
      </dgm:t>
    </dgm:pt>
    <dgm:pt modelId="{55653B24-2DC0-4715-9EC7-E9599C9A436C}" type="parTrans" cxnId="{9574268A-8AA2-4262-9103-CF7E8182D60F}">
      <dgm:prSet/>
      <dgm:spPr/>
      <dgm:t>
        <a:bodyPr/>
        <a:lstStyle/>
        <a:p>
          <a:pPr algn="ctr"/>
          <a:endParaRPr lang="en-US"/>
        </a:p>
      </dgm:t>
    </dgm:pt>
    <dgm:pt modelId="{A5F2D55F-2204-49B5-B0E4-EA5CF640C27C}" type="sibTrans" cxnId="{9574268A-8AA2-4262-9103-CF7E8182D60F}">
      <dgm:prSet/>
      <dgm:spPr/>
      <dgm:t>
        <a:bodyPr/>
        <a:lstStyle/>
        <a:p>
          <a:pPr algn="ctr"/>
          <a:endParaRPr lang="en-US"/>
        </a:p>
      </dgm:t>
    </dgm:pt>
    <dgm:pt modelId="{0357A998-3338-4423-B298-9F1CC4272368}">
      <dgm:prSet phldrT="[Text]"/>
      <dgm:spPr/>
      <dgm:t>
        <a:bodyPr/>
        <a:lstStyle/>
        <a:p>
          <a:pPr algn="ctr"/>
          <a:r>
            <a:rPr lang="en-US" b="1" dirty="0"/>
            <a:t>Model Parameters</a:t>
          </a:r>
        </a:p>
      </dgm:t>
    </dgm:pt>
    <dgm:pt modelId="{B6F54FEA-7DA4-44D8-844C-BED942A8C2BA}" type="parTrans" cxnId="{0F398315-97DE-4991-B94D-D152C52FB9EB}">
      <dgm:prSet/>
      <dgm:spPr/>
      <dgm:t>
        <a:bodyPr/>
        <a:lstStyle/>
        <a:p>
          <a:pPr algn="ctr"/>
          <a:endParaRPr lang="en-US"/>
        </a:p>
      </dgm:t>
    </dgm:pt>
    <dgm:pt modelId="{2F378FFB-7548-41AA-80D4-FD0651B30AB2}" type="sibTrans" cxnId="{0F398315-97DE-4991-B94D-D152C52FB9EB}">
      <dgm:prSet/>
      <dgm:spPr/>
      <dgm:t>
        <a:bodyPr/>
        <a:lstStyle/>
        <a:p>
          <a:pPr algn="ctr"/>
          <a:endParaRPr lang="en-US"/>
        </a:p>
      </dgm:t>
    </dgm:pt>
    <dgm:pt modelId="{6267785C-7F55-40C7-9320-D605480C6398}">
      <dgm:prSet phldrT="[Text]" custT="1"/>
      <dgm:spPr/>
      <dgm:t>
        <a:bodyPr/>
        <a:lstStyle/>
        <a:p>
          <a:pPr algn="ctr"/>
          <a:r>
            <a:rPr lang="en-US" sz="1400" b="1" dirty="0"/>
            <a:t>Start</a:t>
          </a:r>
          <a:endParaRPr lang="en-US" sz="1100" b="1" dirty="0"/>
        </a:p>
      </dgm:t>
    </dgm:pt>
    <dgm:pt modelId="{31EC8811-4C80-403C-8AF3-3B9900C8DE2D}" type="sibTrans" cxnId="{3403CBA3-5674-4FC2-892D-E27BA088F927}">
      <dgm:prSet/>
      <dgm:spPr/>
      <dgm:t>
        <a:bodyPr/>
        <a:lstStyle/>
        <a:p>
          <a:pPr algn="ctr"/>
          <a:endParaRPr lang="en-US"/>
        </a:p>
      </dgm:t>
    </dgm:pt>
    <dgm:pt modelId="{AE340277-A8F3-4DDB-A650-C6B593A0777B}" type="parTrans" cxnId="{3403CBA3-5674-4FC2-892D-E27BA088F927}">
      <dgm:prSet/>
      <dgm:spPr/>
      <dgm:t>
        <a:bodyPr/>
        <a:lstStyle/>
        <a:p>
          <a:pPr algn="ctr"/>
          <a:endParaRPr lang="en-US"/>
        </a:p>
      </dgm:t>
    </dgm:pt>
    <dgm:pt modelId="{1ACF5F49-2E7C-4598-8DB9-93D3AC13F203}">
      <dgm:prSet phldrT="[Text]"/>
      <dgm:spPr/>
      <dgm:t>
        <a:bodyPr/>
        <a:lstStyle/>
        <a:p>
          <a:pPr algn="ctr"/>
          <a:r>
            <a:rPr lang="en-US" b="1" dirty="0"/>
            <a:t>End</a:t>
          </a:r>
        </a:p>
      </dgm:t>
    </dgm:pt>
    <dgm:pt modelId="{FD703599-77A2-4DA6-AEA7-9842BCA86B2B}" type="parTrans" cxnId="{6F64E9AA-140D-4773-AADA-9976348E35E0}">
      <dgm:prSet/>
      <dgm:spPr/>
      <dgm:t>
        <a:bodyPr/>
        <a:lstStyle/>
        <a:p>
          <a:endParaRPr lang="en-US"/>
        </a:p>
      </dgm:t>
    </dgm:pt>
    <dgm:pt modelId="{28A454D0-7DD5-4878-B1CB-3D6F52A1253C}" type="sibTrans" cxnId="{6F64E9AA-140D-4773-AADA-9976348E35E0}">
      <dgm:prSet/>
      <dgm:spPr/>
      <dgm:t>
        <a:bodyPr/>
        <a:lstStyle/>
        <a:p>
          <a:endParaRPr lang="en-US"/>
        </a:p>
      </dgm:t>
    </dgm:pt>
    <dgm:pt modelId="{555874D3-A9FA-4BA6-B4B2-839311556FDD}" type="pres">
      <dgm:prSet presAssocID="{5477B768-87B0-41A8-9649-6FC55ECEA446}" presName="Name0" presStyleCnt="0">
        <dgm:presLayoutVars>
          <dgm:dir/>
          <dgm:resizeHandles val="exact"/>
        </dgm:presLayoutVars>
      </dgm:prSet>
      <dgm:spPr/>
    </dgm:pt>
    <dgm:pt modelId="{19AB5284-CF44-4608-A257-991FF8DB32D8}" type="pres">
      <dgm:prSet presAssocID="{6267785C-7F55-40C7-9320-D605480C6398}" presName="node" presStyleLbl="node1" presStyleIdx="0" presStyleCnt="11">
        <dgm:presLayoutVars>
          <dgm:bulletEnabled val="1"/>
        </dgm:presLayoutVars>
      </dgm:prSet>
      <dgm:spPr/>
    </dgm:pt>
    <dgm:pt modelId="{F9C0AB88-8CBC-44BB-A09C-392CF73EB3E3}" type="pres">
      <dgm:prSet presAssocID="{31EC8811-4C80-403C-8AF3-3B9900C8DE2D}" presName="sibTrans" presStyleLbl="sibTrans1D1" presStyleIdx="0" presStyleCnt="10"/>
      <dgm:spPr/>
    </dgm:pt>
    <dgm:pt modelId="{05975015-DF82-4D83-AA26-CE39EBDED421}" type="pres">
      <dgm:prSet presAssocID="{31EC8811-4C80-403C-8AF3-3B9900C8DE2D}" presName="connectorText" presStyleLbl="sibTrans1D1" presStyleIdx="0" presStyleCnt="10"/>
      <dgm:spPr/>
    </dgm:pt>
    <dgm:pt modelId="{42A7BC0F-6DA8-47D7-A2F2-B8058CE0D94D}" type="pres">
      <dgm:prSet presAssocID="{4236B92B-B6B0-417F-8927-0EA6AD015714}" presName="node" presStyleLbl="node1" presStyleIdx="1" presStyleCnt="11">
        <dgm:presLayoutVars>
          <dgm:bulletEnabled val="1"/>
        </dgm:presLayoutVars>
      </dgm:prSet>
      <dgm:spPr/>
    </dgm:pt>
    <dgm:pt modelId="{517C53F9-329C-44AA-B486-833D235CA936}" type="pres">
      <dgm:prSet presAssocID="{081B00DC-AD55-4DE4-BC3F-79A91EA86AB3}" presName="sibTrans" presStyleLbl="sibTrans1D1" presStyleIdx="1" presStyleCnt="10"/>
      <dgm:spPr/>
    </dgm:pt>
    <dgm:pt modelId="{6F9B6407-DB48-49C7-AD85-5440C58AD4EA}" type="pres">
      <dgm:prSet presAssocID="{081B00DC-AD55-4DE4-BC3F-79A91EA86AB3}" presName="connectorText" presStyleLbl="sibTrans1D1" presStyleIdx="1" presStyleCnt="10"/>
      <dgm:spPr/>
    </dgm:pt>
    <dgm:pt modelId="{D509CB57-8119-4E3D-8AE3-B385B6EC8291}" type="pres">
      <dgm:prSet presAssocID="{D25ED2D8-1D82-4935-B2E9-07EA8904280A}" presName="node" presStyleLbl="node1" presStyleIdx="2" presStyleCnt="11">
        <dgm:presLayoutVars>
          <dgm:bulletEnabled val="1"/>
        </dgm:presLayoutVars>
      </dgm:prSet>
      <dgm:spPr/>
    </dgm:pt>
    <dgm:pt modelId="{DC8BA559-21FD-4426-A2A7-B7C68101EEEF}" type="pres">
      <dgm:prSet presAssocID="{4952813E-7F85-410B-8B65-A87895325EE7}" presName="sibTrans" presStyleLbl="sibTrans1D1" presStyleIdx="2" presStyleCnt="10"/>
      <dgm:spPr/>
    </dgm:pt>
    <dgm:pt modelId="{C2014636-8454-4194-8035-3C42AFF64230}" type="pres">
      <dgm:prSet presAssocID="{4952813E-7F85-410B-8B65-A87895325EE7}" presName="connectorText" presStyleLbl="sibTrans1D1" presStyleIdx="2" presStyleCnt="10"/>
      <dgm:spPr/>
    </dgm:pt>
    <dgm:pt modelId="{A3CBD845-7337-44F2-8DC2-85670DE89E54}" type="pres">
      <dgm:prSet presAssocID="{9951DAF6-0882-4C36-BB87-7AC8D10360FC}" presName="node" presStyleLbl="node1" presStyleIdx="3" presStyleCnt="11">
        <dgm:presLayoutVars>
          <dgm:bulletEnabled val="1"/>
        </dgm:presLayoutVars>
      </dgm:prSet>
      <dgm:spPr/>
    </dgm:pt>
    <dgm:pt modelId="{411C2439-2A2D-4439-925A-622656FC2839}" type="pres">
      <dgm:prSet presAssocID="{25A0FE86-386B-49C7-AF0D-C6E3DE795348}" presName="sibTrans" presStyleLbl="sibTrans1D1" presStyleIdx="3" presStyleCnt="10"/>
      <dgm:spPr/>
    </dgm:pt>
    <dgm:pt modelId="{A18575B8-BE20-49C5-8A15-386E50684628}" type="pres">
      <dgm:prSet presAssocID="{25A0FE86-386B-49C7-AF0D-C6E3DE795348}" presName="connectorText" presStyleLbl="sibTrans1D1" presStyleIdx="3" presStyleCnt="10"/>
      <dgm:spPr/>
    </dgm:pt>
    <dgm:pt modelId="{E18B3B5D-81AA-42A2-B788-AAE1DEB36FE9}" type="pres">
      <dgm:prSet presAssocID="{73418500-8C76-4C95-A72B-75F03FFEAF07}" presName="node" presStyleLbl="node1" presStyleIdx="4" presStyleCnt="11">
        <dgm:presLayoutVars>
          <dgm:bulletEnabled val="1"/>
        </dgm:presLayoutVars>
      </dgm:prSet>
      <dgm:spPr/>
    </dgm:pt>
    <dgm:pt modelId="{D7B45546-5E05-4668-85D0-F57062436D63}" type="pres">
      <dgm:prSet presAssocID="{BC678DE7-C022-44EB-BA49-0430A42F7C72}" presName="sibTrans" presStyleLbl="sibTrans1D1" presStyleIdx="4" presStyleCnt="10"/>
      <dgm:spPr/>
    </dgm:pt>
    <dgm:pt modelId="{2989BDEF-2A84-4127-A3F5-EA9DFDA05857}" type="pres">
      <dgm:prSet presAssocID="{BC678DE7-C022-44EB-BA49-0430A42F7C72}" presName="connectorText" presStyleLbl="sibTrans1D1" presStyleIdx="4" presStyleCnt="10"/>
      <dgm:spPr/>
    </dgm:pt>
    <dgm:pt modelId="{7A564375-2866-4EA0-ADC6-A9E7C19539AB}" type="pres">
      <dgm:prSet presAssocID="{D0808349-C78E-4388-B7FD-B86E5D4B8E03}" presName="node" presStyleLbl="node1" presStyleIdx="5" presStyleCnt="11">
        <dgm:presLayoutVars>
          <dgm:bulletEnabled val="1"/>
        </dgm:presLayoutVars>
      </dgm:prSet>
      <dgm:spPr/>
    </dgm:pt>
    <dgm:pt modelId="{DA9A5FCB-44A2-4E33-B188-52B3E2205AAB}" type="pres">
      <dgm:prSet presAssocID="{A0AC5D33-4081-4CAC-BC00-F5BF9B2B73EA}" presName="sibTrans" presStyleLbl="sibTrans1D1" presStyleIdx="5" presStyleCnt="10"/>
      <dgm:spPr/>
    </dgm:pt>
    <dgm:pt modelId="{92541861-A500-47CE-825C-85404DF7E4BC}" type="pres">
      <dgm:prSet presAssocID="{A0AC5D33-4081-4CAC-BC00-F5BF9B2B73EA}" presName="connectorText" presStyleLbl="sibTrans1D1" presStyleIdx="5" presStyleCnt="10"/>
      <dgm:spPr/>
    </dgm:pt>
    <dgm:pt modelId="{7C52E1A0-6A91-4AF9-A418-00CE239911DF}" type="pres">
      <dgm:prSet presAssocID="{712CB6B0-B08E-4344-939D-E1049AD878CF}" presName="node" presStyleLbl="node1" presStyleIdx="6" presStyleCnt="11">
        <dgm:presLayoutVars>
          <dgm:bulletEnabled val="1"/>
        </dgm:presLayoutVars>
      </dgm:prSet>
      <dgm:spPr/>
    </dgm:pt>
    <dgm:pt modelId="{17FDF12A-62D8-4FDE-B0F0-2B1706E826B2}" type="pres">
      <dgm:prSet presAssocID="{C59E276C-9FBD-4A89-AB2D-33F014509DB8}" presName="sibTrans" presStyleLbl="sibTrans1D1" presStyleIdx="6" presStyleCnt="10"/>
      <dgm:spPr/>
    </dgm:pt>
    <dgm:pt modelId="{6A541A65-5747-4604-8DB3-62B4FCDDED72}" type="pres">
      <dgm:prSet presAssocID="{C59E276C-9FBD-4A89-AB2D-33F014509DB8}" presName="connectorText" presStyleLbl="sibTrans1D1" presStyleIdx="6" presStyleCnt="10"/>
      <dgm:spPr/>
    </dgm:pt>
    <dgm:pt modelId="{9B217D30-A24E-4D99-B062-8DEADAF1FE4E}" type="pres">
      <dgm:prSet presAssocID="{6EA130A4-9281-481D-87F2-409C234934F9}" presName="node" presStyleLbl="node1" presStyleIdx="7" presStyleCnt="11">
        <dgm:presLayoutVars>
          <dgm:bulletEnabled val="1"/>
        </dgm:presLayoutVars>
      </dgm:prSet>
      <dgm:spPr/>
    </dgm:pt>
    <dgm:pt modelId="{697FB8EB-4CAC-41A7-992B-ECBEBBBBBB4E}" type="pres">
      <dgm:prSet presAssocID="{ADCB5536-2856-422E-89AE-F9191B34162C}" presName="sibTrans" presStyleLbl="sibTrans1D1" presStyleIdx="7" presStyleCnt="10"/>
      <dgm:spPr/>
    </dgm:pt>
    <dgm:pt modelId="{F42D0DCE-266B-434B-9E81-7B644A79B6F3}" type="pres">
      <dgm:prSet presAssocID="{ADCB5536-2856-422E-89AE-F9191B34162C}" presName="connectorText" presStyleLbl="sibTrans1D1" presStyleIdx="7" presStyleCnt="10"/>
      <dgm:spPr/>
    </dgm:pt>
    <dgm:pt modelId="{F7838324-F12E-402C-878D-CB58DCD93F0C}" type="pres">
      <dgm:prSet presAssocID="{3D95E301-F2F1-4B03-B654-0ED40277A64C}" presName="node" presStyleLbl="node1" presStyleIdx="8" presStyleCnt="11">
        <dgm:presLayoutVars>
          <dgm:bulletEnabled val="1"/>
        </dgm:presLayoutVars>
      </dgm:prSet>
      <dgm:spPr/>
    </dgm:pt>
    <dgm:pt modelId="{E7657FC3-D597-458D-90A4-A739E4FC0463}" type="pres">
      <dgm:prSet presAssocID="{A5F2D55F-2204-49B5-B0E4-EA5CF640C27C}" presName="sibTrans" presStyleLbl="sibTrans1D1" presStyleIdx="8" presStyleCnt="10"/>
      <dgm:spPr/>
    </dgm:pt>
    <dgm:pt modelId="{6FC8079A-1618-4753-A869-B30FD8F72D0F}" type="pres">
      <dgm:prSet presAssocID="{A5F2D55F-2204-49B5-B0E4-EA5CF640C27C}" presName="connectorText" presStyleLbl="sibTrans1D1" presStyleIdx="8" presStyleCnt="10"/>
      <dgm:spPr/>
    </dgm:pt>
    <dgm:pt modelId="{40CB6473-60D3-4D67-8F57-B6927170F89E}" type="pres">
      <dgm:prSet presAssocID="{0357A998-3338-4423-B298-9F1CC4272368}" presName="node" presStyleLbl="node1" presStyleIdx="9" presStyleCnt="11">
        <dgm:presLayoutVars>
          <dgm:bulletEnabled val="1"/>
        </dgm:presLayoutVars>
      </dgm:prSet>
      <dgm:spPr/>
    </dgm:pt>
    <dgm:pt modelId="{B578C452-A205-42B5-A5B9-69FCA99E7461}" type="pres">
      <dgm:prSet presAssocID="{2F378FFB-7548-41AA-80D4-FD0651B30AB2}" presName="sibTrans" presStyleLbl="sibTrans1D1" presStyleIdx="9" presStyleCnt="10"/>
      <dgm:spPr/>
    </dgm:pt>
    <dgm:pt modelId="{50131102-711B-42BF-B914-1D3762F9FC25}" type="pres">
      <dgm:prSet presAssocID="{2F378FFB-7548-41AA-80D4-FD0651B30AB2}" presName="connectorText" presStyleLbl="sibTrans1D1" presStyleIdx="9" presStyleCnt="10"/>
      <dgm:spPr/>
    </dgm:pt>
    <dgm:pt modelId="{8E23182F-D588-4F00-A54A-AB2F6AB3DFD5}" type="pres">
      <dgm:prSet presAssocID="{1ACF5F49-2E7C-4598-8DB9-93D3AC13F203}" presName="node" presStyleLbl="node1" presStyleIdx="10" presStyleCnt="11">
        <dgm:presLayoutVars>
          <dgm:bulletEnabled val="1"/>
        </dgm:presLayoutVars>
      </dgm:prSet>
      <dgm:spPr/>
    </dgm:pt>
  </dgm:ptLst>
  <dgm:cxnLst>
    <dgm:cxn modelId="{F78B1A09-8524-4BA1-AE5F-ABF007E9A008}" srcId="{5477B768-87B0-41A8-9649-6FC55ECEA446}" destId="{73418500-8C76-4C95-A72B-75F03FFEAF07}" srcOrd="4" destOrd="0" parTransId="{BC9AEFA1-A9C5-4BC1-ADE6-4602A9F89C79}" sibTransId="{BC678DE7-C022-44EB-BA49-0430A42F7C72}"/>
    <dgm:cxn modelId="{95308E0A-CD87-46F1-B5D1-9722AAB2C9E8}" type="presOf" srcId="{C59E276C-9FBD-4A89-AB2D-33F014509DB8}" destId="{17FDF12A-62D8-4FDE-B0F0-2B1706E826B2}" srcOrd="0" destOrd="0" presId="urn:microsoft.com/office/officeart/2005/8/layout/bProcess3"/>
    <dgm:cxn modelId="{0F398315-97DE-4991-B94D-D152C52FB9EB}" srcId="{5477B768-87B0-41A8-9649-6FC55ECEA446}" destId="{0357A998-3338-4423-B298-9F1CC4272368}" srcOrd="9" destOrd="0" parTransId="{B6F54FEA-7DA4-44D8-844C-BED942A8C2BA}" sibTransId="{2F378FFB-7548-41AA-80D4-FD0651B30AB2}"/>
    <dgm:cxn modelId="{FD3DFD1B-D5F6-4657-AE6D-903AB0942370}" type="presOf" srcId="{081B00DC-AD55-4DE4-BC3F-79A91EA86AB3}" destId="{6F9B6407-DB48-49C7-AD85-5440C58AD4EA}" srcOrd="1" destOrd="0" presId="urn:microsoft.com/office/officeart/2005/8/layout/bProcess3"/>
    <dgm:cxn modelId="{C50E861E-098F-42D3-93EC-E059FD1D8731}" type="presOf" srcId="{31EC8811-4C80-403C-8AF3-3B9900C8DE2D}" destId="{F9C0AB88-8CBC-44BB-A09C-392CF73EB3E3}" srcOrd="0" destOrd="0" presId="urn:microsoft.com/office/officeart/2005/8/layout/bProcess3"/>
    <dgm:cxn modelId="{AE5FB223-831A-4DA4-B24E-80F533E2C400}" srcId="{5477B768-87B0-41A8-9649-6FC55ECEA446}" destId="{6EA130A4-9281-481D-87F2-409C234934F9}" srcOrd="7" destOrd="0" parTransId="{830A9589-FB23-475A-90D5-13D9089948D9}" sibTransId="{ADCB5536-2856-422E-89AE-F9191B34162C}"/>
    <dgm:cxn modelId="{E6E05B28-4837-4BD8-BE59-3D5EA6D022DD}" type="presOf" srcId="{2F378FFB-7548-41AA-80D4-FD0651B30AB2}" destId="{50131102-711B-42BF-B914-1D3762F9FC25}" srcOrd="1" destOrd="0" presId="urn:microsoft.com/office/officeart/2005/8/layout/bProcess3"/>
    <dgm:cxn modelId="{F5ECF929-66E4-419E-A23F-9531AE421D89}" type="presOf" srcId="{C59E276C-9FBD-4A89-AB2D-33F014509DB8}" destId="{6A541A65-5747-4604-8DB3-62B4FCDDED72}" srcOrd="1" destOrd="0" presId="urn:microsoft.com/office/officeart/2005/8/layout/bProcess3"/>
    <dgm:cxn modelId="{A1DADA35-8D5D-439D-8DA1-B9622592976E}" srcId="{5477B768-87B0-41A8-9649-6FC55ECEA446}" destId="{4236B92B-B6B0-417F-8927-0EA6AD015714}" srcOrd="1" destOrd="0" parTransId="{FF26F9B7-DCA5-4EEF-A9B5-C5F96210312A}" sibTransId="{081B00DC-AD55-4DE4-BC3F-79A91EA86AB3}"/>
    <dgm:cxn modelId="{97876E3F-E7C7-4E46-A293-7287FDD2C9C2}" type="presOf" srcId="{9951DAF6-0882-4C36-BB87-7AC8D10360FC}" destId="{A3CBD845-7337-44F2-8DC2-85670DE89E54}" srcOrd="0" destOrd="0" presId="urn:microsoft.com/office/officeart/2005/8/layout/bProcess3"/>
    <dgm:cxn modelId="{B6018840-9EB5-4ADD-9B60-C3479F7B5F86}" srcId="{5477B768-87B0-41A8-9649-6FC55ECEA446}" destId="{712CB6B0-B08E-4344-939D-E1049AD878CF}" srcOrd="6" destOrd="0" parTransId="{1245353F-9B17-44E2-B67A-F0E1954BCF3F}" sibTransId="{C59E276C-9FBD-4A89-AB2D-33F014509DB8}"/>
    <dgm:cxn modelId="{B9CBD140-7D9B-4B02-965A-43117FA8B564}" type="presOf" srcId="{1ACF5F49-2E7C-4598-8DB9-93D3AC13F203}" destId="{8E23182F-D588-4F00-A54A-AB2F6AB3DFD5}" srcOrd="0" destOrd="0" presId="urn:microsoft.com/office/officeart/2005/8/layout/bProcess3"/>
    <dgm:cxn modelId="{B8380761-3392-4880-B446-414B8ABCBA6E}" type="presOf" srcId="{31EC8811-4C80-403C-8AF3-3B9900C8DE2D}" destId="{05975015-DF82-4D83-AA26-CE39EBDED421}" srcOrd="1" destOrd="0" presId="urn:microsoft.com/office/officeart/2005/8/layout/bProcess3"/>
    <dgm:cxn modelId="{27C4ED64-7C0E-44ED-8DA4-D11658E6B59E}" type="presOf" srcId="{712CB6B0-B08E-4344-939D-E1049AD878CF}" destId="{7C52E1A0-6A91-4AF9-A418-00CE239911DF}" srcOrd="0" destOrd="0" presId="urn:microsoft.com/office/officeart/2005/8/layout/bProcess3"/>
    <dgm:cxn modelId="{BB334F66-97E5-4D55-867A-5E4661095B0A}" type="presOf" srcId="{A5F2D55F-2204-49B5-B0E4-EA5CF640C27C}" destId="{6FC8079A-1618-4753-A869-B30FD8F72D0F}" srcOrd="1" destOrd="0" presId="urn:microsoft.com/office/officeart/2005/8/layout/bProcess3"/>
    <dgm:cxn modelId="{71F53E48-9891-4BCC-B007-F5EB37BCD3AA}" type="presOf" srcId="{D0808349-C78E-4388-B7FD-B86E5D4B8E03}" destId="{7A564375-2866-4EA0-ADC6-A9E7C19539AB}" srcOrd="0" destOrd="0" presId="urn:microsoft.com/office/officeart/2005/8/layout/bProcess3"/>
    <dgm:cxn modelId="{B33DF16D-F92C-4481-ACBA-75F7F6F4B6B7}" type="presOf" srcId="{BC678DE7-C022-44EB-BA49-0430A42F7C72}" destId="{D7B45546-5E05-4668-85D0-F57062436D63}" srcOrd="0" destOrd="0" presId="urn:microsoft.com/office/officeart/2005/8/layout/bProcess3"/>
    <dgm:cxn modelId="{61D32272-6F2C-40F1-8137-9274E8FA57EE}" srcId="{5477B768-87B0-41A8-9649-6FC55ECEA446}" destId="{9951DAF6-0882-4C36-BB87-7AC8D10360FC}" srcOrd="3" destOrd="0" parTransId="{291FAB90-E55F-434B-984C-19C8175341DA}" sibTransId="{25A0FE86-386B-49C7-AF0D-C6E3DE795348}"/>
    <dgm:cxn modelId="{65495E78-1310-4E82-B307-B307277BE804}" type="presOf" srcId="{3D95E301-F2F1-4B03-B654-0ED40277A64C}" destId="{F7838324-F12E-402C-878D-CB58DCD93F0C}" srcOrd="0" destOrd="0" presId="urn:microsoft.com/office/officeart/2005/8/layout/bProcess3"/>
    <dgm:cxn modelId="{9574268A-8AA2-4262-9103-CF7E8182D60F}" srcId="{5477B768-87B0-41A8-9649-6FC55ECEA446}" destId="{3D95E301-F2F1-4B03-B654-0ED40277A64C}" srcOrd="8" destOrd="0" parTransId="{55653B24-2DC0-4715-9EC7-E9599C9A436C}" sibTransId="{A5F2D55F-2204-49B5-B0E4-EA5CF640C27C}"/>
    <dgm:cxn modelId="{7B783990-9F2A-478A-BF78-E8B61782EF9F}" srcId="{5477B768-87B0-41A8-9649-6FC55ECEA446}" destId="{D0808349-C78E-4388-B7FD-B86E5D4B8E03}" srcOrd="5" destOrd="0" parTransId="{5BCE2687-0015-4372-B8EE-D6906055F56D}" sibTransId="{A0AC5D33-4081-4CAC-BC00-F5BF9B2B73EA}"/>
    <dgm:cxn modelId="{F5F7809B-E09F-44AD-87FF-42EF180552B2}" type="presOf" srcId="{5477B768-87B0-41A8-9649-6FC55ECEA446}" destId="{555874D3-A9FA-4BA6-B4B2-839311556FDD}" srcOrd="0" destOrd="0" presId="urn:microsoft.com/office/officeart/2005/8/layout/bProcess3"/>
    <dgm:cxn modelId="{ABD8529E-2427-4A6A-93E8-3F4FC01E8CB6}" type="presOf" srcId="{0357A998-3338-4423-B298-9F1CC4272368}" destId="{40CB6473-60D3-4D67-8F57-B6927170F89E}" srcOrd="0" destOrd="0" presId="urn:microsoft.com/office/officeart/2005/8/layout/bProcess3"/>
    <dgm:cxn modelId="{3403CBA3-5674-4FC2-892D-E27BA088F927}" srcId="{5477B768-87B0-41A8-9649-6FC55ECEA446}" destId="{6267785C-7F55-40C7-9320-D605480C6398}" srcOrd="0" destOrd="0" parTransId="{AE340277-A8F3-4DDB-A650-C6B593A0777B}" sibTransId="{31EC8811-4C80-403C-8AF3-3B9900C8DE2D}"/>
    <dgm:cxn modelId="{DA883AA5-E43D-4F5B-A1B7-C94AC4904603}" type="presOf" srcId="{BC678DE7-C022-44EB-BA49-0430A42F7C72}" destId="{2989BDEF-2A84-4127-A3F5-EA9DFDA05857}" srcOrd="1" destOrd="0" presId="urn:microsoft.com/office/officeart/2005/8/layout/bProcess3"/>
    <dgm:cxn modelId="{5F85CFA6-58F9-4443-B06A-97DEED03710E}" type="presOf" srcId="{25A0FE86-386B-49C7-AF0D-C6E3DE795348}" destId="{411C2439-2A2D-4439-925A-622656FC2839}" srcOrd="0" destOrd="0" presId="urn:microsoft.com/office/officeart/2005/8/layout/bProcess3"/>
    <dgm:cxn modelId="{6F64E9AA-140D-4773-AADA-9976348E35E0}" srcId="{5477B768-87B0-41A8-9649-6FC55ECEA446}" destId="{1ACF5F49-2E7C-4598-8DB9-93D3AC13F203}" srcOrd="10" destOrd="0" parTransId="{FD703599-77A2-4DA6-AEA7-9842BCA86B2B}" sibTransId="{28A454D0-7DD5-4878-B1CB-3D6F52A1253C}"/>
    <dgm:cxn modelId="{EF5B50AF-3409-4ABD-A7FF-112041B8B445}" type="presOf" srcId="{4952813E-7F85-410B-8B65-A87895325EE7}" destId="{DC8BA559-21FD-4426-A2A7-B7C68101EEEF}" srcOrd="0" destOrd="0" presId="urn:microsoft.com/office/officeart/2005/8/layout/bProcess3"/>
    <dgm:cxn modelId="{3DC4F3B5-FF2A-4CF6-8147-3842A90BA125}" type="presOf" srcId="{ADCB5536-2856-422E-89AE-F9191B34162C}" destId="{F42D0DCE-266B-434B-9E81-7B644A79B6F3}" srcOrd="1" destOrd="0" presId="urn:microsoft.com/office/officeart/2005/8/layout/bProcess3"/>
    <dgm:cxn modelId="{3F100ABE-0917-4C9D-8753-3795D51147F5}" type="presOf" srcId="{2F378FFB-7548-41AA-80D4-FD0651B30AB2}" destId="{B578C452-A205-42B5-A5B9-69FCA99E7461}" srcOrd="0" destOrd="0" presId="urn:microsoft.com/office/officeart/2005/8/layout/bProcess3"/>
    <dgm:cxn modelId="{20F585C3-712E-4772-ABB7-837F32FBEBCE}" type="presOf" srcId="{A0AC5D33-4081-4CAC-BC00-F5BF9B2B73EA}" destId="{DA9A5FCB-44A2-4E33-B188-52B3E2205AAB}" srcOrd="0" destOrd="0" presId="urn:microsoft.com/office/officeart/2005/8/layout/bProcess3"/>
    <dgm:cxn modelId="{FCC46CC5-F577-45E7-BC70-F3882A0FA648}" type="presOf" srcId="{081B00DC-AD55-4DE4-BC3F-79A91EA86AB3}" destId="{517C53F9-329C-44AA-B486-833D235CA936}" srcOrd="0" destOrd="0" presId="urn:microsoft.com/office/officeart/2005/8/layout/bProcess3"/>
    <dgm:cxn modelId="{7794E6C8-D620-4826-98A3-F201D4B06B2C}" type="presOf" srcId="{ADCB5536-2856-422E-89AE-F9191B34162C}" destId="{697FB8EB-4CAC-41A7-992B-ECBEBBBBBB4E}" srcOrd="0" destOrd="0" presId="urn:microsoft.com/office/officeart/2005/8/layout/bProcess3"/>
    <dgm:cxn modelId="{80B6E1CE-5AB2-4381-9A0B-CFE912930F4C}" type="presOf" srcId="{4236B92B-B6B0-417F-8927-0EA6AD015714}" destId="{42A7BC0F-6DA8-47D7-A2F2-B8058CE0D94D}" srcOrd="0" destOrd="0" presId="urn:microsoft.com/office/officeart/2005/8/layout/bProcess3"/>
    <dgm:cxn modelId="{C1167CCF-BD98-4FB3-888D-B75905A60990}" type="presOf" srcId="{73418500-8C76-4C95-A72B-75F03FFEAF07}" destId="{E18B3B5D-81AA-42A2-B788-AAE1DEB36FE9}" srcOrd="0" destOrd="0" presId="urn:microsoft.com/office/officeart/2005/8/layout/bProcess3"/>
    <dgm:cxn modelId="{268374D0-3A5C-410B-8889-90C68AA0DEA8}" type="presOf" srcId="{A5F2D55F-2204-49B5-B0E4-EA5CF640C27C}" destId="{E7657FC3-D597-458D-90A4-A739E4FC0463}" srcOrd="0" destOrd="0" presId="urn:microsoft.com/office/officeart/2005/8/layout/bProcess3"/>
    <dgm:cxn modelId="{C11AF9D7-18AD-40D6-8AC8-E3AF58B38A6C}" srcId="{5477B768-87B0-41A8-9649-6FC55ECEA446}" destId="{D25ED2D8-1D82-4935-B2E9-07EA8904280A}" srcOrd="2" destOrd="0" parTransId="{7687BD10-9D84-4829-BA2C-8922F51A7311}" sibTransId="{4952813E-7F85-410B-8B65-A87895325EE7}"/>
    <dgm:cxn modelId="{8FFC21DC-2B7C-4776-8AD9-347683F554CC}" type="presOf" srcId="{4952813E-7F85-410B-8B65-A87895325EE7}" destId="{C2014636-8454-4194-8035-3C42AFF64230}" srcOrd="1" destOrd="0" presId="urn:microsoft.com/office/officeart/2005/8/layout/bProcess3"/>
    <dgm:cxn modelId="{C5EFDAE1-2936-411F-B78C-B465DF19CF04}" type="presOf" srcId="{A0AC5D33-4081-4CAC-BC00-F5BF9B2B73EA}" destId="{92541861-A500-47CE-825C-85404DF7E4BC}" srcOrd="1" destOrd="0" presId="urn:microsoft.com/office/officeart/2005/8/layout/bProcess3"/>
    <dgm:cxn modelId="{A54738E9-7285-4BFA-A17D-BD768A96209A}" type="presOf" srcId="{6267785C-7F55-40C7-9320-D605480C6398}" destId="{19AB5284-CF44-4608-A257-991FF8DB32D8}" srcOrd="0" destOrd="0" presId="urn:microsoft.com/office/officeart/2005/8/layout/bProcess3"/>
    <dgm:cxn modelId="{30F26DEA-C272-458A-AA26-ADE2A2BEE849}" type="presOf" srcId="{25A0FE86-386B-49C7-AF0D-C6E3DE795348}" destId="{A18575B8-BE20-49C5-8A15-386E50684628}" srcOrd="1" destOrd="0" presId="urn:microsoft.com/office/officeart/2005/8/layout/bProcess3"/>
    <dgm:cxn modelId="{1C8429EE-5253-4B49-87A0-847B0A2EC0DB}" type="presOf" srcId="{6EA130A4-9281-481D-87F2-409C234934F9}" destId="{9B217D30-A24E-4D99-B062-8DEADAF1FE4E}" srcOrd="0" destOrd="0" presId="urn:microsoft.com/office/officeart/2005/8/layout/bProcess3"/>
    <dgm:cxn modelId="{7F8808FE-861A-4C1D-A702-9EB7DBD1F350}" type="presOf" srcId="{D25ED2D8-1D82-4935-B2E9-07EA8904280A}" destId="{D509CB57-8119-4E3D-8AE3-B385B6EC8291}" srcOrd="0" destOrd="0" presId="urn:microsoft.com/office/officeart/2005/8/layout/bProcess3"/>
    <dgm:cxn modelId="{646AE1F8-80E9-4438-B2AD-525E916012C3}" type="presParOf" srcId="{555874D3-A9FA-4BA6-B4B2-839311556FDD}" destId="{19AB5284-CF44-4608-A257-991FF8DB32D8}" srcOrd="0" destOrd="0" presId="urn:microsoft.com/office/officeart/2005/8/layout/bProcess3"/>
    <dgm:cxn modelId="{A3A36095-DA59-4C50-AD0F-85B2CC23BF50}" type="presParOf" srcId="{555874D3-A9FA-4BA6-B4B2-839311556FDD}" destId="{F9C0AB88-8CBC-44BB-A09C-392CF73EB3E3}" srcOrd="1" destOrd="0" presId="urn:microsoft.com/office/officeart/2005/8/layout/bProcess3"/>
    <dgm:cxn modelId="{A7FB4A00-8125-4246-A47A-72044BB9BD97}" type="presParOf" srcId="{F9C0AB88-8CBC-44BB-A09C-392CF73EB3E3}" destId="{05975015-DF82-4D83-AA26-CE39EBDED421}" srcOrd="0" destOrd="0" presId="urn:microsoft.com/office/officeart/2005/8/layout/bProcess3"/>
    <dgm:cxn modelId="{81063BA5-A1C3-4D21-9A66-7F2C8CCA787D}" type="presParOf" srcId="{555874D3-A9FA-4BA6-B4B2-839311556FDD}" destId="{42A7BC0F-6DA8-47D7-A2F2-B8058CE0D94D}" srcOrd="2" destOrd="0" presId="urn:microsoft.com/office/officeart/2005/8/layout/bProcess3"/>
    <dgm:cxn modelId="{E6CF73A4-043C-4F3A-8124-D9A9948B8EAE}" type="presParOf" srcId="{555874D3-A9FA-4BA6-B4B2-839311556FDD}" destId="{517C53F9-329C-44AA-B486-833D235CA936}" srcOrd="3" destOrd="0" presId="urn:microsoft.com/office/officeart/2005/8/layout/bProcess3"/>
    <dgm:cxn modelId="{C83E8E1C-F533-4CED-BD06-B852498DA3E1}" type="presParOf" srcId="{517C53F9-329C-44AA-B486-833D235CA936}" destId="{6F9B6407-DB48-49C7-AD85-5440C58AD4EA}" srcOrd="0" destOrd="0" presId="urn:microsoft.com/office/officeart/2005/8/layout/bProcess3"/>
    <dgm:cxn modelId="{59915FB1-B853-4505-9BE8-12696D468FA2}" type="presParOf" srcId="{555874D3-A9FA-4BA6-B4B2-839311556FDD}" destId="{D509CB57-8119-4E3D-8AE3-B385B6EC8291}" srcOrd="4" destOrd="0" presId="urn:microsoft.com/office/officeart/2005/8/layout/bProcess3"/>
    <dgm:cxn modelId="{537745C3-4A99-4332-91D0-B2F07DC8D0FF}" type="presParOf" srcId="{555874D3-A9FA-4BA6-B4B2-839311556FDD}" destId="{DC8BA559-21FD-4426-A2A7-B7C68101EEEF}" srcOrd="5" destOrd="0" presId="urn:microsoft.com/office/officeart/2005/8/layout/bProcess3"/>
    <dgm:cxn modelId="{AB0515D5-A4A1-4BB8-82A2-FFBE8CF5295C}" type="presParOf" srcId="{DC8BA559-21FD-4426-A2A7-B7C68101EEEF}" destId="{C2014636-8454-4194-8035-3C42AFF64230}" srcOrd="0" destOrd="0" presId="urn:microsoft.com/office/officeart/2005/8/layout/bProcess3"/>
    <dgm:cxn modelId="{2A21EEB7-A0B0-45C5-BC98-C6454250D789}" type="presParOf" srcId="{555874D3-A9FA-4BA6-B4B2-839311556FDD}" destId="{A3CBD845-7337-44F2-8DC2-85670DE89E54}" srcOrd="6" destOrd="0" presId="urn:microsoft.com/office/officeart/2005/8/layout/bProcess3"/>
    <dgm:cxn modelId="{D5B91312-E00A-4BD4-B854-B0E1BDB9FFF7}" type="presParOf" srcId="{555874D3-A9FA-4BA6-B4B2-839311556FDD}" destId="{411C2439-2A2D-4439-925A-622656FC2839}" srcOrd="7" destOrd="0" presId="urn:microsoft.com/office/officeart/2005/8/layout/bProcess3"/>
    <dgm:cxn modelId="{B51A1EB4-EC5C-4BBD-9444-458466F38426}" type="presParOf" srcId="{411C2439-2A2D-4439-925A-622656FC2839}" destId="{A18575B8-BE20-49C5-8A15-386E50684628}" srcOrd="0" destOrd="0" presId="urn:microsoft.com/office/officeart/2005/8/layout/bProcess3"/>
    <dgm:cxn modelId="{620B5FFB-0464-4B06-8EA5-E6F2D088C58F}" type="presParOf" srcId="{555874D3-A9FA-4BA6-B4B2-839311556FDD}" destId="{E18B3B5D-81AA-42A2-B788-AAE1DEB36FE9}" srcOrd="8" destOrd="0" presId="urn:microsoft.com/office/officeart/2005/8/layout/bProcess3"/>
    <dgm:cxn modelId="{9251F01F-BD7E-4E55-A5C2-B5E079F1A8DE}" type="presParOf" srcId="{555874D3-A9FA-4BA6-B4B2-839311556FDD}" destId="{D7B45546-5E05-4668-85D0-F57062436D63}" srcOrd="9" destOrd="0" presId="urn:microsoft.com/office/officeart/2005/8/layout/bProcess3"/>
    <dgm:cxn modelId="{7D661003-873D-4D74-8590-D8C1637BC4B4}" type="presParOf" srcId="{D7B45546-5E05-4668-85D0-F57062436D63}" destId="{2989BDEF-2A84-4127-A3F5-EA9DFDA05857}" srcOrd="0" destOrd="0" presId="urn:microsoft.com/office/officeart/2005/8/layout/bProcess3"/>
    <dgm:cxn modelId="{F6B48A61-6979-40A7-9039-ABDD71442A1D}" type="presParOf" srcId="{555874D3-A9FA-4BA6-B4B2-839311556FDD}" destId="{7A564375-2866-4EA0-ADC6-A9E7C19539AB}" srcOrd="10" destOrd="0" presId="urn:microsoft.com/office/officeart/2005/8/layout/bProcess3"/>
    <dgm:cxn modelId="{68E7C0D7-346A-4139-A2F3-E73D4DF8A5FC}" type="presParOf" srcId="{555874D3-A9FA-4BA6-B4B2-839311556FDD}" destId="{DA9A5FCB-44A2-4E33-B188-52B3E2205AAB}" srcOrd="11" destOrd="0" presId="urn:microsoft.com/office/officeart/2005/8/layout/bProcess3"/>
    <dgm:cxn modelId="{E0B8AFCB-1DDE-4E67-B2F1-C71522AF1FB8}" type="presParOf" srcId="{DA9A5FCB-44A2-4E33-B188-52B3E2205AAB}" destId="{92541861-A500-47CE-825C-85404DF7E4BC}" srcOrd="0" destOrd="0" presId="urn:microsoft.com/office/officeart/2005/8/layout/bProcess3"/>
    <dgm:cxn modelId="{DFAB2742-3396-4C97-99B4-01CFC5418181}" type="presParOf" srcId="{555874D3-A9FA-4BA6-B4B2-839311556FDD}" destId="{7C52E1A0-6A91-4AF9-A418-00CE239911DF}" srcOrd="12" destOrd="0" presId="urn:microsoft.com/office/officeart/2005/8/layout/bProcess3"/>
    <dgm:cxn modelId="{7B7042F5-3965-4CE4-824B-92345A555220}" type="presParOf" srcId="{555874D3-A9FA-4BA6-B4B2-839311556FDD}" destId="{17FDF12A-62D8-4FDE-B0F0-2B1706E826B2}" srcOrd="13" destOrd="0" presId="urn:microsoft.com/office/officeart/2005/8/layout/bProcess3"/>
    <dgm:cxn modelId="{5D287134-598F-4A42-93F1-20F435CB71AE}" type="presParOf" srcId="{17FDF12A-62D8-4FDE-B0F0-2B1706E826B2}" destId="{6A541A65-5747-4604-8DB3-62B4FCDDED72}" srcOrd="0" destOrd="0" presId="urn:microsoft.com/office/officeart/2005/8/layout/bProcess3"/>
    <dgm:cxn modelId="{7062CB00-3546-4136-99F5-771218770885}" type="presParOf" srcId="{555874D3-A9FA-4BA6-B4B2-839311556FDD}" destId="{9B217D30-A24E-4D99-B062-8DEADAF1FE4E}" srcOrd="14" destOrd="0" presId="urn:microsoft.com/office/officeart/2005/8/layout/bProcess3"/>
    <dgm:cxn modelId="{9479CB96-CE84-4B74-8594-D33BF5AE8525}" type="presParOf" srcId="{555874D3-A9FA-4BA6-B4B2-839311556FDD}" destId="{697FB8EB-4CAC-41A7-992B-ECBEBBBBBB4E}" srcOrd="15" destOrd="0" presId="urn:microsoft.com/office/officeart/2005/8/layout/bProcess3"/>
    <dgm:cxn modelId="{571B26D1-9738-4CEF-BBF0-D28BAFD407EE}" type="presParOf" srcId="{697FB8EB-4CAC-41A7-992B-ECBEBBBBBB4E}" destId="{F42D0DCE-266B-434B-9E81-7B644A79B6F3}" srcOrd="0" destOrd="0" presId="urn:microsoft.com/office/officeart/2005/8/layout/bProcess3"/>
    <dgm:cxn modelId="{25A3AA23-B488-429A-8964-4B7E8CC06145}" type="presParOf" srcId="{555874D3-A9FA-4BA6-B4B2-839311556FDD}" destId="{F7838324-F12E-402C-878D-CB58DCD93F0C}" srcOrd="16" destOrd="0" presId="urn:microsoft.com/office/officeart/2005/8/layout/bProcess3"/>
    <dgm:cxn modelId="{6675BCA0-5E35-4B02-96C5-18AF17CF390A}" type="presParOf" srcId="{555874D3-A9FA-4BA6-B4B2-839311556FDD}" destId="{E7657FC3-D597-458D-90A4-A739E4FC0463}" srcOrd="17" destOrd="0" presId="urn:microsoft.com/office/officeart/2005/8/layout/bProcess3"/>
    <dgm:cxn modelId="{209ED58E-D65C-49EB-8A0C-89D012DDEA8D}" type="presParOf" srcId="{E7657FC3-D597-458D-90A4-A739E4FC0463}" destId="{6FC8079A-1618-4753-A869-B30FD8F72D0F}" srcOrd="0" destOrd="0" presId="urn:microsoft.com/office/officeart/2005/8/layout/bProcess3"/>
    <dgm:cxn modelId="{EA0851A7-E3F3-49A8-88CC-955F16CA0ECF}" type="presParOf" srcId="{555874D3-A9FA-4BA6-B4B2-839311556FDD}" destId="{40CB6473-60D3-4D67-8F57-B6927170F89E}" srcOrd="18" destOrd="0" presId="urn:microsoft.com/office/officeart/2005/8/layout/bProcess3"/>
    <dgm:cxn modelId="{0BFB8A2B-E378-494F-AD41-63F08CE1931D}" type="presParOf" srcId="{555874D3-A9FA-4BA6-B4B2-839311556FDD}" destId="{B578C452-A205-42B5-A5B9-69FCA99E7461}" srcOrd="19" destOrd="0" presId="urn:microsoft.com/office/officeart/2005/8/layout/bProcess3"/>
    <dgm:cxn modelId="{62A2EF1B-8B1A-4121-8160-425B3589B3F8}" type="presParOf" srcId="{B578C452-A205-42B5-A5B9-69FCA99E7461}" destId="{50131102-711B-42BF-B914-1D3762F9FC25}" srcOrd="0" destOrd="0" presId="urn:microsoft.com/office/officeart/2005/8/layout/bProcess3"/>
    <dgm:cxn modelId="{CF612504-8546-4686-AB9F-E9784DAC7802}" type="presParOf" srcId="{555874D3-A9FA-4BA6-B4B2-839311556FDD}" destId="{8E23182F-D588-4F00-A54A-AB2F6AB3DFD5}" srcOrd="2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477B768-87B0-41A8-9649-6FC55ECEA446}" type="doc">
      <dgm:prSet loTypeId="urn:microsoft.com/office/officeart/2005/8/layout/bProcess3" loCatId="process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236B92B-B6B0-417F-8927-0EA6AD015714}">
      <dgm:prSet phldrT="[Text]" custT="1"/>
      <dgm:spPr/>
      <dgm:t>
        <a:bodyPr/>
        <a:lstStyle/>
        <a:p>
          <a:pPr algn="ctr"/>
          <a:r>
            <a:rPr lang="en-US" sz="1200" b="1" dirty="0"/>
            <a:t>Algorithm using Python Libraries</a:t>
          </a:r>
        </a:p>
      </dgm:t>
    </dgm:pt>
    <dgm:pt modelId="{FF26F9B7-DCA5-4EEF-A9B5-C5F96210312A}" type="parTrans" cxnId="{A1DADA35-8D5D-439D-8DA1-B9622592976E}">
      <dgm:prSet/>
      <dgm:spPr/>
      <dgm:t>
        <a:bodyPr/>
        <a:lstStyle/>
        <a:p>
          <a:pPr algn="ctr"/>
          <a:endParaRPr lang="en-US"/>
        </a:p>
      </dgm:t>
    </dgm:pt>
    <dgm:pt modelId="{081B00DC-AD55-4DE4-BC3F-79A91EA86AB3}" type="sibTrans" cxnId="{A1DADA35-8D5D-439D-8DA1-B9622592976E}">
      <dgm:prSet/>
      <dgm:spPr/>
      <dgm:t>
        <a:bodyPr/>
        <a:lstStyle/>
        <a:p>
          <a:pPr algn="ctr"/>
          <a:endParaRPr lang="en-US"/>
        </a:p>
      </dgm:t>
    </dgm:pt>
    <dgm:pt modelId="{6267785C-7F55-40C7-9320-D605480C6398}">
      <dgm:prSet phldrT="[Text]" custT="1"/>
      <dgm:spPr/>
      <dgm:t>
        <a:bodyPr/>
        <a:lstStyle/>
        <a:p>
          <a:pPr algn="ctr"/>
          <a:r>
            <a:rPr lang="en-US" sz="1200" b="1" dirty="0"/>
            <a:t>Start</a:t>
          </a:r>
        </a:p>
      </dgm:t>
    </dgm:pt>
    <dgm:pt modelId="{31EC8811-4C80-403C-8AF3-3B9900C8DE2D}" type="sibTrans" cxnId="{3403CBA3-5674-4FC2-892D-E27BA088F927}">
      <dgm:prSet/>
      <dgm:spPr/>
      <dgm:t>
        <a:bodyPr/>
        <a:lstStyle/>
        <a:p>
          <a:pPr algn="ctr"/>
          <a:endParaRPr lang="en-US"/>
        </a:p>
      </dgm:t>
    </dgm:pt>
    <dgm:pt modelId="{AE340277-A8F3-4DDB-A650-C6B593A0777B}" type="parTrans" cxnId="{3403CBA3-5674-4FC2-892D-E27BA088F927}">
      <dgm:prSet/>
      <dgm:spPr/>
      <dgm:t>
        <a:bodyPr/>
        <a:lstStyle/>
        <a:p>
          <a:pPr algn="ctr"/>
          <a:endParaRPr lang="en-US"/>
        </a:p>
      </dgm:t>
    </dgm:pt>
    <dgm:pt modelId="{1ACF5F49-2E7C-4598-8DB9-93D3AC13F203}">
      <dgm:prSet phldrT="[Text]" custT="1"/>
      <dgm:spPr/>
      <dgm:t>
        <a:bodyPr/>
        <a:lstStyle/>
        <a:p>
          <a:pPr algn="ctr"/>
          <a:r>
            <a:rPr lang="en-US" sz="1200" b="1" dirty="0"/>
            <a:t>End</a:t>
          </a:r>
        </a:p>
      </dgm:t>
    </dgm:pt>
    <dgm:pt modelId="{FD703599-77A2-4DA6-AEA7-9842BCA86B2B}" type="parTrans" cxnId="{6F64E9AA-140D-4773-AADA-9976348E35E0}">
      <dgm:prSet/>
      <dgm:spPr/>
      <dgm:t>
        <a:bodyPr/>
        <a:lstStyle/>
        <a:p>
          <a:endParaRPr lang="en-US"/>
        </a:p>
      </dgm:t>
    </dgm:pt>
    <dgm:pt modelId="{28A454D0-7DD5-4878-B1CB-3D6F52A1253C}" type="sibTrans" cxnId="{6F64E9AA-140D-4773-AADA-9976348E35E0}">
      <dgm:prSet/>
      <dgm:spPr/>
      <dgm:t>
        <a:bodyPr/>
        <a:lstStyle/>
        <a:p>
          <a:endParaRPr lang="en-US"/>
        </a:p>
      </dgm:t>
    </dgm:pt>
    <dgm:pt modelId="{9C4EDFEC-B546-4511-93E8-EC101B2C5496}">
      <dgm:prSet phldrT="[Text]" custT="1"/>
      <dgm:spPr/>
      <dgm:t>
        <a:bodyPr/>
        <a:lstStyle/>
        <a:p>
          <a:pPr algn="ctr"/>
          <a:r>
            <a:rPr lang="en-US" sz="1200" b="1" dirty="0"/>
            <a:t>Execute on PS</a:t>
          </a:r>
        </a:p>
      </dgm:t>
    </dgm:pt>
    <dgm:pt modelId="{A2662EAE-BD42-4090-9104-490E5B72BA7C}" type="parTrans" cxnId="{84E69D7B-6AC2-404E-B5B9-1CC0EC31B1E7}">
      <dgm:prSet/>
      <dgm:spPr/>
      <dgm:t>
        <a:bodyPr/>
        <a:lstStyle/>
        <a:p>
          <a:endParaRPr lang="en-US"/>
        </a:p>
      </dgm:t>
    </dgm:pt>
    <dgm:pt modelId="{5E569AAE-7EA4-45F3-8B51-24BA42EEC620}" type="sibTrans" cxnId="{84E69D7B-6AC2-404E-B5B9-1CC0EC31B1E7}">
      <dgm:prSet/>
      <dgm:spPr/>
      <dgm:t>
        <a:bodyPr/>
        <a:lstStyle/>
        <a:p>
          <a:endParaRPr lang="en-US"/>
        </a:p>
      </dgm:t>
    </dgm:pt>
    <dgm:pt modelId="{4A2B840E-1E44-4D43-A068-7AA58A38493B}">
      <dgm:prSet custT="1"/>
      <dgm:spPr/>
      <dgm:t>
        <a:bodyPr/>
        <a:lstStyle/>
        <a:p>
          <a:pPr algn="ctr"/>
          <a:r>
            <a:rPr lang="en-US" sz="1200" b="1" dirty="0"/>
            <a:t>Convert to basic C</a:t>
          </a:r>
        </a:p>
      </dgm:t>
    </dgm:pt>
    <dgm:pt modelId="{9F875BC7-17BC-4516-B013-ECA5DA2DD24F}" type="parTrans" cxnId="{0B95E032-DADD-4030-B4CB-6A322F1AC7C9}">
      <dgm:prSet/>
      <dgm:spPr/>
      <dgm:t>
        <a:bodyPr/>
        <a:lstStyle/>
        <a:p>
          <a:endParaRPr lang="en-US"/>
        </a:p>
      </dgm:t>
    </dgm:pt>
    <dgm:pt modelId="{F7801EEF-0F30-47F2-95C9-A0599B17520A}" type="sibTrans" cxnId="{0B95E032-DADD-4030-B4CB-6A322F1AC7C9}">
      <dgm:prSet/>
      <dgm:spPr/>
      <dgm:t>
        <a:bodyPr/>
        <a:lstStyle/>
        <a:p>
          <a:endParaRPr lang="en-US"/>
        </a:p>
      </dgm:t>
    </dgm:pt>
    <dgm:pt modelId="{10FCC75D-3385-43BB-90ED-C86E789CA969}">
      <dgm:prSet phldrT="[Text]" custT="1"/>
      <dgm:spPr/>
      <dgm:t>
        <a:bodyPr/>
        <a:lstStyle/>
        <a:p>
          <a:pPr algn="ctr"/>
          <a:r>
            <a:rPr lang="en-US" sz="1200" b="1" dirty="0"/>
            <a:t>Time and accuracy report</a:t>
          </a:r>
        </a:p>
      </dgm:t>
    </dgm:pt>
    <dgm:pt modelId="{549655BC-BFDC-4A9A-AB37-C2EABCE88684}" type="parTrans" cxnId="{6F24027E-2DE6-4E14-9398-28A58E3E7D72}">
      <dgm:prSet/>
      <dgm:spPr/>
      <dgm:t>
        <a:bodyPr/>
        <a:lstStyle/>
        <a:p>
          <a:endParaRPr lang="en-US"/>
        </a:p>
      </dgm:t>
    </dgm:pt>
    <dgm:pt modelId="{B0E367B0-8FF7-496C-B49A-9E3351BF12BE}" type="sibTrans" cxnId="{6F24027E-2DE6-4E14-9398-28A58E3E7D72}">
      <dgm:prSet/>
      <dgm:spPr/>
      <dgm:t>
        <a:bodyPr/>
        <a:lstStyle/>
        <a:p>
          <a:endParaRPr lang="en-US"/>
        </a:p>
      </dgm:t>
    </dgm:pt>
    <dgm:pt modelId="{555874D3-A9FA-4BA6-B4B2-839311556FDD}" type="pres">
      <dgm:prSet presAssocID="{5477B768-87B0-41A8-9649-6FC55ECEA446}" presName="Name0" presStyleCnt="0">
        <dgm:presLayoutVars>
          <dgm:dir/>
          <dgm:resizeHandles val="exact"/>
        </dgm:presLayoutVars>
      </dgm:prSet>
      <dgm:spPr/>
    </dgm:pt>
    <dgm:pt modelId="{19AB5284-CF44-4608-A257-991FF8DB32D8}" type="pres">
      <dgm:prSet presAssocID="{6267785C-7F55-40C7-9320-D605480C6398}" presName="node" presStyleLbl="node1" presStyleIdx="0" presStyleCnt="6">
        <dgm:presLayoutVars>
          <dgm:bulletEnabled val="1"/>
        </dgm:presLayoutVars>
      </dgm:prSet>
      <dgm:spPr/>
    </dgm:pt>
    <dgm:pt modelId="{F9C0AB88-8CBC-44BB-A09C-392CF73EB3E3}" type="pres">
      <dgm:prSet presAssocID="{31EC8811-4C80-403C-8AF3-3B9900C8DE2D}" presName="sibTrans" presStyleLbl="sibTrans1D1" presStyleIdx="0" presStyleCnt="5"/>
      <dgm:spPr/>
    </dgm:pt>
    <dgm:pt modelId="{05975015-DF82-4D83-AA26-CE39EBDED421}" type="pres">
      <dgm:prSet presAssocID="{31EC8811-4C80-403C-8AF3-3B9900C8DE2D}" presName="connectorText" presStyleLbl="sibTrans1D1" presStyleIdx="0" presStyleCnt="5"/>
      <dgm:spPr/>
    </dgm:pt>
    <dgm:pt modelId="{42A7BC0F-6DA8-47D7-A2F2-B8058CE0D94D}" type="pres">
      <dgm:prSet presAssocID="{4236B92B-B6B0-417F-8927-0EA6AD015714}" presName="node" presStyleLbl="node1" presStyleIdx="1" presStyleCnt="6">
        <dgm:presLayoutVars>
          <dgm:bulletEnabled val="1"/>
        </dgm:presLayoutVars>
      </dgm:prSet>
      <dgm:spPr/>
    </dgm:pt>
    <dgm:pt modelId="{517C53F9-329C-44AA-B486-833D235CA936}" type="pres">
      <dgm:prSet presAssocID="{081B00DC-AD55-4DE4-BC3F-79A91EA86AB3}" presName="sibTrans" presStyleLbl="sibTrans1D1" presStyleIdx="1" presStyleCnt="5"/>
      <dgm:spPr/>
    </dgm:pt>
    <dgm:pt modelId="{6F9B6407-DB48-49C7-AD85-5440C58AD4EA}" type="pres">
      <dgm:prSet presAssocID="{081B00DC-AD55-4DE4-BC3F-79A91EA86AB3}" presName="connectorText" presStyleLbl="sibTrans1D1" presStyleIdx="1" presStyleCnt="5"/>
      <dgm:spPr/>
    </dgm:pt>
    <dgm:pt modelId="{18C5BD09-4B96-4FC0-AFB3-63DD307A326E}" type="pres">
      <dgm:prSet presAssocID="{4A2B840E-1E44-4D43-A068-7AA58A38493B}" presName="node" presStyleLbl="node1" presStyleIdx="2" presStyleCnt="6">
        <dgm:presLayoutVars>
          <dgm:bulletEnabled val="1"/>
        </dgm:presLayoutVars>
      </dgm:prSet>
      <dgm:spPr/>
    </dgm:pt>
    <dgm:pt modelId="{68D6912B-5084-4C88-9C53-B88844B42C14}" type="pres">
      <dgm:prSet presAssocID="{F7801EEF-0F30-47F2-95C9-A0599B17520A}" presName="sibTrans" presStyleLbl="sibTrans1D1" presStyleIdx="2" presStyleCnt="5"/>
      <dgm:spPr/>
    </dgm:pt>
    <dgm:pt modelId="{E2DC013E-AB97-43F2-87D9-F1D4A87684FD}" type="pres">
      <dgm:prSet presAssocID="{F7801EEF-0F30-47F2-95C9-A0599B17520A}" presName="connectorText" presStyleLbl="sibTrans1D1" presStyleIdx="2" presStyleCnt="5"/>
      <dgm:spPr/>
    </dgm:pt>
    <dgm:pt modelId="{58E1D2CE-9862-49E6-AEA9-55DE9461BCCE}" type="pres">
      <dgm:prSet presAssocID="{9C4EDFEC-B546-4511-93E8-EC101B2C5496}" presName="node" presStyleLbl="node1" presStyleIdx="3" presStyleCnt="6">
        <dgm:presLayoutVars>
          <dgm:bulletEnabled val="1"/>
        </dgm:presLayoutVars>
      </dgm:prSet>
      <dgm:spPr/>
    </dgm:pt>
    <dgm:pt modelId="{CE01A566-57A6-491D-915E-193080F43498}" type="pres">
      <dgm:prSet presAssocID="{5E569AAE-7EA4-45F3-8B51-24BA42EEC620}" presName="sibTrans" presStyleLbl="sibTrans1D1" presStyleIdx="3" presStyleCnt="5"/>
      <dgm:spPr/>
    </dgm:pt>
    <dgm:pt modelId="{D87B202C-DDE1-4B1E-9BAF-837A4BE700BB}" type="pres">
      <dgm:prSet presAssocID="{5E569AAE-7EA4-45F3-8B51-24BA42EEC620}" presName="connectorText" presStyleLbl="sibTrans1D1" presStyleIdx="3" presStyleCnt="5"/>
      <dgm:spPr/>
    </dgm:pt>
    <dgm:pt modelId="{9120B429-212E-4F08-997D-B0C36AAE12F9}" type="pres">
      <dgm:prSet presAssocID="{10FCC75D-3385-43BB-90ED-C86E789CA969}" presName="node" presStyleLbl="node1" presStyleIdx="4" presStyleCnt="6">
        <dgm:presLayoutVars>
          <dgm:bulletEnabled val="1"/>
        </dgm:presLayoutVars>
      </dgm:prSet>
      <dgm:spPr/>
    </dgm:pt>
    <dgm:pt modelId="{80F78D14-467D-411D-A93C-A3F079BEBF44}" type="pres">
      <dgm:prSet presAssocID="{B0E367B0-8FF7-496C-B49A-9E3351BF12BE}" presName="sibTrans" presStyleLbl="sibTrans1D1" presStyleIdx="4" presStyleCnt="5"/>
      <dgm:spPr/>
    </dgm:pt>
    <dgm:pt modelId="{A65DA259-929B-421E-BB3C-8B762CB8966D}" type="pres">
      <dgm:prSet presAssocID="{B0E367B0-8FF7-496C-B49A-9E3351BF12BE}" presName="connectorText" presStyleLbl="sibTrans1D1" presStyleIdx="4" presStyleCnt="5"/>
      <dgm:spPr/>
    </dgm:pt>
    <dgm:pt modelId="{8E23182F-D588-4F00-A54A-AB2F6AB3DFD5}" type="pres">
      <dgm:prSet presAssocID="{1ACF5F49-2E7C-4598-8DB9-93D3AC13F203}" presName="node" presStyleLbl="node1" presStyleIdx="5" presStyleCnt="6">
        <dgm:presLayoutVars>
          <dgm:bulletEnabled val="1"/>
        </dgm:presLayoutVars>
      </dgm:prSet>
      <dgm:spPr/>
    </dgm:pt>
  </dgm:ptLst>
  <dgm:cxnLst>
    <dgm:cxn modelId="{FD3DFD1B-D5F6-4657-AE6D-903AB0942370}" type="presOf" srcId="{081B00DC-AD55-4DE4-BC3F-79A91EA86AB3}" destId="{6F9B6407-DB48-49C7-AD85-5440C58AD4EA}" srcOrd="1" destOrd="0" presId="urn:microsoft.com/office/officeart/2005/8/layout/bProcess3"/>
    <dgm:cxn modelId="{C50E861E-098F-42D3-93EC-E059FD1D8731}" type="presOf" srcId="{31EC8811-4C80-403C-8AF3-3B9900C8DE2D}" destId="{F9C0AB88-8CBC-44BB-A09C-392CF73EB3E3}" srcOrd="0" destOrd="0" presId="urn:microsoft.com/office/officeart/2005/8/layout/bProcess3"/>
    <dgm:cxn modelId="{96370927-BD81-4271-AD0F-0DD9CEE58AF8}" type="presOf" srcId="{B0E367B0-8FF7-496C-B49A-9E3351BF12BE}" destId="{80F78D14-467D-411D-A93C-A3F079BEBF44}" srcOrd="0" destOrd="0" presId="urn:microsoft.com/office/officeart/2005/8/layout/bProcess3"/>
    <dgm:cxn modelId="{0B95E032-DADD-4030-B4CB-6A322F1AC7C9}" srcId="{5477B768-87B0-41A8-9649-6FC55ECEA446}" destId="{4A2B840E-1E44-4D43-A068-7AA58A38493B}" srcOrd="2" destOrd="0" parTransId="{9F875BC7-17BC-4516-B013-ECA5DA2DD24F}" sibTransId="{F7801EEF-0F30-47F2-95C9-A0599B17520A}"/>
    <dgm:cxn modelId="{A1DADA35-8D5D-439D-8DA1-B9622592976E}" srcId="{5477B768-87B0-41A8-9649-6FC55ECEA446}" destId="{4236B92B-B6B0-417F-8927-0EA6AD015714}" srcOrd="1" destOrd="0" parTransId="{FF26F9B7-DCA5-4EEF-A9B5-C5F96210312A}" sibTransId="{081B00DC-AD55-4DE4-BC3F-79A91EA86AB3}"/>
    <dgm:cxn modelId="{B9CBD140-7D9B-4B02-965A-43117FA8B564}" type="presOf" srcId="{1ACF5F49-2E7C-4598-8DB9-93D3AC13F203}" destId="{8E23182F-D588-4F00-A54A-AB2F6AB3DFD5}" srcOrd="0" destOrd="0" presId="urn:microsoft.com/office/officeart/2005/8/layout/bProcess3"/>
    <dgm:cxn modelId="{8EF4AA60-F5BD-4FC2-BAB7-2BAF3AD0062C}" type="presOf" srcId="{5E569AAE-7EA4-45F3-8B51-24BA42EEC620}" destId="{D87B202C-DDE1-4B1E-9BAF-837A4BE700BB}" srcOrd="1" destOrd="0" presId="urn:microsoft.com/office/officeart/2005/8/layout/bProcess3"/>
    <dgm:cxn modelId="{B8380761-3392-4880-B446-414B8ABCBA6E}" type="presOf" srcId="{31EC8811-4C80-403C-8AF3-3B9900C8DE2D}" destId="{05975015-DF82-4D83-AA26-CE39EBDED421}" srcOrd="1" destOrd="0" presId="urn:microsoft.com/office/officeart/2005/8/layout/bProcess3"/>
    <dgm:cxn modelId="{011A3050-0E3E-414C-802C-7B2193D8F22D}" type="presOf" srcId="{4A2B840E-1E44-4D43-A068-7AA58A38493B}" destId="{18C5BD09-4B96-4FC0-AFB3-63DD307A326E}" srcOrd="0" destOrd="0" presId="urn:microsoft.com/office/officeart/2005/8/layout/bProcess3"/>
    <dgm:cxn modelId="{AA411179-12AC-4433-B70F-A805EF529495}" type="presOf" srcId="{B0E367B0-8FF7-496C-B49A-9E3351BF12BE}" destId="{A65DA259-929B-421E-BB3C-8B762CB8966D}" srcOrd="1" destOrd="0" presId="urn:microsoft.com/office/officeart/2005/8/layout/bProcess3"/>
    <dgm:cxn modelId="{84E69D7B-6AC2-404E-B5B9-1CC0EC31B1E7}" srcId="{5477B768-87B0-41A8-9649-6FC55ECEA446}" destId="{9C4EDFEC-B546-4511-93E8-EC101B2C5496}" srcOrd="3" destOrd="0" parTransId="{A2662EAE-BD42-4090-9104-490E5B72BA7C}" sibTransId="{5E569AAE-7EA4-45F3-8B51-24BA42EEC620}"/>
    <dgm:cxn modelId="{6F24027E-2DE6-4E14-9398-28A58E3E7D72}" srcId="{5477B768-87B0-41A8-9649-6FC55ECEA446}" destId="{10FCC75D-3385-43BB-90ED-C86E789CA969}" srcOrd="4" destOrd="0" parTransId="{549655BC-BFDC-4A9A-AB37-C2EABCE88684}" sibTransId="{B0E367B0-8FF7-496C-B49A-9E3351BF12BE}"/>
    <dgm:cxn modelId="{F5F7809B-E09F-44AD-87FF-42EF180552B2}" type="presOf" srcId="{5477B768-87B0-41A8-9649-6FC55ECEA446}" destId="{555874D3-A9FA-4BA6-B4B2-839311556FDD}" srcOrd="0" destOrd="0" presId="urn:microsoft.com/office/officeart/2005/8/layout/bProcess3"/>
    <dgm:cxn modelId="{3403CBA3-5674-4FC2-892D-E27BA088F927}" srcId="{5477B768-87B0-41A8-9649-6FC55ECEA446}" destId="{6267785C-7F55-40C7-9320-D605480C6398}" srcOrd="0" destOrd="0" parTransId="{AE340277-A8F3-4DDB-A650-C6B593A0777B}" sibTransId="{31EC8811-4C80-403C-8AF3-3B9900C8DE2D}"/>
    <dgm:cxn modelId="{FD02D9A5-872E-429F-BE10-1FA547DBC88A}" type="presOf" srcId="{5E569AAE-7EA4-45F3-8B51-24BA42EEC620}" destId="{CE01A566-57A6-491D-915E-193080F43498}" srcOrd="0" destOrd="0" presId="urn:microsoft.com/office/officeart/2005/8/layout/bProcess3"/>
    <dgm:cxn modelId="{6F64E9AA-140D-4773-AADA-9976348E35E0}" srcId="{5477B768-87B0-41A8-9649-6FC55ECEA446}" destId="{1ACF5F49-2E7C-4598-8DB9-93D3AC13F203}" srcOrd="5" destOrd="0" parTransId="{FD703599-77A2-4DA6-AEA7-9842BCA86B2B}" sibTransId="{28A454D0-7DD5-4878-B1CB-3D6F52A1253C}"/>
    <dgm:cxn modelId="{D66DB2B4-54B5-41A9-8120-616480B182C7}" type="presOf" srcId="{9C4EDFEC-B546-4511-93E8-EC101B2C5496}" destId="{58E1D2CE-9862-49E6-AEA9-55DE9461BCCE}" srcOrd="0" destOrd="0" presId="urn:microsoft.com/office/officeart/2005/8/layout/bProcess3"/>
    <dgm:cxn modelId="{7B7D5FC3-1BBA-43E1-BD57-9EC50F4098F9}" type="presOf" srcId="{F7801EEF-0F30-47F2-95C9-A0599B17520A}" destId="{E2DC013E-AB97-43F2-87D9-F1D4A87684FD}" srcOrd="1" destOrd="0" presId="urn:microsoft.com/office/officeart/2005/8/layout/bProcess3"/>
    <dgm:cxn modelId="{FCC46CC5-F577-45E7-BC70-F3882A0FA648}" type="presOf" srcId="{081B00DC-AD55-4DE4-BC3F-79A91EA86AB3}" destId="{517C53F9-329C-44AA-B486-833D235CA936}" srcOrd="0" destOrd="0" presId="urn:microsoft.com/office/officeart/2005/8/layout/bProcess3"/>
    <dgm:cxn modelId="{7A32A1C5-E735-44EB-BBD2-C1EB62B54CC1}" type="presOf" srcId="{10FCC75D-3385-43BB-90ED-C86E789CA969}" destId="{9120B429-212E-4F08-997D-B0C36AAE12F9}" srcOrd="0" destOrd="0" presId="urn:microsoft.com/office/officeart/2005/8/layout/bProcess3"/>
    <dgm:cxn modelId="{80B6E1CE-5AB2-4381-9A0B-CFE912930F4C}" type="presOf" srcId="{4236B92B-B6B0-417F-8927-0EA6AD015714}" destId="{42A7BC0F-6DA8-47D7-A2F2-B8058CE0D94D}" srcOrd="0" destOrd="0" presId="urn:microsoft.com/office/officeart/2005/8/layout/bProcess3"/>
    <dgm:cxn modelId="{A54738E9-7285-4BFA-A17D-BD768A96209A}" type="presOf" srcId="{6267785C-7F55-40C7-9320-D605480C6398}" destId="{19AB5284-CF44-4608-A257-991FF8DB32D8}" srcOrd="0" destOrd="0" presId="urn:microsoft.com/office/officeart/2005/8/layout/bProcess3"/>
    <dgm:cxn modelId="{48750FEA-87C2-40E1-8DA4-E76E6E2B306C}" type="presOf" srcId="{F7801EEF-0F30-47F2-95C9-A0599B17520A}" destId="{68D6912B-5084-4C88-9C53-B88844B42C14}" srcOrd="0" destOrd="0" presId="urn:microsoft.com/office/officeart/2005/8/layout/bProcess3"/>
    <dgm:cxn modelId="{646AE1F8-80E9-4438-B2AD-525E916012C3}" type="presParOf" srcId="{555874D3-A9FA-4BA6-B4B2-839311556FDD}" destId="{19AB5284-CF44-4608-A257-991FF8DB32D8}" srcOrd="0" destOrd="0" presId="urn:microsoft.com/office/officeart/2005/8/layout/bProcess3"/>
    <dgm:cxn modelId="{A3A36095-DA59-4C50-AD0F-85B2CC23BF50}" type="presParOf" srcId="{555874D3-A9FA-4BA6-B4B2-839311556FDD}" destId="{F9C0AB88-8CBC-44BB-A09C-392CF73EB3E3}" srcOrd="1" destOrd="0" presId="urn:microsoft.com/office/officeart/2005/8/layout/bProcess3"/>
    <dgm:cxn modelId="{A7FB4A00-8125-4246-A47A-72044BB9BD97}" type="presParOf" srcId="{F9C0AB88-8CBC-44BB-A09C-392CF73EB3E3}" destId="{05975015-DF82-4D83-AA26-CE39EBDED421}" srcOrd="0" destOrd="0" presId="urn:microsoft.com/office/officeart/2005/8/layout/bProcess3"/>
    <dgm:cxn modelId="{81063BA5-A1C3-4D21-9A66-7F2C8CCA787D}" type="presParOf" srcId="{555874D3-A9FA-4BA6-B4B2-839311556FDD}" destId="{42A7BC0F-6DA8-47D7-A2F2-B8058CE0D94D}" srcOrd="2" destOrd="0" presId="urn:microsoft.com/office/officeart/2005/8/layout/bProcess3"/>
    <dgm:cxn modelId="{E6CF73A4-043C-4F3A-8124-D9A9948B8EAE}" type="presParOf" srcId="{555874D3-A9FA-4BA6-B4B2-839311556FDD}" destId="{517C53F9-329C-44AA-B486-833D235CA936}" srcOrd="3" destOrd="0" presId="urn:microsoft.com/office/officeart/2005/8/layout/bProcess3"/>
    <dgm:cxn modelId="{C83E8E1C-F533-4CED-BD06-B852498DA3E1}" type="presParOf" srcId="{517C53F9-329C-44AA-B486-833D235CA936}" destId="{6F9B6407-DB48-49C7-AD85-5440C58AD4EA}" srcOrd="0" destOrd="0" presId="urn:microsoft.com/office/officeart/2005/8/layout/bProcess3"/>
    <dgm:cxn modelId="{47A1C6FC-9ABA-41F2-81CD-F805F68ACDD8}" type="presParOf" srcId="{555874D3-A9FA-4BA6-B4B2-839311556FDD}" destId="{18C5BD09-4B96-4FC0-AFB3-63DD307A326E}" srcOrd="4" destOrd="0" presId="urn:microsoft.com/office/officeart/2005/8/layout/bProcess3"/>
    <dgm:cxn modelId="{E3229352-98F2-4F59-A640-5A1775F58E22}" type="presParOf" srcId="{555874D3-A9FA-4BA6-B4B2-839311556FDD}" destId="{68D6912B-5084-4C88-9C53-B88844B42C14}" srcOrd="5" destOrd="0" presId="urn:microsoft.com/office/officeart/2005/8/layout/bProcess3"/>
    <dgm:cxn modelId="{4E858250-BED7-4C95-AE74-FB80090C2A3D}" type="presParOf" srcId="{68D6912B-5084-4C88-9C53-B88844B42C14}" destId="{E2DC013E-AB97-43F2-87D9-F1D4A87684FD}" srcOrd="0" destOrd="0" presId="urn:microsoft.com/office/officeart/2005/8/layout/bProcess3"/>
    <dgm:cxn modelId="{55B63E03-419A-42DF-A99D-A45B263899DA}" type="presParOf" srcId="{555874D3-A9FA-4BA6-B4B2-839311556FDD}" destId="{58E1D2CE-9862-49E6-AEA9-55DE9461BCCE}" srcOrd="6" destOrd="0" presId="urn:microsoft.com/office/officeart/2005/8/layout/bProcess3"/>
    <dgm:cxn modelId="{CCA8BC31-83CF-4BD0-966A-428C69FD3FF1}" type="presParOf" srcId="{555874D3-A9FA-4BA6-B4B2-839311556FDD}" destId="{CE01A566-57A6-491D-915E-193080F43498}" srcOrd="7" destOrd="0" presId="urn:microsoft.com/office/officeart/2005/8/layout/bProcess3"/>
    <dgm:cxn modelId="{8CECB424-7E37-4141-AA45-EA254F2E1D55}" type="presParOf" srcId="{CE01A566-57A6-491D-915E-193080F43498}" destId="{D87B202C-DDE1-4B1E-9BAF-837A4BE700BB}" srcOrd="0" destOrd="0" presId="urn:microsoft.com/office/officeart/2005/8/layout/bProcess3"/>
    <dgm:cxn modelId="{9637B2D4-8E8B-4B97-9BD5-E1CC5987BF1B}" type="presParOf" srcId="{555874D3-A9FA-4BA6-B4B2-839311556FDD}" destId="{9120B429-212E-4F08-997D-B0C36AAE12F9}" srcOrd="8" destOrd="0" presId="urn:microsoft.com/office/officeart/2005/8/layout/bProcess3"/>
    <dgm:cxn modelId="{CBF2F64A-3002-4735-93C0-33C53740862B}" type="presParOf" srcId="{555874D3-A9FA-4BA6-B4B2-839311556FDD}" destId="{80F78D14-467D-411D-A93C-A3F079BEBF44}" srcOrd="9" destOrd="0" presId="urn:microsoft.com/office/officeart/2005/8/layout/bProcess3"/>
    <dgm:cxn modelId="{B63F7663-9EF6-4B3E-A7B5-FDCED3008469}" type="presParOf" srcId="{80F78D14-467D-411D-A93C-A3F079BEBF44}" destId="{A65DA259-929B-421E-BB3C-8B762CB8966D}" srcOrd="0" destOrd="0" presId="urn:microsoft.com/office/officeart/2005/8/layout/bProcess3"/>
    <dgm:cxn modelId="{CF612504-8546-4686-AB9F-E9784DAC7802}" type="presParOf" srcId="{555874D3-A9FA-4BA6-B4B2-839311556FDD}" destId="{8E23182F-D588-4F00-A54A-AB2F6AB3DFD5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477B768-87B0-41A8-9649-6FC55ECEA446}" type="doc">
      <dgm:prSet loTypeId="urn:microsoft.com/office/officeart/2005/8/layout/bProcess3" loCatId="process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236B92B-B6B0-417F-8927-0EA6AD015714}">
      <dgm:prSet phldrT="[Text]" custT="1"/>
      <dgm:spPr/>
      <dgm:t>
        <a:bodyPr/>
        <a:lstStyle/>
        <a:p>
          <a:pPr algn="ctr"/>
          <a:r>
            <a:rPr lang="en-US" sz="1200" b="1" dirty="0"/>
            <a:t>Algorithm using Python Libraries</a:t>
          </a:r>
        </a:p>
      </dgm:t>
    </dgm:pt>
    <dgm:pt modelId="{FF26F9B7-DCA5-4EEF-A9B5-C5F96210312A}" type="parTrans" cxnId="{A1DADA35-8D5D-439D-8DA1-B9622592976E}">
      <dgm:prSet/>
      <dgm:spPr/>
      <dgm:t>
        <a:bodyPr/>
        <a:lstStyle/>
        <a:p>
          <a:pPr algn="ctr"/>
          <a:endParaRPr lang="en-US"/>
        </a:p>
      </dgm:t>
    </dgm:pt>
    <dgm:pt modelId="{081B00DC-AD55-4DE4-BC3F-79A91EA86AB3}" type="sibTrans" cxnId="{A1DADA35-8D5D-439D-8DA1-B9622592976E}">
      <dgm:prSet/>
      <dgm:spPr/>
      <dgm:t>
        <a:bodyPr/>
        <a:lstStyle/>
        <a:p>
          <a:pPr algn="ctr"/>
          <a:endParaRPr lang="en-US"/>
        </a:p>
      </dgm:t>
    </dgm:pt>
    <dgm:pt modelId="{D25ED2D8-1D82-4935-B2E9-07EA8904280A}">
      <dgm:prSet phldrT="[Text]" custT="1"/>
      <dgm:spPr/>
      <dgm:t>
        <a:bodyPr/>
        <a:lstStyle/>
        <a:p>
          <a:pPr algn="ctr"/>
          <a:r>
            <a:rPr lang="en-US" sz="1200" b="1" dirty="0"/>
            <a:t>Algorithm using Matlab</a:t>
          </a:r>
        </a:p>
      </dgm:t>
    </dgm:pt>
    <dgm:pt modelId="{7687BD10-9D84-4829-BA2C-8922F51A7311}" type="parTrans" cxnId="{C11AF9D7-18AD-40D6-8AC8-E3AF58B38A6C}">
      <dgm:prSet/>
      <dgm:spPr/>
      <dgm:t>
        <a:bodyPr/>
        <a:lstStyle/>
        <a:p>
          <a:pPr algn="ctr"/>
          <a:endParaRPr lang="en-US"/>
        </a:p>
      </dgm:t>
    </dgm:pt>
    <dgm:pt modelId="{4952813E-7F85-410B-8B65-A87895325EE7}" type="sibTrans" cxnId="{C11AF9D7-18AD-40D6-8AC8-E3AF58B38A6C}">
      <dgm:prSet/>
      <dgm:spPr/>
      <dgm:t>
        <a:bodyPr/>
        <a:lstStyle/>
        <a:p>
          <a:pPr algn="ctr"/>
          <a:endParaRPr lang="en-US"/>
        </a:p>
      </dgm:t>
    </dgm:pt>
    <dgm:pt modelId="{6267785C-7F55-40C7-9320-D605480C6398}">
      <dgm:prSet phldrT="[Text]" custT="1"/>
      <dgm:spPr/>
      <dgm:t>
        <a:bodyPr/>
        <a:lstStyle/>
        <a:p>
          <a:pPr algn="ctr"/>
          <a:r>
            <a:rPr lang="en-US" sz="1200" b="1" dirty="0"/>
            <a:t>Start</a:t>
          </a:r>
        </a:p>
      </dgm:t>
    </dgm:pt>
    <dgm:pt modelId="{31EC8811-4C80-403C-8AF3-3B9900C8DE2D}" type="sibTrans" cxnId="{3403CBA3-5674-4FC2-892D-E27BA088F927}">
      <dgm:prSet/>
      <dgm:spPr/>
      <dgm:t>
        <a:bodyPr/>
        <a:lstStyle/>
        <a:p>
          <a:pPr algn="ctr"/>
          <a:endParaRPr lang="en-US"/>
        </a:p>
      </dgm:t>
    </dgm:pt>
    <dgm:pt modelId="{AE340277-A8F3-4DDB-A650-C6B593A0777B}" type="parTrans" cxnId="{3403CBA3-5674-4FC2-892D-E27BA088F927}">
      <dgm:prSet/>
      <dgm:spPr/>
      <dgm:t>
        <a:bodyPr/>
        <a:lstStyle/>
        <a:p>
          <a:pPr algn="ctr"/>
          <a:endParaRPr lang="en-US"/>
        </a:p>
      </dgm:t>
    </dgm:pt>
    <dgm:pt modelId="{81CB7A0E-23A4-4236-8A91-DE73577A9B42}">
      <dgm:prSet phldrT="[Text]" custT="1"/>
      <dgm:spPr/>
      <dgm:t>
        <a:bodyPr/>
        <a:lstStyle/>
        <a:p>
          <a:pPr algn="ctr"/>
          <a:r>
            <a:rPr lang="en-US" sz="1200" b="1" dirty="0"/>
            <a:t>Code Matlab algorithm in VHDL</a:t>
          </a:r>
        </a:p>
      </dgm:t>
    </dgm:pt>
    <dgm:pt modelId="{1F1D1DC8-50B7-4415-BE74-6E41FF2D44C9}" type="parTrans" cxnId="{1853C42B-64D8-4D65-BB76-61837FAEFF24}">
      <dgm:prSet/>
      <dgm:spPr/>
      <dgm:t>
        <a:bodyPr/>
        <a:lstStyle/>
        <a:p>
          <a:endParaRPr lang="en-US"/>
        </a:p>
      </dgm:t>
    </dgm:pt>
    <dgm:pt modelId="{F8BCF645-F8A2-4EE3-BC33-71D439747DBA}" type="sibTrans" cxnId="{1853C42B-64D8-4D65-BB76-61837FAEFF24}">
      <dgm:prSet/>
      <dgm:spPr/>
      <dgm:t>
        <a:bodyPr/>
        <a:lstStyle/>
        <a:p>
          <a:endParaRPr lang="en-US"/>
        </a:p>
      </dgm:t>
    </dgm:pt>
    <dgm:pt modelId="{DC191ED8-726B-414F-AC47-458D843BBDC0}">
      <dgm:prSet phldrT="[Text]" custT="1"/>
      <dgm:spPr/>
      <dgm:t>
        <a:bodyPr/>
        <a:lstStyle/>
        <a:p>
          <a:pPr algn="ctr"/>
          <a:r>
            <a:rPr lang="en-US" sz="1200" b="1" dirty="0"/>
            <a:t>Synthesis</a:t>
          </a:r>
        </a:p>
      </dgm:t>
    </dgm:pt>
    <dgm:pt modelId="{42E02202-7EEA-4CB7-8529-88742A982B05}" type="parTrans" cxnId="{0946652A-0A5A-4733-9089-924B8420BF6E}">
      <dgm:prSet/>
      <dgm:spPr/>
      <dgm:t>
        <a:bodyPr/>
        <a:lstStyle/>
        <a:p>
          <a:endParaRPr lang="en-US"/>
        </a:p>
      </dgm:t>
    </dgm:pt>
    <dgm:pt modelId="{6A8CDF62-C343-4840-9A10-49CDD612AA4A}" type="sibTrans" cxnId="{0946652A-0A5A-4733-9089-924B8420BF6E}">
      <dgm:prSet/>
      <dgm:spPr/>
      <dgm:t>
        <a:bodyPr/>
        <a:lstStyle/>
        <a:p>
          <a:endParaRPr lang="en-US"/>
        </a:p>
      </dgm:t>
    </dgm:pt>
    <dgm:pt modelId="{11F7D0B6-1BC7-4501-8ED8-BB8D71FA7A92}">
      <dgm:prSet phldrT="[Text]" custT="1"/>
      <dgm:spPr/>
      <dgm:t>
        <a:bodyPr/>
        <a:lstStyle/>
        <a:p>
          <a:pPr algn="ctr"/>
          <a:r>
            <a:rPr lang="en-US" sz="1200" b="1" dirty="0"/>
            <a:t>Simulate</a:t>
          </a:r>
        </a:p>
      </dgm:t>
    </dgm:pt>
    <dgm:pt modelId="{8197B594-ECEC-4B31-AD56-772226715E11}" type="parTrans" cxnId="{EF8F1449-B365-4540-98DF-FCC61596C1AE}">
      <dgm:prSet/>
      <dgm:spPr/>
      <dgm:t>
        <a:bodyPr/>
        <a:lstStyle/>
        <a:p>
          <a:endParaRPr lang="en-US"/>
        </a:p>
      </dgm:t>
    </dgm:pt>
    <dgm:pt modelId="{60B00323-A9B4-4678-9FB8-4194EF06E2B2}" type="sibTrans" cxnId="{EF8F1449-B365-4540-98DF-FCC61596C1AE}">
      <dgm:prSet/>
      <dgm:spPr/>
      <dgm:t>
        <a:bodyPr/>
        <a:lstStyle/>
        <a:p>
          <a:endParaRPr lang="en-US"/>
        </a:p>
      </dgm:t>
    </dgm:pt>
    <dgm:pt modelId="{E0194306-7DAF-4A84-A361-F1F235D3D8CA}">
      <dgm:prSet phldrT="[Text]" custT="1"/>
      <dgm:spPr/>
      <dgm:t>
        <a:bodyPr/>
        <a:lstStyle/>
        <a:p>
          <a:pPr algn="ctr"/>
          <a:r>
            <a:rPr lang="en-US" sz="1200" b="1" dirty="0"/>
            <a:t>Implement</a:t>
          </a:r>
        </a:p>
      </dgm:t>
    </dgm:pt>
    <dgm:pt modelId="{41790075-D9D6-470C-AE44-4F22D3898B43}" type="parTrans" cxnId="{273C9063-9547-40E9-B4D9-17C930C75646}">
      <dgm:prSet/>
      <dgm:spPr/>
      <dgm:t>
        <a:bodyPr/>
        <a:lstStyle/>
        <a:p>
          <a:endParaRPr lang="en-US"/>
        </a:p>
      </dgm:t>
    </dgm:pt>
    <dgm:pt modelId="{BAA502C6-1622-4E56-B773-34DB18B58238}" type="sibTrans" cxnId="{273C9063-9547-40E9-B4D9-17C930C75646}">
      <dgm:prSet/>
      <dgm:spPr/>
      <dgm:t>
        <a:bodyPr/>
        <a:lstStyle/>
        <a:p>
          <a:endParaRPr lang="en-US"/>
        </a:p>
      </dgm:t>
    </dgm:pt>
    <dgm:pt modelId="{B98032AE-A8C1-45D5-A54D-EEB45EAB7717}">
      <dgm:prSet phldrT="[Text]" custT="1"/>
      <dgm:spPr/>
      <dgm:t>
        <a:bodyPr/>
        <a:lstStyle/>
        <a:p>
          <a:pPr algn="ctr"/>
          <a:r>
            <a:rPr lang="en-US" sz="1200" b="1" dirty="0"/>
            <a:t>End</a:t>
          </a:r>
        </a:p>
      </dgm:t>
    </dgm:pt>
    <dgm:pt modelId="{365B631B-6B42-48F6-A67E-307CE3B112AB}" type="parTrans" cxnId="{B3FC360A-F6D0-4033-8E47-F6941D043F7D}">
      <dgm:prSet/>
      <dgm:spPr/>
      <dgm:t>
        <a:bodyPr/>
        <a:lstStyle/>
        <a:p>
          <a:endParaRPr lang="en-US"/>
        </a:p>
      </dgm:t>
    </dgm:pt>
    <dgm:pt modelId="{B503DFA4-B186-4147-8594-9221889FEEF3}" type="sibTrans" cxnId="{B3FC360A-F6D0-4033-8E47-F6941D043F7D}">
      <dgm:prSet/>
      <dgm:spPr/>
      <dgm:t>
        <a:bodyPr/>
        <a:lstStyle/>
        <a:p>
          <a:endParaRPr lang="en-US"/>
        </a:p>
      </dgm:t>
    </dgm:pt>
    <dgm:pt modelId="{CC10223B-6538-4C49-A398-55E323A72CFA}">
      <dgm:prSet phldrT="[Text]" custT="1"/>
      <dgm:spPr/>
      <dgm:t>
        <a:bodyPr/>
        <a:lstStyle/>
        <a:p>
          <a:pPr algn="ctr"/>
          <a:r>
            <a:rPr lang="en-US" sz="1200" b="1" dirty="0"/>
            <a:t>Time report</a:t>
          </a:r>
        </a:p>
      </dgm:t>
    </dgm:pt>
    <dgm:pt modelId="{F401A5F6-2A21-4BE2-B89A-313B058AE921}" type="parTrans" cxnId="{34E14BAE-C6A5-4FB4-A8C6-4153713E1250}">
      <dgm:prSet/>
      <dgm:spPr/>
      <dgm:t>
        <a:bodyPr/>
        <a:lstStyle/>
        <a:p>
          <a:endParaRPr lang="en-US"/>
        </a:p>
      </dgm:t>
    </dgm:pt>
    <dgm:pt modelId="{ED6A82B8-E03D-48FE-BD0B-45CE629FB82C}" type="sibTrans" cxnId="{34E14BAE-C6A5-4FB4-A8C6-4153713E1250}">
      <dgm:prSet/>
      <dgm:spPr/>
      <dgm:t>
        <a:bodyPr/>
        <a:lstStyle/>
        <a:p>
          <a:endParaRPr lang="en-US"/>
        </a:p>
      </dgm:t>
    </dgm:pt>
    <dgm:pt modelId="{12A0CA3D-39AD-40F6-889F-A833A2D6371F}">
      <dgm:prSet phldrT="[Text]" custT="1"/>
      <dgm:spPr/>
      <dgm:t>
        <a:bodyPr/>
        <a:lstStyle/>
        <a:p>
          <a:pPr algn="ctr"/>
          <a:r>
            <a:rPr lang="en-US" sz="1200" b="1" dirty="0"/>
            <a:t>Accuracy report</a:t>
          </a:r>
        </a:p>
      </dgm:t>
    </dgm:pt>
    <dgm:pt modelId="{23ABEBEB-A227-43B0-8AD9-1318D0057AAF}" type="parTrans" cxnId="{85553224-CFD3-46A6-BDDF-CBE3031602BD}">
      <dgm:prSet/>
      <dgm:spPr/>
      <dgm:t>
        <a:bodyPr/>
        <a:lstStyle/>
        <a:p>
          <a:endParaRPr lang="en-US"/>
        </a:p>
      </dgm:t>
    </dgm:pt>
    <dgm:pt modelId="{88E4D8C9-511F-4227-9947-3CCF416BA4B4}" type="sibTrans" cxnId="{85553224-CFD3-46A6-BDDF-CBE3031602BD}">
      <dgm:prSet/>
      <dgm:spPr/>
      <dgm:t>
        <a:bodyPr/>
        <a:lstStyle/>
        <a:p>
          <a:endParaRPr lang="en-US"/>
        </a:p>
      </dgm:t>
    </dgm:pt>
    <dgm:pt modelId="{555874D3-A9FA-4BA6-B4B2-839311556FDD}" type="pres">
      <dgm:prSet presAssocID="{5477B768-87B0-41A8-9649-6FC55ECEA446}" presName="Name0" presStyleCnt="0">
        <dgm:presLayoutVars>
          <dgm:dir/>
          <dgm:resizeHandles val="exact"/>
        </dgm:presLayoutVars>
      </dgm:prSet>
      <dgm:spPr/>
    </dgm:pt>
    <dgm:pt modelId="{19AB5284-CF44-4608-A257-991FF8DB32D8}" type="pres">
      <dgm:prSet presAssocID="{6267785C-7F55-40C7-9320-D605480C6398}" presName="node" presStyleLbl="node1" presStyleIdx="0" presStyleCnt="10">
        <dgm:presLayoutVars>
          <dgm:bulletEnabled val="1"/>
        </dgm:presLayoutVars>
      </dgm:prSet>
      <dgm:spPr/>
    </dgm:pt>
    <dgm:pt modelId="{F9C0AB88-8CBC-44BB-A09C-392CF73EB3E3}" type="pres">
      <dgm:prSet presAssocID="{31EC8811-4C80-403C-8AF3-3B9900C8DE2D}" presName="sibTrans" presStyleLbl="sibTrans1D1" presStyleIdx="0" presStyleCnt="9"/>
      <dgm:spPr/>
    </dgm:pt>
    <dgm:pt modelId="{05975015-DF82-4D83-AA26-CE39EBDED421}" type="pres">
      <dgm:prSet presAssocID="{31EC8811-4C80-403C-8AF3-3B9900C8DE2D}" presName="connectorText" presStyleLbl="sibTrans1D1" presStyleIdx="0" presStyleCnt="9"/>
      <dgm:spPr/>
    </dgm:pt>
    <dgm:pt modelId="{42A7BC0F-6DA8-47D7-A2F2-B8058CE0D94D}" type="pres">
      <dgm:prSet presAssocID="{4236B92B-B6B0-417F-8927-0EA6AD015714}" presName="node" presStyleLbl="node1" presStyleIdx="1" presStyleCnt="10">
        <dgm:presLayoutVars>
          <dgm:bulletEnabled val="1"/>
        </dgm:presLayoutVars>
      </dgm:prSet>
      <dgm:spPr/>
    </dgm:pt>
    <dgm:pt modelId="{517C53F9-329C-44AA-B486-833D235CA936}" type="pres">
      <dgm:prSet presAssocID="{081B00DC-AD55-4DE4-BC3F-79A91EA86AB3}" presName="sibTrans" presStyleLbl="sibTrans1D1" presStyleIdx="1" presStyleCnt="9"/>
      <dgm:spPr/>
    </dgm:pt>
    <dgm:pt modelId="{6F9B6407-DB48-49C7-AD85-5440C58AD4EA}" type="pres">
      <dgm:prSet presAssocID="{081B00DC-AD55-4DE4-BC3F-79A91EA86AB3}" presName="connectorText" presStyleLbl="sibTrans1D1" presStyleIdx="1" presStyleCnt="9"/>
      <dgm:spPr/>
    </dgm:pt>
    <dgm:pt modelId="{D509CB57-8119-4E3D-8AE3-B385B6EC8291}" type="pres">
      <dgm:prSet presAssocID="{D25ED2D8-1D82-4935-B2E9-07EA8904280A}" presName="node" presStyleLbl="node1" presStyleIdx="2" presStyleCnt="10">
        <dgm:presLayoutVars>
          <dgm:bulletEnabled val="1"/>
        </dgm:presLayoutVars>
      </dgm:prSet>
      <dgm:spPr/>
    </dgm:pt>
    <dgm:pt modelId="{DC8BA559-21FD-4426-A2A7-B7C68101EEEF}" type="pres">
      <dgm:prSet presAssocID="{4952813E-7F85-410B-8B65-A87895325EE7}" presName="sibTrans" presStyleLbl="sibTrans1D1" presStyleIdx="2" presStyleCnt="9"/>
      <dgm:spPr/>
    </dgm:pt>
    <dgm:pt modelId="{C2014636-8454-4194-8035-3C42AFF64230}" type="pres">
      <dgm:prSet presAssocID="{4952813E-7F85-410B-8B65-A87895325EE7}" presName="connectorText" presStyleLbl="sibTrans1D1" presStyleIdx="2" presStyleCnt="9"/>
      <dgm:spPr/>
    </dgm:pt>
    <dgm:pt modelId="{770830B9-479F-4C76-9616-D543150F76EE}" type="pres">
      <dgm:prSet presAssocID="{81CB7A0E-23A4-4236-8A91-DE73577A9B42}" presName="node" presStyleLbl="node1" presStyleIdx="3" presStyleCnt="10">
        <dgm:presLayoutVars>
          <dgm:bulletEnabled val="1"/>
        </dgm:presLayoutVars>
      </dgm:prSet>
      <dgm:spPr/>
    </dgm:pt>
    <dgm:pt modelId="{9E23AD5C-5CFC-4838-B2DA-2FAB697D30F1}" type="pres">
      <dgm:prSet presAssocID="{F8BCF645-F8A2-4EE3-BC33-71D439747DBA}" presName="sibTrans" presStyleLbl="sibTrans1D1" presStyleIdx="3" presStyleCnt="9"/>
      <dgm:spPr/>
    </dgm:pt>
    <dgm:pt modelId="{118E3504-810D-4DD0-9D26-32B34D7CCA68}" type="pres">
      <dgm:prSet presAssocID="{F8BCF645-F8A2-4EE3-BC33-71D439747DBA}" presName="connectorText" presStyleLbl="sibTrans1D1" presStyleIdx="3" presStyleCnt="9"/>
      <dgm:spPr/>
    </dgm:pt>
    <dgm:pt modelId="{20AE1997-D633-4C23-8542-686990F5C350}" type="pres">
      <dgm:prSet presAssocID="{DC191ED8-726B-414F-AC47-458D843BBDC0}" presName="node" presStyleLbl="node1" presStyleIdx="4" presStyleCnt="10">
        <dgm:presLayoutVars>
          <dgm:bulletEnabled val="1"/>
        </dgm:presLayoutVars>
      </dgm:prSet>
      <dgm:spPr/>
    </dgm:pt>
    <dgm:pt modelId="{A48A2FE9-C9C5-4846-9CD9-70366FA016E0}" type="pres">
      <dgm:prSet presAssocID="{6A8CDF62-C343-4840-9A10-49CDD612AA4A}" presName="sibTrans" presStyleLbl="sibTrans1D1" presStyleIdx="4" presStyleCnt="9"/>
      <dgm:spPr/>
    </dgm:pt>
    <dgm:pt modelId="{6B37227E-17D5-48C1-86F0-6E8A95FC4D02}" type="pres">
      <dgm:prSet presAssocID="{6A8CDF62-C343-4840-9A10-49CDD612AA4A}" presName="connectorText" presStyleLbl="sibTrans1D1" presStyleIdx="4" presStyleCnt="9"/>
      <dgm:spPr/>
    </dgm:pt>
    <dgm:pt modelId="{66BD7C44-920A-4821-A0B4-4D01BE815EDE}" type="pres">
      <dgm:prSet presAssocID="{11F7D0B6-1BC7-4501-8ED8-BB8D71FA7A92}" presName="node" presStyleLbl="node1" presStyleIdx="5" presStyleCnt="10">
        <dgm:presLayoutVars>
          <dgm:bulletEnabled val="1"/>
        </dgm:presLayoutVars>
      </dgm:prSet>
      <dgm:spPr/>
    </dgm:pt>
    <dgm:pt modelId="{467B6DD9-9B08-4476-A745-B7F45D914DB0}" type="pres">
      <dgm:prSet presAssocID="{60B00323-A9B4-4678-9FB8-4194EF06E2B2}" presName="sibTrans" presStyleLbl="sibTrans1D1" presStyleIdx="5" presStyleCnt="9"/>
      <dgm:spPr/>
    </dgm:pt>
    <dgm:pt modelId="{F651C1E4-83B3-441E-A488-9D929C79B3C5}" type="pres">
      <dgm:prSet presAssocID="{60B00323-A9B4-4678-9FB8-4194EF06E2B2}" presName="connectorText" presStyleLbl="sibTrans1D1" presStyleIdx="5" presStyleCnt="9"/>
      <dgm:spPr/>
    </dgm:pt>
    <dgm:pt modelId="{FA7C32C6-9472-4BC8-B261-BE86648E6360}" type="pres">
      <dgm:prSet presAssocID="{12A0CA3D-39AD-40F6-889F-A833A2D6371F}" presName="node" presStyleLbl="node1" presStyleIdx="6" presStyleCnt="10">
        <dgm:presLayoutVars>
          <dgm:bulletEnabled val="1"/>
        </dgm:presLayoutVars>
      </dgm:prSet>
      <dgm:spPr/>
    </dgm:pt>
    <dgm:pt modelId="{02CECBEA-3F23-4ECF-B840-ED02DEEBF6CB}" type="pres">
      <dgm:prSet presAssocID="{88E4D8C9-511F-4227-9947-3CCF416BA4B4}" presName="sibTrans" presStyleLbl="sibTrans1D1" presStyleIdx="6" presStyleCnt="9"/>
      <dgm:spPr/>
    </dgm:pt>
    <dgm:pt modelId="{342C4EF2-5FE4-423E-922D-8B445CE8DCE8}" type="pres">
      <dgm:prSet presAssocID="{88E4D8C9-511F-4227-9947-3CCF416BA4B4}" presName="connectorText" presStyleLbl="sibTrans1D1" presStyleIdx="6" presStyleCnt="9"/>
      <dgm:spPr/>
    </dgm:pt>
    <dgm:pt modelId="{09483D4D-5CA5-42DE-8A8E-40F383BDE680}" type="pres">
      <dgm:prSet presAssocID="{E0194306-7DAF-4A84-A361-F1F235D3D8CA}" presName="node" presStyleLbl="node1" presStyleIdx="7" presStyleCnt="10">
        <dgm:presLayoutVars>
          <dgm:bulletEnabled val="1"/>
        </dgm:presLayoutVars>
      </dgm:prSet>
      <dgm:spPr/>
    </dgm:pt>
    <dgm:pt modelId="{7CCB6F7D-7F0C-4DD2-B72A-1C37A08EC53F}" type="pres">
      <dgm:prSet presAssocID="{BAA502C6-1622-4E56-B773-34DB18B58238}" presName="sibTrans" presStyleLbl="sibTrans1D1" presStyleIdx="7" presStyleCnt="9"/>
      <dgm:spPr/>
    </dgm:pt>
    <dgm:pt modelId="{463D0035-5E9B-44AD-B449-00EFFB683DB1}" type="pres">
      <dgm:prSet presAssocID="{BAA502C6-1622-4E56-B773-34DB18B58238}" presName="connectorText" presStyleLbl="sibTrans1D1" presStyleIdx="7" presStyleCnt="9"/>
      <dgm:spPr/>
    </dgm:pt>
    <dgm:pt modelId="{BECFEEAC-E95C-4C57-B378-670817C018EA}" type="pres">
      <dgm:prSet presAssocID="{CC10223B-6538-4C49-A398-55E323A72CFA}" presName="node" presStyleLbl="node1" presStyleIdx="8" presStyleCnt="10">
        <dgm:presLayoutVars>
          <dgm:bulletEnabled val="1"/>
        </dgm:presLayoutVars>
      </dgm:prSet>
      <dgm:spPr/>
    </dgm:pt>
    <dgm:pt modelId="{727AC6E9-EDBD-4D2F-AB37-43309E73075F}" type="pres">
      <dgm:prSet presAssocID="{ED6A82B8-E03D-48FE-BD0B-45CE629FB82C}" presName="sibTrans" presStyleLbl="sibTrans1D1" presStyleIdx="8" presStyleCnt="9"/>
      <dgm:spPr/>
    </dgm:pt>
    <dgm:pt modelId="{A7904FF0-E077-4386-85E0-5B0921A11494}" type="pres">
      <dgm:prSet presAssocID="{ED6A82B8-E03D-48FE-BD0B-45CE629FB82C}" presName="connectorText" presStyleLbl="sibTrans1D1" presStyleIdx="8" presStyleCnt="9"/>
      <dgm:spPr/>
    </dgm:pt>
    <dgm:pt modelId="{9028CD0F-252D-4312-8991-A9C32E034D1B}" type="pres">
      <dgm:prSet presAssocID="{B98032AE-A8C1-45D5-A54D-EEB45EAB7717}" presName="node" presStyleLbl="node1" presStyleIdx="9" presStyleCnt="10">
        <dgm:presLayoutVars>
          <dgm:bulletEnabled val="1"/>
        </dgm:presLayoutVars>
      </dgm:prSet>
      <dgm:spPr/>
    </dgm:pt>
  </dgm:ptLst>
  <dgm:cxnLst>
    <dgm:cxn modelId="{96237F02-9BE4-458E-92C7-F03A290C0FE3}" type="presOf" srcId="{CC10223B-6538-4C49-A398-55E323A72CFA}" destId="{BECFEEAC-E95C-4C57-B378-670817C018EA}" srcOrd="0" destOrd="0" presId="urn:microsoft.com/office/officeart/2005/8/layout/bProcess3"/>
    <dgm:cxn modelId="{B3FC360A-F6D0-4033-8E47-F6941D043F7D}" srcId="{5477B768-87B0-41A8-9649-6FC55ECEA446}" destId="{B98032AE-A8C1-45D5-A54D-EEB45EAB7717}" srcOrd="9" destOrd="0" parTransId="{365B631B-6B42-48F6-A67E-307CE3B112AB}" sibTransId="{B503DFA4-B186-4147-8594-9221889FEEF3}"/>
    <dgm:cxn modelId="{E4C23512-7E5F-4F2D-8310-5774CC663EE8}" type="presOf" srcId="{88E4D8C9-511F-4227-9947-3CCF416BA4B4}" destId="{02CECBEA-3F23-4ECF-B840-ED02DEEBF6CB}" srcOrd="0" destOrd="0" presId="urn:microsoft.com/office/officeart/2005/8/layout/bProcess3"/>
    <dgm:cxn modelId="{F9E5EA13-46B8-420A-B30A-A66DD6CBF344}" type="presOf" srcId="{ED6A82B8-E03D-48FE-BD0B-45CE629FB82C}" destId="{A7904FF0-E077-4386-85E0-5B0921A11494}" srcOrd="1" destOrd="0" presId="urn:microsoft.com/office/officeart/2005/8/layout/bProcess3"/>
    <dgm:cxn modelId="{FD3DFD1B-D5F6-4657-AE6D-903AB0942370}" type="presOf" srcId="{081B00DC-AD55-4DE4-BC3F-79A91EA86AB3}" destId="{6F9B6407-DB48-49C7-AD85-5440C58AD4EA}" srcOrd="1" destOrd="0" presId="urn:microsoft.com/office/officeart/2005/8/layout/bProcess3"/>
    <dgm:cxn modelId="{C50E861E-098F-42D3-93EC-E059FD1D8731}" type="presOf" srcId="{31EC8811-4C80-403C-8AF3-3B9900C8DE2D}" destId="{F9C0AB88-8CBC-44BB-A09C-392CF73EB3E3}" srcOrd="0" destOrd="0" presId="urn:microsoft.com/office/officeart/2005/8/layout/bProcess3"/>
    <dgm:cxn modelId="{85553224-CFD3-46A6-BDDF-CBE3031602BD}" srcId="{5477B768-87B0-41A8-9649-6FC55ECEA446}" destId="{12A0CA3D-39AD-40F6-889F-A833A2D6371F}" srcOrd="6" destOrd="0" parTransId="{23ABEBEB-A227-43B0-8AD9-1318D0057AAF}" sibTransId="{88E4D8C9-511F-4227-9947-3CCF416BA4B4}"/>
    <dgm:cxn modelId="{587F8325-14CC-41EF-96C4-0B8AD8B33DEF}" type="presOf" srcId="{BAA502C6-1622-4E56-B773-34DB18B58238}" destId="{7CCB6F7D-7F0C-4DD2-B72A-1C37A08EC53F}" srcOrd="0" destOrd="0" presId="urn:microsoft.com/office/officeart/2005/8/layout/bProcess3"/>
    <dgm:cxn modelId="{5D7A6C29-7D96-48FD-9D29-4485E76F7E48}" type="presOf" srcId="{E0194306-7DAF-4A84-A361-F1F235D3D8CA}" destId="{09483D4D-5CA5-42DE-8A8E-40F383BDE680}" srcOrd="0" destOrd="0" presId="urn:microsoft.com/office/officeart/2005/8/layout/bProcess3"/>
    <dgm:cxn modelId="{0946652A-0A5A-4733-9089-924B8420BF6E}" srcId="{5477B768-87B0-41A8-9649-6FC55ECEA446}" destId="{DC191ED8-726B-414F-AC47-458D843BBDC0}" srcOrd="4" destOrd="0" parTransId="{42E02202-7EEA-4CB7-8529-88742A982B05}" sibTransId="{6A8CDF62-C343-4840-9A10-49CDD612AA4A}"/>
    <dgm:cxn modelId="{1853C42B-64D8-4D65-BB76-61837FAEFF24}" srcId="{5477B768-87B0-41A8-9649-6FC55ECEA446}" destId="{81CB7A0E-23A4-4236-8A91-DE73577A9B42}" srcOrd="3" destOrd="0" parTransId="{1F1D1DC8-50B7-4415-BE74-6E41FF2D44C9}" sibTransId="{F8BCF645-F8A2-4EE3-BC33-71D439747DBA}"/>
    <dgm:cxn modelId="{A1DADA35-8D5D-439D-8DA1-B9622592976E}" srcId="{5477B768-87B0-41A8-9649-6FC55ECEA446}" destId="{4236B92B-B6B0-417F-8927-0EA6AD015714}" srcOrd="1" destOrd="0" parTransId="{FF26F9B7-DCA5-4EEF-A9B5-C5F96210312A}" sibTransId="{081B00DC-AD55-4DE4-BC3F-79A91EA86AB3}"/>
    <dgm:cxn modelId="{BF1F783D-431D-4D7D-8EA9-955F77E52639}" type="presOf" srcId="{11F7D0B6-1BC7-4501-8ED8-BB8D71FA7A92}" destId="{66BD7C44-920A-4821-A0B4-4D01BE815EDE}" srcOrd="0" destOrd="0" presId="urn:microsoft.com/office/officeart/2005/8/layout/bProcess3"/>
    <dgm:cxn modelId="{42B3165D-0AE2-40EE-9780-BA05A9F2568D}" type="presOf" srcId="{60B00323-A9B4-4678-9FB8-4194EF06E2B2}" destId="{F651C1E4-83B3-441E-A488-9D929C79B3C5}" srcOrd="1" destOrd="0" presId="urn:microsoft.com/office/officeart/2005/8/layout/bProcess3"/>
    <dgm:cxn modelId="{B8380761-3392-4880-B446-414B8ABCBA6E}" type="presOf" srcId="{31EC8811-4C80-403C-8AF3-3B9900C8DE2D}" destId="{05975015-DF82-4D83-AA26-CE39EBDED421}" srcOrd="1" destOrd="0" presId="urn:microsoft.com/office/officeart/2005/8/layout/bProcess3"/>
    <dgm:cxn modelId="{273C9063-9547-40E9-B4D9-17C930C75646}" srcId="{5477B768-87B0-41A8-9649-6FC55ECEA446}" destId="{E0194306-7DAF-4A84-A361-F1F235D3D8CA}" srcOrd="7" destOrd="0" parTransId="{41790075-D9D6-470C-AE44-4F22D3898B43}" sibTransId="{BAA502C6-1622-4E56-B773-34DB18B58238}"/>
    <dgm:cxn modelId="{EF8F1449-B365-4540-98DF-FCC61596C1AE}" srcId="{5477B768-87B0-41A8-9649-6FC55ECEA446}" destId="{11F7D0B6-1BC7-4501-8ED8-BB8D71FA7A92}" srcOrd="5" destOrd="0" parTransId="{8197B594-ECEC-4B31-AD56-772226715E11}" sibTransId="{60B00323-A9B4-4678-9FB8-4194EF06E2B2}"/>
    <dgm:cxn modelId="{D30BDF70-058A-4BBD-BD3A-CD7ABDE071A4}" type="presOf" srcId="{6A8CDF62-C343-4840-9A10-49CDD612AA4A}" destId="{A48A2FE9-C9C5-4846-9CD9-70366FA016E0}" srcOrd="0" destOrd="0" presId="urn:microsoft.com/office/officeart/2005/8/layout/bProcess3"/>
    <dgm:cxn modelId="{6450D054-85D5-4E7C-8CE9-BB213F26FA03}" type="presOf" srcId="{F8BCF645-F8A2-4EE3-BC33-71D439747DBA}" destId="{118E3504-810D-4DD0-9D26-32B34D7CCA68}" srcOrd="1" destOrd="0" presId="urn:microsoft.com/office/officeart/2005/8/layout/bProcess3"/>
    <dgm:cxn modelId="{D2814A77-72B2-41D7-849B-C4FF5E32E6A6}" type="presOf" srcId="{81CB7A0E-23A4-4236-8A91-DE73577A9B42}" destId="{770830B9-479F-4C76-9616-D543150F76EE}" srcOrd="0" destOrd="0" presId="urn:microsoft.com/office/officeart/2005/8/layout/bProcess3"/>
    <dgm:cxn modelId="{EF6C527F-88E7-4E3E-A002-BBABCAB86113}" type="presOf" srcId="{12A0CA3D-39AD-40F6-889F-A833A2D6371F}" destId="{FA7C32C6-9472-4BC8-B261-BE86648E6360}" srcOrd="0" destOrd="0" presId="urn:microsoft.com/office/officeart/2005/8/layout/bProcess3"/>
    <dgm:cxn modelId="{6BCE1E82-D753-4F87-90CB-EAA49A5CA1CC}" type="presOf" srcId="{BAA502C6-1622-4E56-B773-34DB18B58238}" destId="{463D0035-5E9B-44AD-B449-00EFFB683DB1}" srcOrd="1" destOrd="0" presId="urn:microsoft.com/office/officeart/2005/8/layout/bProcess3"/>
    <dgm:cxn modelId="{18F97C88-87E3-41A3-91AF-27411E99369C}" type="presOf" srcId="{F8BCF645-F8A2-4EE3-BC33-71D439747DBA}" destId="{9E23AD5C-5CFC-4838-B2DA-2FAB697D30F1}" srcOrd="0" destOrd="0" presId="urn:microsoft.com/office/officeart/2005/8/layout/bProcess3"/>
    <dgm:cxn modelId="{004C468C-EBC4-4AB1-AB10-CE9CEF7E84BF}" type="presOf" srcId="{60B00323-A9B4-4678-9FB8-4194EF06E2B2}" destId="{467B6DD9-9B08-4476-A745-B7F45D914DB0}" srcOrd="0" destOrd="0" presId="urn:microsoft.com/office/officeart/2005/8/layout/bProcess3"/>
    <dgm:cxn modelId="{7900AF94-1296-4577-86F0-FDB5A29E32FB}" type="presOf" srcId="{88E4D8C9-511F-4227-9947-3CCF416BA4B4}" destId="{342C4EF2-5FE4-423E-922D-8B445CE8DCE8}" srcOrd="1" destOrd="0" presId="urn:microsoft.com/office/officeart/2005/8/layout/bProcess3"/>
    <dgm:cxn modelId="{F5F7809B-E09F-44AD-87FF-42EF180552B2}" type="presOf" srcId="{5477B768-87B0-41A8-9649-6FC55ECEA446}" destId="{555874D3-A9FA-4BA6-B4B2-839311556FDD}" srcOrd="0" destOrd="0" presId="urn:microsoft.com/office/officeart/2005/8/layout/bProcess3"/>
    <dgm:cxn modelId="{3403CBA3-5674-4FC2-892D-E27BA088F927}" srcId="{5477B768-87B0-41A8-9649-6FC55ECEA446}" destId="{6267785C-7F55-40C7-9320-D605480C6398}" srcOrd="0" destOrd="0" parTransId="{AE340277-A8F3-4DDB-A650-C6B593A0777B}" sibTransId="{31EC8811-4C80-403C-8AF3-3B9900C8DE2D}"/>
    <dgm:cxn modelId="{34E14BAE-C6A5-4FB4-A8C6-4153713E1250}" srcId="{5477B768-87B0-41A8-9649-6FC55ECEA446}" destId="{CC10223B-6538-4C49-A398-55E323A72CFA}" srcOrd="8" destOrd="0" parTransId="{F401A5F6-2A21-4BE2-B89A-313B058AE921}" sibTransId="{ED6A82B8-E03D-48FE-BD0B-45CE629FB82C}"/>
    <dgm:cxn modelId="{EF5B50AF-3409-4ABD-A7FF-112041B8B445}" type="presOf" srcId="{4952813E-7F85-410B-8B65-A87895325EE7}" destId="{DC8BA559-21FD-4426-A2A7-B7C68101EEEF}" srcOrd="0" destOrd="0" presId="urn:microsoft.com/office/officeart/2005/8/layout/bProcess3"/>
    <dgm:cxn modelId="{FCC46CC5-F577-45E7-BC70-F3882A0FA648}" type="presOf" srcId="{081B00DC-AD55-4DE4-BC3F-79A91EA86AB3}" destId="{517C53F9-329C-44AA-B486-833D235CA936}" srcOrd="0" destOrd="0" presId="urn:microsoft.com/office/officeart/2005/8/layout/bProcess3"/>
    <dgm:cxn modelId="{7988DDC7-A70B-4370-A963-D0633A4D5109}" type="presOf" srcId="{DC191ED8-726B-414F-AC47-458D843BBDC0}" destId="{20AE1997-D633-4C23-8542-686990F5C350}" srcOrd="0" destOrd="0" presId="urn:microsoft.com/office/officeart/2005/8/layout/bProcess3"/>
    <dgm:cxn modelId="{80B6E1CE-5AB2-4381-9A0B-CFE912930F4C}" type="presOf" srcId="{4236B92B-B6B0-417F-8927-0EA6AD015714}" destId="{42A7BC0F-6DA8-47D7-A2F2-B8058CE0D94D}" srcOrd="0" destOrd="0" presId="urn:microsoft.com/office/officeart/2005/8/layout/bProcess3"/>
    <dgm:cxn modelId="{C11AF9D7-18AD-40D6-8AC8-E3AF58B38A6C}" srcId="{5477B768-87B0-41A8-9649-6FC55ECEA446}" destId="{D25ED2D8-1D82-4935-B2E9-07EA8904280A}" srcOrd="2" destOrd="0" parTransId="{7687BD10-9D84-4829-BA2C-8922F51A7311}" sibTransId="{4952813E-7F85-410B-8B65-A87895325EE7}"/>
    <dgm:cxn modelId="{8FFC21DC-2B7C-4776-8AD9-347683F554CC}" type="presOf" srcId="{4952813E-7F85-410B-8B65-A87895325EE7}" destId="{C2014636-8454-4194-8035-3C42AFF64230}" srcOrd="1" destOrd="0" presId="urn:microsoft.com/office/officeart/2005/8/layout/bProcess3"/>
    <dgm:cxn modelId="{C7606FE7-6219-457F-920C-A2F4308FD73D}" type="presOf" srcId="{ED6A82B8-E03D-48FE-BD0B-45CE629FB82C}" destId="{727AC6E9-EDBD-4D2F-AB37-43309E73075F}" srcOrd="0" destOrd="0" presId="urn:microsoft.com/office/officeart/2005/8/layout/bProcess3"/>
    <dgm:cxn modelId="{A54738E9-7285-4BFA-A17D-BD768A96209A}" type="presOf" srcId="{6267785C-7F55-40C7-9320-D605480C6398}" destId="{19AB5284-CF44-4608-A257-991FF8DB32D8}" srcOrd="0" destOrd="0" presId="urn:microsoft.com/office/officeart/2005/8/layout/bProcess3"/>
    <dgm:cxn modelId="{26E537EA-D16E-4ECD-B9F4-33499DACE4A3}" type="presOf" srcId="{B98032AE-A8C1-45D5-A54D-EEB45EAB7717}" destId="{9028CD0F-252D-4312-8991-A9C32E034D1B}" srcOrd="0" destOrd="0" presId="urn:microsoft.com/office/officeart/2005/8/layout/bProcess3"/>
    <dgm:cxn modelId="{8B4DB5F5-A40D-4597-8342-B45C4F66CBD3}" type="presOf" srcId="{6A8CDF62-C343-4840-9A10-49CDD612AA4A}" destId="{6B37227E-17D5-48C1-86F0-6E8A95FC4D02}" srcOrd="1" destOrd="0" presId="urn:microsoft.com/office/officeart/2005/8/layout/bProcess3"/>
    <dgm:cxn modelId="{7F8808FE-861A-4C1D-A702-9EB7DBD1F350}" type="presOf" srcId="{D25ED2D8-1D82-4935-B2E9-07EA8904280A}" destId="{D509CB57-8119-4E3D-8AE3-B385B6EC8291}" srcOrd="0" destOrd="0" presId="urn:microsoft.com/office/officeart/2005/8/layout/bProcess3"/>
    <dgm:cxn modelId="{646AE1F8-80E9-4438-B2AD-525E916012C3}" type="presParOf" srcId="{555874D3-A9FA-4BA6-B4B2-839311556FDD}" destId="{19AB5284-CF44-4608-A257-991FF8DB32D8}" srcOrd="0" destOrd="0" presId="urn:microsoft.com/office/officeart/2005/8/layout/bProcess3"/>
    <dgm:cxn modelId="{A3A36095-DA59-4C50-AD0F-85B2CC23BF50}" type="presParOf" srcId="{555874D3-A9FA-4BA6-B4B2-839311556FDD}" destId="{F9C0AB88-8CBC-44BB-A09C-392CF73EB3E3}" srcOrd="1" destOrd="0" presId="urn:microsoft.com/office/officeart/2005/8/layout/bProcess3"/>
    <dgm:cxn modelId="{A7FB4A00-8125-4246-A47A-72044BB9BD97}" type="presParOf" srcId="{F9C0AB88-8CBC-44BB-A09C-392CF73EB3E3}" destId="{05975015-DF82-4D83-AA26-CE39EBDED421}" srcOrd="0" destOrd="0" presId="urn:microsoft.com/office/officeart/2005/8/layout/bProcess3"/>
    <dgm:cxn modelId="{81063BA5-A1C3-4D21-9A66-7F2C8CCA787D}" type="presParOf" srcId="{555874D3-A9FA-4BA6-B4B2-839311556FDD}" destId="{42A7BC0F-6DA8-47D7-A2F2-B8058CE0D94D}" srcOrd="2" destOrd="0" presId="urn:microsoft.com/office/officeart/2005/8/layout/bProcess3"/>
    <dgm:cxn modelId="{E6CF73A4-043C-4F3A-8124-D9A9948B8EAE}" type="presParOf" srcId="{555874D3-A9FA-4BA6-B4B2-839311556FDD}" destId="{517C53F9-329C-44AA-B486-833D235CA936}" srcOrd="3" destOrd="0" presId="urn:microsoft.com/office/officeart/2005/8/layout/bProcess3"/>
    <dgm:cxn modelId="{C83E8E1C-F533-4CED-BD06-B852498DA3E1}" type="presParOf" srcId="{517C53F9-329C-44AA-B486-833D235CA936}" destId="{6F9B6407-DB48-49C7-AD85-5440C58AD4EA}" srcOrd="0" destOrd="0" presId="urn:microsoft.com/office/officeart/2005/8/layout/bProcess3"/>
    <dgm:cxn modelId="{59915FB1-B853-4505-9BE8-12696D468FA2}" type="presParOf" srcId="{555874D3-A9FA-4BA6-B4B2-839311556FDD}" destId="{D509CB57-8119-4E3D-8AE3-B385B6EC8291}" srcOrd="4" destOrd="0" presId="urn:microsoft.com/office/officeart/2005/8/layout/bProcess3"/>
    <dgm:cxn modelId="{537745C3-4A99-4332-91D0-B2F07DC8D0FF}" type="presParOf" srcId="{555874D3-A9FA-4BA6-B4B2-839311556FDD}" destId="{DC8BA559-21FD-4426-A2A7-B7C68101EEEF}" srcOrd="5" destOrd="0" presId="urn:microsoft.com/office/officeart/2005/8/layout/bProcess3"/>
    <dgm:cxn modelId="{AB0515D5-A4A1-4BB8-82A2-FFBE8CF5295C}" type="presParOf" srcId="{DC8BA559-21FD-4426-A2A7-B7C68101EEEF}" destId="{C2014636-8454-4194-8035-3C42AFF64230}" srcOrd="0" destOrd="0" presId="urn:microsoft.com/office/officeart/2005/8/layout/bProcess3"/>
    <dgm:cxn modelId="{09D35FBD-625C-44E6-9BBE-0ABAF812D737}" type="presParOf" srcId="{555874D3-A9FA-4BA6-B4B2-839311556FDD}" destId="{770830B9-479F-4C76-9616-D543150F76EE}" srcOrd="6" destOrd="0" presId="urn:microsoft.com/office/officeart/2005/8/layout/bProcess3"/>
    <dgm:cxn modelId="{07055597-D695-4538-9140-E1BD85BFA225}" type="presParOf" srcId="{555874D3-A9FA-4BA6-B4B2-839311556FDD}" destId="{9E23AD5C-5CFC-4838-B2DA-2FAB697D30F1}" srcOrd="7" destOrd="0" presId="urn:microsoft.com/office/officeart/2005/8/layout/bProcess3"/>
    <dgm:cxn modelId="{4F2A596B-B491-4D3D-9559-18C0764F7340}" type="presParOf" srcId="{9E23AD5C-5CFC-4838-B2DA-2FAB697D30F1}" destId="{118E3504-810D-4DD0-9D26-32B34D7CCA68}" srcOrd="0" destOrd="0" presId="urn:microsoft.com/office/officeart/2005/8/layout/bProcess3"/>
    <dgm:cxn modelId="{6695C5BA-0841-4430-9835-CC08469FC25B}" type="presParOf" srcId="{555874D3-A9FA-4BA6-B4B2-839311556FDD}" destId="{20AE1997-D633-4C23-8542-686990F5C350}" srcOrd="8" destOrd="0" presId="urn:microsoft.com/office/officeart/2005/8/layout/bProcess3"/>
    <dgm:cxn modelId="{640BF8ED-ABA2-4AEE-BC0A-EE47F57B71B6}" type="presParOf" srcId="{555874D3-A9FA-4BA6-B4B2-839311556FDD}" destId="{A48A2FE9-C9C5-4846-9CD9-70366FA016E0}" srcOrd="9" destOrd="0" presId="urn:microsoft.com/office/officeart/2005/8/layout/bProcess3"/>
    <dgm:cxn modelId="{3D8E0CC4-6DC4-466B-8D10-1FD2F2908CCF}" type="presParOf" srcId="{A48A2FE9-C9C5-4846-9CD9-70366FA016E0}" destId="{6B37227E-17D5-48C1-86F0-6E8A95FC4D02}" srcOrd="0" destOrd="0" presId="urn:microsoft.com/office/officeart/2005/8/layout/bProcess3"/>
    <dgm:cxn modelId="{9C83317D-6BED-4AFE-AE84-0349171DECEC}" type="presParOf" srcId="{555874D3-A9FA-4BA6-B4B2-839311556FDD}" destId="{66BD7C44-920A-4821-A0B4-4D01BE815EDE}" srcOrd="10" destOrd="0" presId="urn:microsoft.com/office/officeart/2005/8/layout/bProcess3"/>
    <dgm:cxn modelId="{2E33BCB7-8B72-4CB6-8612-8E9BFBF26011}" type="presParOf" srcId="{555874D3-A9FA-4BA6-B4B2-839311556FDD}" destId="{467B6DD9-9B08-4476-A745-B7F45D914DB0}" srcOrd="11" destOrd="0" presId="urn:microsoft.com/office/officeart/2005/8/layout/bProcess3"/>
    <dgm:cxn modelId="{E1B36083-4C42-457D-98BF-04112DD1E787}" type="presParOf" srcId="{467B6DD9-9B08-4476-A745-B7F45D914DB0}" destId="{F651C1E4-83B3-441E-A488-9D929C79B3C5}" srcOrd="0" destOrd="0" presId="urn:microsoft.com/office/officeart/2005/8/layout/bProcess3"/>
    <dgm:cxn modelId="{3D7ABB60-E5AB-4CB5-8E21-031F817C600A}" type="presParOf" srcId="{555874D3-A9FA-4BA6-B4B2-839311556FDD}" destId="{FA7C32C6-9472-4BC8-B261-BE86648E6360}" srcOrd="12" destOrd="0" presId="urn:microsoft.com/office/officeart/2005/8/layout/bProcess3"/>
    <dgm:cxn modelId="{DAB40ED7-D08F-4CB4-A1CB-8787A6DD6963}" type="presParOf" srcId="{555874D3-A9FA-4BA6-B4B2-839311556FDD}" destId="{02CECBEA-3F23-4ECF-B840-ED02DEEBF6CB}" srcOrd="13" destOrd="0" presId="urn:microsoft.com/office/officeart/2005/8/layout/bProcess3"/>
    <dgm:cxn modelId="{29AACB69-561F-4E65-87B2-4D839493D238}" type="presParOf" srcId="{02CECBEA-3F23-4ECF-B840-ED02DEEBF6CB}" destId="{342C4EF2-5FE4-423E-922D-8B445CE8DCE8}" srcOrd="0" destOrd="0" presId="urn:microsoft.com/office/officeart/2005/8/layout/bProcess3"/>
    <dgm:cxn modelId="{D3C11F7F-1631-4F3D-8958-F078673F5900}" type="presParOf" srcId="{555874D3-A9FA-4BA6-B4B2-839311556FDD}" destId="{09483D4D-5CA5-42DE-8A8E-40F383BDE680}" srcOrd="14" destOrd="0" presId="urn:microsoft.com/office/officeart/2005/8/layout/bProcess3"/>
    <dgm:cxn modelId="{258FCF5C-887C-481A-B8FA-A3C74E54D6B3}" type="presParOf" srcId="{555874D3-A9FA-4BA6-B4B2-839311556FDD}" destId="{7CCB6F7D-7F0C-4DD2-B72A-1C37A08EC53F}" srcOrd="15" destOrd="0" presId="urn:microsoft.com/office/officeart/2005/8/layout/bProcess3"/>
    <dgm:cxn modelId="{81274549-FA56-438A-ADA5-E7CBFB443145}" type="presParOf" srcId="{7CCB6F7D-7F0C-4DD2-B72A-1C37A08EC53F}" destId="{463D0035-5E9B-44AD-B449-00EFFB683DB1}" srcOrd="0" destOrd="0" presId="urn:microsoft.com/office/officeart/2005/8/layout/bProcess3"/>
    <dgm:cxn modelId="{0C65CAED-82BD-4396-8D10-ED380FB1976A}" type="presParOf" srcId="{555874D3-A9FA-4BA6-B4B2-839311556FDD}" destId="{BECFEEAC-E95C-4C57-B378-670817C018EA}" srcOrd="16" destOrd="0" presId="urn:microsoft.com/office/officeart/2005/8/layout/bProcess3"/>
    <dgm:cxn modelId="{09983227-DB06-428B-918C-F0E5B902098B}" type="presParOf" srcId="{555874D3-A9FA-4BA6-B4B2-839311556FDD}" destId="{727AC6E9-EDBD-4D2F-AB37-43309E73075F}" srcOrd="17" destOrd="0" presId="urn:microsoft.com/office/officeart/2005/8/layout/bProcess3"/>
    <dgm:cxn modelId="{483356CC-1416-4FCC-ABBA-914D91AFCEA2}" type="presParOf" srcId="{727AC6E9-EDBD-4D2F-AB37-43309E73075F}" destId="{A7904FF0-E077-4386-85E0-5B0921A11494}" srcOrd="0" destOrd="0" presId="urn:microsoft.com/office/officeart/2005/8/layout/bProcess3"/>
    <dgm:cxn modelId="{399160DE-83FA-4827-B3AB-6BC62A4056BF}" type="presParOf" srcId="{555874D3-A9FA-4BA6-B4B2-839311556FDD}" destId="{9028CD0F-252D-4312-8991-A9C32E034D1B}" srcOrd="1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70E4B6-534A-4D12-A691-E085E3C0C02F}">
      <dsp:nvSpPr>
        <dsp:cNvPr id="0" name=""/>
        <dsp:cNvSpPr/>
      </dsp:nvSpPr>
      <dsp:spPr>
        <a:xfrm>
          <a:off x="2633431" y="2170465"/>
          <a:ext cx="682986" cy="2370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534"/>
              </a:lnTo>
              <a:lnTo>
                <a:pt x="682986" y="118534"/>
              </a:lnTo>
              <a:lnTo>
                <a:pt x="682986" y="23706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C125F6-072E-4F9B-807C-18B026EEE1D4}">
      <dsp:nvSpPr>
        <dsp:cNvPr id="0" name=""/>
        <dsp:cNvSpPr/>
      </dsp:nvSpPr>
      <dsp:spPr>
        <a:xfrm>
          <a:off x="1950444" y="2971986"/>
          <a:ext cx="682986" cy="2370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534"/>
              </a:lnTo>
              <a:lnTo>
                <a:pt x="682986" y="118534"/>
              </a:lnTo>
              <a:lnTo>
                <a:pt x="682986" y="23706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66F3DD-89A1-4864-B40F-CFA1D8046659}">
      <dsp:nvSpPr>
        <dsp:cNvPr id="0" name=""/>
        <dsp:cNvSpPr/>
      </dsp:nvSpPr>
      <dsp:spPr>
        <a:xfrm>
          <a:off x="815897" y="3773507"/>
          <a:ext cx="169335" cy="13208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0816"/>
              </a:lnTo>
              <a:lnTo>
                <a:pt x="169335" y="1320816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345003-4908-4A24-B84F-67F2206424B3}">
      <dsp:nvSpPr>
        <dsp:cNvPr id="0" name=""/>
        <dsp:cNvSpPr/>
      </dsp:nvSpPr>
      <dsp:spPr>
        <a:xfrm>
          <a:off x="815897" y="3773507"/>
          <a:ext cx="169335" cy="5192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9295"/>
              </a:lnTo>
              <a:lnTo>
                <a:pt x="169335" y="51929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C2ED9D-99FA-4D08-B2F1-4C8DFC5D38F9}">
      <dsp:nvSpPr>
        <dsp:cNvPr id="0" name=""/>
        <dsp:cNvSpPr/>
      </dsp:nvSpPr>
      <dsp:spPr>
        <a:xfrm>
          <a:off x="1267458" y="2971986"/>
          <a:ext cx="682986" cy="237069"/>
        </a:xfrm>
        <a:custGeom>
          <a:avLst/>
          <a:gdLst/>
          <a:ahLst/>
          <a:cxnLst/>
          <a:rect l="0" t="0" r="0" b="0"/>
          <a:pathLst>
            <a:path>
              <a:moveTo>
                <a:pt x="682986" y="0"/>
              </a:moveTo>
              <a:lnTo>
                <a:pt x="682986" y="118534"/>
              </a:lnTo>
              <a:lnTo>
                <a:pt x="0" y="118534"/>
              </a:lnTo>
              <a:lnTo>
                <a:pt x="0" y="23706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751EA1-7FB3-47CC-8991-EE7D0B4D6B82}">
      <dsp:nvSpPr>
        <dsp:cNvPr id="0" name=""/>
        <dsp:cNvSpPr/>
      </dsp:nvSpPr>
      <dsp:spPr>
        <a:xfrm>
          <a:off x="1950444" y="2170465"/>
          <a:ext cx="682986" cy="237069"/>
        </a:xfrm>
        <a:custGeom>
          <a:avLst/>
          <a:gdLst/>
          <a:ahLst/>
          <a:cxnLst/>
          <a:rect l="0" t="0" r="0" b="0"/>
          <a:pathLst>
            <a:path>
              <a:moveTo>
                <a:pt x="682986" y="0"/>
              </a:moveTo>
              <a:lnTo>
                <a:pt x="682986" y="118534"/>
              </a:lnTo>
              <a:lnTo>
                <a:pt x="0" y="118534"/>
              </a:lnTo>
              <a:lnTo>
                <a:pt x="0" y="23706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ABED0B-91C5-485C-925A-2255A88D2458}">
      <dsp:nvSpPr>
        <dsp:cNvPr id="0" name=""/>
        <dsp:cNvSpPr/>
      </dsp:nvSpPr>
      <dsp:spPr>
        <a:xfrm>
          <a:off x="2587711" y="1368944"/>
          <a:ext cx="91440" cy="2370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706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F37266-7CFA-4B93-99FE-EC0DF219F0E0}">
      <dsp:nvSpPr>
        <dsp:cNvPr id="0" name=""/>
        <dsp:cNvSpPr/>
      </dsp:nvSpPr>
      <dsp:spPr>
        <a:xfrm>
          <a:off x="2587711" y="567424"/>
          <a:ext cx="91440" cy="2370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706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D02ECF-D2FC-4679-BA02-5A36EB48E494}">
      <dsp:nvSpPr>
        <dsp:cNvPr id="0" name=""/>
        <dsp:cNvSpPr/>
      </dsp:nvSpPr>
      <dsp:spPr>
        <a:xfrm>
          <a:off x="1746514" y="2972"/>
          <a:ext cx="1773833" cy="564451"/>
        </a:xfrm>
        <a:prstGeom prst="rect">
          <a:avLst/>
        </a:prstGeom>
        <a:solidFill>
          <a:srgbClr val="00B05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300" b="0" kern="1200" dirty="0"/>
            <a:t>What is Trading???</a:t>
          </a:r>
        </a:p>
      </dsp:txBody>
      <dsp:txXfrm>
        <a:off x="1746514" y="2972"/>
        <a:ext cx="1773833" cy="564451"/>
      </dsp:txXfrm>
    </dsp:sp>
    <dsp:sp modelId="{D692D5F8-BFCA-4F77-9B98-F580B7C8B01F}">
      <dsp:nvSpPr>
        <dsp:cNvPr id="0" name=""/>
        <dsp:cNvSpPr/>
      </dsp:nvSpPr>
      <dsp:spPr>
        <a:xfrm>
          <a:off x="2068979" y="804493"/>
          <a:ext cx="1128902" cy="56445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/>
            <a:t>Trading History</a:t>
          </a:r>
        </a:p>
      </dsp:txBody>
      <dsp:txXfrm>
        <a:off x="2068979" y="804493"/>
        <a:ext cx="1128902" cy="564451"/>
      </dsp:txXfrm>
    </dsp:sp>
    <dsp:sp modelId="{85E4BA8D-A8CE-4318-8F77-1003A91066DD}">
      <dsp:nvSpPr>
        <dsp:cNvPr id="0" name=""/>
        <dsp:cNvSpPr/>
      </dsp:nvSpPr>
      <dsp:spPr>
        <a:xfrm>
          <a:off x="2068979" y="1606014"/>
          <a:ext cx="1128902" cy="56445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/>
            <a:t>Algorithmic Trading </a:t>
          </a:r>
        </a:p>
      </dsp:txBody>
      <dsp:txXfrm>
        <a:off x="2068979" y="1606014"/>
        <a:ext cx="1128902" cy="564451"/>
      </dsp:txXfrm>
    </dsp:sp>
    <dsp:sp modelId="{CFF5557B-C493-4B90-80F5-1D61949E7AD3}">
      <dsp:nvSpPr>
        <dsp:cNvPr id="0" name=""/>
        <dsp:cNvSpPr/>
      </dsp:nvSpPr>
      <dsp:spPr>
        <a:xfrm>
          <a:off x="1385993" y="2407535"/>
          <a:ext cx="1128902" cy="56445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/>
            <a:t> Software Based Algorithmic Trading</a:t>
          </a:r>
        </a:p>
      </dsp:txBody>
      <dsp:txXfrm>
        <a:off x="1385993" y="2407535"/>
        <a:ext cx="1128902" cy="564451"/>
      </dsp:txXfrm>
    </dsp:sp>
    <dsp:sp modelId="{2C696675-DEBF-4525-B20B-D94779B151B8}">
      <dsp:nvSpPr>
        <dsp:cNvPr id="0" name=""/>
        <dsp:cNvSpPr/>
      </dsp:nvSpPr>
      <dsp:spPr>
        <a:xfrm>
          <a:off x="703007" y="3209056"/>
          <a:ext cx="1128902" cy="56445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/>
            <a:t>Quantitative Analysis</a:t>
          </a:r>
        </a:p>
      </dsp:txBody>
      <dsp:txXfrm>
        <a:off x="703007" y="3209056"/>
        <a:ext cx="1128902" cy="564451"/>
      </dsp:txXfrm>
    </dsp:sp>
    <dsp:sp modelId="{005E6107-A8C2-4047-BC18-A23AFE0F5431}">
      <dsp:nvSpPr>
        <dsp:cNvPr id="0" name=""/>
        <dsp:cNvSpPr/>
      </dsp:nvSpPr>
      <dsp:spPr>
        <a:xfrm>
          <a:off x="985233" y="4010577"/>
          <a:ext cx="1128902" cy="56445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/>
            <a:t>Traditional Techniques</a:t>
          </a:r>
        </a:p>
      </dsp:txBody>
      <dsp:txXfrm>
        <a:off x="985233" y="4010577"/>
        <a:ext cx="1128902" cy="564451"/>
      </dsp:txXfrm>
    </dsp:sp>
    <dsp:sp modelId="{489AD5F4-B2F0-49EB-905F-086CB180D459}">
      <dsp:nvSpPr>
        <dsp:cNvPr id="0" name=""/>
        <dsp:cNvSpPr/>
      </dsp:nvSpPr>
      <dsp:spPr>
        <a:xfrm>
          <a:off x="985233" y="4812097"/>
          <a:ext cx="1128902" cy="56445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/>
            <a:t>Machine Learning Techniques</a:t>
          </a:r>
        </a:p>
      </dsp:txBody>
      <dsp:txXfrm>
        <a:off x="985233" y="4812097"/>
        <a:ext cx="1128902" cy="564451"/>
      </dsp:txXfrm>
    </dsp:sp>
    <dsp:sp modelId="{B07ED7BA-8EAD-4CAE-84C7-17980E417460}">
      <dsp:nvSpPr>
        <dsp:cNvPr id="0" name=""/>
        <dsp:cNvSpPr/>
      </dsp:nvSpPr>
      <dsp:spPr>
        <a:xfrm>
          <a:off x="2068979" y="3209056"/>
          <a:ext cx="1128902" cy="56445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/>
            <a:t> Sentimental Analysis</a:t>
          </a:r>
          <a:endParaRPr lang="en-US" sz="1300" b="0" kern="1200" dirty="0"/>
        </a:p>
      </dsp:txBody>
      <dsp:txXfrm>
        <a:off x="2068979" y="3209056"/>
        <a:ext cx="1128902" cy="564451"/>
      </dsp:txXfrm>
    </dsp:sp>
    <dsp:sp modelId="{1FCD5FA8-F6E0-44AE-8834-53A19A01CA4E}">
      <dsp:nvSpPr>
        <dsp:cNvPr id="0" name=""/>
        <dsp:cNvSpPr/>
      </dsp:nvSpPr>
      <dsp:spPr>
        <a:xfrm>
          <a:off x="2751965" y="2407535"/>
          <a:ext cx="1128902" cy="56445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/>
            <a:t>Hardware Based Algorithmic Trading (HFT)</a:t>
          </a:r>
        </a:p>
      </dsp:txBody>
      <dsp:txXfrm>
        <a:off x="2751965" y="2407535"/>
        <a:ext cx="1128902" cy="5644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70E4B6-534A-4D12-A691-E085E3C0C02F}">
      <dsp:nvSpPr>
        <dsp:cNvPr id="0" name=""/>
        <dsp:cNvSpPr/>
      </dsp:nvSpPr>
      <dsp:spPr>
        <a:xfrm>
          <a:off x="2633431" y="2170465"/>
          <a:ext cx="682986" cy="2370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534"/>
              </a:lnTo>
              <a:lnTo>
                <a:pt x="682986" y="118534"/>
              </a:lnTo>
              <a:lnTo>
                <a:pt x="682986" y="23706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C125F6-072E-4F9B-807C-18B026EEE1D4}">
      <dsp:nvSpPr>
        <dsp:cNvPr id="0" name=""/>
        <dsp:cNvSpPr/>
      </dsp:nvSpPr>
      <dsp:spPr>
        <a:xfrm>
          <a:off x="1950444" y="2971986"/>
          <a:ext cx="682986" cy="2370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534"/>
              </a:lnTo>
              <a:lnTo>
                <a:pt x="682986" y="118534"/>
              </a:lnTo>
              <a:lnTo>
                <a:pt x="682986" y="23706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66F3DD-89A1-4864-B40F-CFA1D8046659}">
      <dsp:nvSpPr>
        <dsp:cNvPr id="0" name=""/>
        <dsp:cNvSpPr/>
      </dsp:nvSpPr>
      <dsp:spPr>
        <a:xfrm>
          <a:off x="815897" y="3773507"/>
          <a:ext cx="169335" cy="13208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0816"/>
              </a:lnTo>
              <a:lnTo>
                <a:pt x="169335" y="1320816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345003-4908-4A24-B84F-67F2206424B3}">
      <dsp:nvSpPr>
        <dsp:cNvPr id="0" name=""/>
        <dsp:cNvSpPr/>
      </dsp:nvSpPr>
      <dsp:spPr>
        <a:xfrm>
          <a:off x="815897" y="3773507"/>
          <a:ext cx="169335" cy="5192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9295"/>
              </a:lnTo>
              <a:lnTo>
                <a:pt x="169335" y="51929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C2ED9D-99FA-4D08-B2F1-4C8DFC5D38F9}">
      <dsp:nvSpPr>
        <dsp:cNvPr id="0" name=""/>
        <dsp:cNvSpPr/>
      </dsp:nvSpPr>
      <dsp:spPr>
        <a:xfrm>
          <a:off x="1267458" y="2971986"/>
          <a:ext cx="682986" cy="237069"/>
        </a:xfrm>
        <a:custGeom>
          <a:avLst/>
          <a:gdLst/>
          <a:ahLst/>
          <a:cxnLst/>
          <a:rect l="0" t="0" r="0" b="0"/>
          <a:pathLst>
            <a:path>
              <a:moveTo>
                <a:pt x="682986" y="0"/>
              </a:moveTo>
              <a:lnTo>
                <a:pt x="682986" y="118534"/>
              </a:lnTo>
              <a:lnTo>
                <a:pt x="0" y="118534"/>
              </a:lnTo>
              <a:lnTo>
                <a:pt x="0" y="23706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751EA1-7FB3-47CC-8991-EE7D0B4D6B82}">
      <dsp:nvSpPr>
        <dsp:cNvPr id="0" name=""/>
        <dsp:cNvSpPr/>
      </dsp:nvSpPr>
      <dsp:spPr>
        <a:xfrm>
          <a:off x="1950444" y="2170465"/>
          <a:ext cx="682986" cy="237069"/>
        </a:xfrm>
        <a:custGeom>
          <a:avLst/>
          <a:gdLst/>
          <a:ahLst/>
          <a:cxnLst/>
          <a:rect l="0" t="0" r="0" b="0"/>
          <a:pathLst>
            <a:path>
              <a:moveTo>
                <a:pt x="682986" y="0"/>
              </a:moveTo>
              <a:lnTo>
                <a:pt x="682986" y="118534"/>
              </a:lnTo>
              <a:lnTo>
                <a:pt x="0" y="118534"/>
              </a:lnTo>
              <a:lnTo>
                <a:pt x="0" y="23706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ABED0B-91C5-485C-925A-2255A88D2458}">
      <dsp:nvSpPr>
        <dsp:cNvPr id="0" name=""/>
        <dsp:cNvSpPr/>
      </dsp:nvSpPr>
      <dsp:spPr>
        <a:xfrm>
          <a:off x="2587711" y="1368944"/>
          <a:ext cx="91440" cy="2370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706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F37266-7CFA-4B93-99FE-EC0DF219F0E0}">
      <dsp:nvSpPr>
        <dsp:cNvPr id="0" name=""/>
        <dsp:cNvSpPr/>
      </dsp:nvSpPr>
      <dsp:spPr>
        <a:xfrm>
          <a:off x="2587711" y="567424"/>
          <a:ext cx="91440" cy="2370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706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D02ECF-D2FC-4679-BA02-5A36EB48E494}">
      <dsp:nvSpPr>
        <dsp:cNvPr id="0" name=""/>
        <dsp:cNvSpPr/>
      </dsp:nvSpPr>
      <dsp:spPr>
        <a:xfrm>
          <a:off x="1746514" y="2972"/>
          <a:ext cx="1773833" cy="56445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300" b="0" kern="1200" dirty="0"/>
            <a:t>What is Trading</a:t>
          </a:r>
        </a:p>
      </dsp:txBody>
      <dsp:txXfrm>
        <a:off x="1746514" y="2972"/>
        <a:ext cx="1773833" cy="564451"/>
      </dsp:txXfrm>
    </dsp:sp>
    <dsp:sp modelId="{D692D5F8-BFCA-4F77-9B98-F580B7C8B01F}">
      <dsp:nvSpPr>
        <dsp:cNvPr id="0" name=""/>
        <dsp:cNvSpPr/>
      </dsp:nvSpPr>
      <dsp:spPr>
        <a:xfrm>
          <a:off x="2068979" y="804493"/>
          <a:ext cx="1128902" cy="564451"/>
        </a:xfrm>
        <a:prstGeom prst="rect">
          <a:avLst/>
        </a:prstGeom>
        <a:solidFill>
          <a:srgbClr val="00B05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/>
            <a:t>Trading History</a:t>
          </a:r>
        </a:p>
      </dsp:txBody>
      <dsp:txXfrm>
        <a:off x="2068979" y="804493"/>
        <a:ext cx="1128902" cy="564451"/>
      </dsp:txXfrm>
    </dsp:sp>
    <dsp:sp modelId="{85E4BA8D-A8CE-4318-8F77-1003A91066DD}">
      <dsp:nvSpPr>
        <dsp:cNvPr id="0" name=""/>
        <dsp:cNvSpPr/>
      </dsp:nvSpPr>
      <dsp:spPr>
        <a:xfrm>
          <a:off x="2068979" y="1606014"/>
          <a:ext cx="1128902" cy="56445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/>
            <a:t>Algorithmic Trading </a:t>
          </a:r>
        </a:p>
      </dsp:txBody>
      <dsp:txXfrm>
        <a:off x="2068979" y="1606014"/>
        <a:ext cx="1128902" cy="564451"/>
      </dsp:txXfrm>
    </dsp:sp>
    <dsp:sp modelId="{CFF5557B-C493-4B90-80F5-1D61949E7AD3}">
      <dsp:nvSpPr>
        <dsp:cNvPr id="0" name=""/>
        <dsp:cNvSpPr/>
      </dsp:nvSpPr>
      <dsp:spPr>
        <a:xfrm>
          <a:off x="1385993" y="2407535"/>
          <a:ext cx="1128902" cy="56445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/>
            <a:t> Software Based Algorithmic Trading</a:t>
          </a:r>
        </a:p>
      </dsp:txBody>
      <dsp:txXfrm>
        <a:off x="1385993" y="2407535"/>
        <a:ext cx="1128902" cy="564451"/>
      </dsp:txXfrm>
    </dsp:sp>
    <dsp:sp modelId="{2C696675-DEBF-4525-B20B-D94779B151B8}">
      <dsp:nvSpPr>
        <dsp:cNvPr id="0" name=""/>
        <dsp:cNvSpPr/>
      </dsp:nvSpPr>
      <dsp:spPr>
        <a:xfrm>
          <a:off x="703007" y="3209056"/>
          <a:ext cx="1128902" cy="56445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/>
            <a:t>Quantitative Analysis</a:t>
          </a:r>
        </a:p>
      </dsp:txBody>
      <dsp:txXfrm>
        <a:off x="703007" y="3209056"/>
        <a:ext cx="1128902" cy="564451"/>
      </dsp:txXfrm>
    </dsp:sp>
    <dsp:sp modelId="{005E6107-A8C2-4047-BC18-A23AFE0F5431}">
      <dsp:nvSpPr>
        <dsp:cNvPr id="0" name=""/>
        <dsp:cNvSpPr/>
      </dsp:nvSpPr>
      <dsp:spPr>
        <a:xfrm>
          <a:off x="985233" y="4010577"/>
          <a:ext cx="1128902" cy="56445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/>
            <a:t>Traditional Techniques</a:t>
          </a:r>
        </a:p>
      </dsp:txBody>
      <dsp:txXfrm>
        <a:off x="985233" y="4010577"/>
        <a:ext cx="1128902" cy="564451"/>
      </dsp:txXfrm>
    </dsp:sp>
    <dsp:sp modelId="{489AD5F4-B2F0-49EB-905F-086CB180D459}">
      <dsp:nvSpPr>
        <dsp:cNvPr id="0" name=""/>
        <dsp:cNvSpPr/>
      </dsp:nvSpPr>
      <dsp:spPr>
        <a:xfrm>
          <a:off x="985233" y="4812097"/>
          <a:ext cx="1128902" cy="56445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/>
            <a:t>Machine Learning Techniques</a:t>
          </a:r>
        </a:p>
      </dsp:txBody>
      <dsp:txXfrm>
        <a:off x="985233" y="4812097"/>
        <a:ext cx="1128902" cy="564451"/>
      </dsp:txXfrm>
    </dsp:sp>
    <dsp:sp modelId="{B07ED7BA-8EAD-4CAE-84C7-17980E417460}">
      <dsp:nvSpPr>
        <dsp:cNvPr id="0" name=""/>
        <dsp:cNvSpPr/>
      </dsp:nvSpPr>
      <dsp:spPr>
        <a:xfrm>
          <a:off x="2068979" y="3209056"/>
          <a:ext cx="1128902" cy="56445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/>
            <a:t> Sentimental Analysis</a:t>
          </a:r>
          <a:endParaRPr lang="en-US" sz="1300" b="0" kern="1200" dirty="0"/>
        </a:p>
      </dsp:txBody>
      <dsp:txXfrm>
        <a:off x="2068979" y="3209056"/>
        <a:ext cx="1128902" cy="564451"/>
      </dsp:txXfrm>
    </dsp:sp>
    <dsp:sp modelId="{1FCD5FA8-F6E0-44AE-8834-53A19A01CA4E}">
      <dsp:nvSpPr>
        <dsp:cNvPr id="0" name=""/>
        <dsp:cNvSpPr/>
      </dsp:nvSpPr>
      <dsp:spPr>
        <a:xfrm>
          <a:off x="2751965" y="2407535"/>
          <a:ext cx="1128902" cy="56445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/>
            <a:t>Hardware Based Algorithmic Trading (HFT)</a:t>
          </a:r>
        </a:p>
      </dsp:txBody>
      <dsp:txXfrm>
        <a:off x="2751965" y="2407535"/>
        <a:ext cx="1128902" cy="5644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70E4B6-534A-4D12-A691-E085E3C0C02F}">
      <dsp:nvSpPr>
        <dsp:cNvPr id="0" name=""/>
        <dsp:cNvSpPr/>
      </dsp:nvSpPr>
      <dsp:spPr>
        <a:xfrm>
          <a:off x="2633431" y="2170465"/>
          <a:ext cx="682986" cy="2370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534"/>
              </a:lnTo>
              <a:lnTo>
                <a:pt x="682986" y="118534"/>
              </a:lnTo>
              <a:lnTo>
                <a:pt x="682986" y="23706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C125F6-072E-4F9B-807C-18B026EEE1D4}">
      <dsp:nvSpPr>
        <dsp:cNvPr id="0" name=""/>
        <dsp:cNvSpPr/>
      </dsp:nvSpPr>
      <dsp:spPr>
        <a:xfrm>
          <a:off x="1950444" y="2971986"/>
          <a:ext cx="682986" cy="2370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534"/>
              </a:lnTo>
              <a:lnTo>
                <a:pt x="682986" y="118534"/>
              </a:lnTo>
              <a:lnTo>
                <a:pt x="682986" y="23706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66F3DD-89A1-4864-B40F-CFA1D8046659}">
      <dsp:nvSpPr>
        <dsp:cNvPr id="0" name=""/>
        <dsp:cNvSpPr/>
      </dsp:nvSpPr>
      <dsp:spPr>
        <a:xfrm>
          <a:off x="815897" y="3773507"/>
          <a:ext cx="169335" cy="13208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0816"/>
              </a:lnTo>
              <a:lnTo>
                <a:pt x="169335" y="1320816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345003-4908-4A24-B84F-67F2206424B3}">
      <dsp:nvSpPr>
        <dsp:cNvPr id="0" name=""/>
        <dsp:cNvSpPr/>
      </dsp:nvSpPr>
      <dsp:spPr>
        <a:xfrm>
          <a:off x="815897" y="3773507"/>
          <a:ext cx="169335" cy="5192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9295"/>
              </a:lnTo>
              <a:lnTo>
                <a:pt x="169335" y="51929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C2ED9D-99FA-4D08-B2F1-4C8DFC5D38F9}">
      <dsp:nvSpPr>
        <dsp:cNvPr id="0" name=""/>
        <dsp:cNvSpPr/>
      </dsp:nvSpPr>
      <dsp:spPr>
        <a:xfrm>
          <a:off x="1267458" y="2971986"/>
          <a:ext cx="682986" cy="237069"/>
        </a:xfrm>
        <a:custGeom>
          <a:avLst/>
          <a:gdLst/>
          <a:ahLst/>
          <a:cxnLst/>
          <a:rect l="0" t="0" r="0" b="0"/>
          <a:pathLst>
            <a:path>
              <a:moveTo>
                <a:pt x="682986" y="0"/>
              </a:moveTo>
              <a:lnTo>
                <a:pt x="682986" y="118534"/>
              </a:lnTo>
              <a:lnTo>
                <a:pt x="0" y="118534"/>
              </a:lnTo>
              <a:lnTo>
                <a:pt x="0" y="23706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751EA1-7FB3-47CC-8991-EE7D0B4D6B82}">
      <dsp:nvSpPr>
        <dsp:cNvPr id="0" name=""/>
        <dsp:cNvSpPr/>
      </dsp:nvSpPr>
      <dsp:spPr>
        <a:xfrm>
          <a:off x="1950444" y="2170465"/>
          <a:ext cx="682986" cy="237069"/>
        </a:xfrm>
        <a:custGeom>
          <a:avLst/>
          <a:gdLst/>
          <a:ahLst/>
          <a:cxnLst/>
          <a:rect l="0" t="0" r="0" b="0"/>
          <a:pathLst>
            <a:path>
              <a:moveTo>
                <a:pt x="682986" y="0"/>
              </a:moveTo>
              <a:lnTo>
                <a:pt x="682986" y="118534"/>
              </a:lnTo>
              <a:lnTo>
                <a:pt x="0" y="118534"/>
              </a:lnTo>
              <a:lnTo>
                <a:pt x="0" y="23706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ABED0B-91C5-485C-925A-2255A88D2458}">
      <dsp:nvSpPr>
        <dsp:cNvPr id="0" name=""/>
        <dsp:cNvSpPr/>
      </dsp:nvSpPr>
      <dsp:spPr>
        <a:xfrm>
          <a:off x="2587711" y="1368944"/>
          <a:ext cx="91440" cy="2370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706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F37266-7CFA-4B93-99FE-EC0DF219F0E0}">
      <dsp:nvSpPr>
        <dsp:cNvPr id="0" name=""/>
        <dsp:cNvSpPr/>
      </dsp:nvSpPr>
      <dsp:spPr>
        <a:xfrm>
          <a:off x="2587711" y="567424"/>
          <a:ext cx="91440" cy="2370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706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D02ECF-D2FC-4679-BA02-5A36EB48E494}">
      <dsp:nvSpPr>
        <dsp:cNvPr id="0" name=""/>
        <dsp:cNvSpPr/>
      </dsp:nvSpPr>
      <dsp:spPr>
        <a:xfrm>
          <a:off x="1746514" y="2972"/>
          <a:ext cx="1773833" cy="56445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300" b="0" kern="1200" dirty="0"/>
            <a:t>What is Trading</a:t>
          </a:r>
        </a:p>
      </dsp:txBody>
      <dsp:txXfrm>
        <a:off x="1746514" y="2972"/>
        <a:ext cx="1773833" cy="564451"/>
      </dsp:txXfrm>
    </dsp:sp>
    <dsp:sp modelId="{D692D5F8-BFCA-4F77-9B98-F580B7C8B01F}">
      <dsp:nvSpPr>
        <dsp:cNvPr id="0" name=""/>
        <dsp:cNvSpPr/>
      </dsp:nvSpPr>
      <dsp:spPr>
        <a:xfrm>
          <a:off x="2068979" y="804493"/>
          <a:ext cx="1128902" cy="564451"/>
        </a:xfrm>
        <a:prstGeom prst="rect">
          <a:avLst/>
        </a:prstGeom>
        <a:solidFill>
          <a:srgbClr val="2C567A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/>
            <a:t>Trading History</a:t>
          </a:r>
        </a:p>
      </dsp:txBody>
      <dsp:txXfrm>
        <a:off x="2068979" y="804493"/>
        <a:ext cx="1128902" cy="564451"/>
      </dsp:txXfrm>
    </dsp:sp>
    <dsp:sp modelId="{85E4BA8D-A8CE-4318-8F77-1003A91066DD}">
      <dsp:nvSpPr>
        <dsp:cNvPr id="0" name=""/>
        <dsp:cNvSpPr/>
      </dsp:nvSpPr>
      <dsp:spPr>
        <a:xfrm>
          <a:off x="2068979" y="1606014"/>
          <a:ext cx="1128902" cy="564451"/>
        </a:xfrm>
        <a:prstGeom prst="rect">
          <a:avLst/>
        </a:prstGeom>
        <a:solidFill>
          <a:srgbClr val="00B05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/>
            <a:t>Algorithmic Trading </a:t>
          </a:r>
        </a:p>
      </dsp:txBody>
      <dsp:txXfrm>
        <a:off x="2068979" y="1606014"/>
        <a:ext cx="1128902" cy="564451"/>
      </dsp:txXfrm>
    </dsp:sp>
    <dsp:sp modelId="{CFF5557B-C493-4B90-80F5-1D61949E7AD3}">
      <dsp:nvSpPr>
        <dsp:cNvPr id="0" name=""/>
        <dsp:cNvSpPr/>
      </dsp:nvSpPr>
      <dsp:spPr>
        <a:xfrm>
          <a:off x="1385993" y="2407535"/>
          <a:ext cx="1128902" cy="564451"/>
        </a:xfrm>
        <a:prstGeom prst="rect">
          <a:avLst/>
        </a:prstGeom>
        <a:solidFill>
          <a:schemeClr val="accent1">
            <a:lumMod val="7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/>
            <a:t> Software Based Algorithmic Trading</a:t>
          </a:r>
        </a:p>
      </dsp:txBody>
      <dsp:txXfrm>
        <a:off x="1385993" y="2407535"/>
        <a:ext cx="1128902" cy="564451"/>
      </dsp:txXfrm>
    </dsp:sp>
    <dsp:sp modelId="{2C696675-DEBF-4525-B20B-D94779B151B8}">
      <dsp:nvSpPr>
        <dsp:cNvPr id="0" name=""/>
        <dsp:cNvSpPr/>
      </dsp:nvSpPr>
      <dsp:spPr>
        <a:xfrm>
          <a:off x="703007" y="3209056"/>
          <a:ext cx="1128902" cy="56445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/>
            <a:t>Quantitative Analysis</a:t>
          </a:r>
        </a:p>
      </dsp:txBody>
      <dsp:txXfrm>
        <a:off x="703007" y="3209056"/>
        <a:ext cx="1128902" cy="564451"/>
      </dsp:txXfrm>
    </dsp:sp>
    <dsp:sp modelId="{005E6107-A8C2-4047-BC18-A23AFE0F5431}">
      <dsp:nvSpPr>
        <dsp:cNvPr id="0" name=""/>
        <dsp:cNvSpPr/>
      </dsp:nvSpPr>
      <dsp:spPr>
        <a:xfrm>
          <a:off x="985233" y="4010577"/>
          <a:ext cx="1128902" cy="56445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/>
            <a:t>Traditional Techniques</a:t>
          </a:r>
        </a:p>
      </dsp:txBody>
      <dsp:txXfrm>
        <a:off x="985233" y="4010577"/>
        <a:ext cx="1128902" cy="564451"/>
      </dsp:txXfrm>
    </dsp:sp>
    <dsp:sp modelId="{489AD5F4-B2F0-49EB-905F-086CB180D459}">
      <dsp:nvSpPr>
        <dsp:cNvPr id="0" name=""/>
        <dsp:cNvSpPr/>
      </dsp:nvSpPr>
      <dsp:spPr>
        <a:xfrm>
          <a:off x="985233" y="4812097"/>
          <a:ext cx="1128902" cy="56445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/>
            <a:t>Machine Learning Techniques</a:t>
          </a:r>
        </a:p>
      </dsp:txBody>
      <dsp:txXfrm>
        <a:off x="985233" y="4812097"/>
        <a:ext cx="1128902" cy="564451"/>
      </dsp:txXfrm>
    </dsp:sp>
    <dsp:sp modelId="{B07ED7BA-8EAD-4CAE-84C7-17980E417460}">
      <dsp:nvSpPr>
        <dsp:cNvPr id="0" name=""/>
        <dsp:cNvSpPr/>
      </dsp:nvSpPr>
      <dsp:spPr>
        <a:xfrm>
          <a:off x="2068979" y="3209056"/>
          <a:ext cx="1128902" cy="56445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/>
            <a:t> Sentimental Analysis</a:t>
          </a:r>
          <a:endParaRPr lang="en-US" sz="1300" b="0" kern="1200" dirty="0"/>
        </a:p>
      </dsp:txBody>
      <dsp:txXfrm>
        <a:off x="2068979" y="3209056"/>
        <a:ext cx="1128902" cy="564451"/>
      </dsp:txXfrm>
    </dsp:sp>
    <dsp:sp modelId="{1FCD5FA8-F6E0-44AE-8834-53A19A01CA4E}">
      <dsp:nvSpPr>
        <dsp:cNvPr id="0" name=""/>
        <dsp:cNvSpPr/>
      </dsp:nvSpPr>
      <dsp:spPr>
        <a:xfrm>
          <a:off x="2751965" y="2407535"/>
          <a:ext cx="1128902" cy="56445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/>
            <a:t>Hardware Based Algorithmic Trading (HFT)</a:t>
          </a:r>
        </a:p>
      </dsp:txBody>
      <dsp:txXfrm>
        <a:off x="2751965" y="2407535"/>
        <a:ext cx="1128902" cy="5644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D99EEB-C8F1-452E-83D6-7792DA985322}">
      <dsp:nvSpPr>
        <dsp:cNvPr id="0" name=""/>
        <dsp:cNvSpPr/>
      </dsp:nvSpPr>
      <dsp:spPr>
        <a:xfrm>
          <a:off x="72675" y="-143657"/>
          <a:ext cx="3525519" cy="3525519"/>
        </a:xfrm>
        <a:prstGeom prst="circularArrow">
          <a:avLst>
            <a:gd name="adj1" fmla="val 5310"/>
            <a:gd name="adj2" fmla="val 343918"/>
            <a:gd name="adj3" fmla="val 12695751"/>
            <a:gd name="adj4" fmla="val 18075192"/>
            <a:gd name="adj5" fmla="val 6195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0798CF33-6870-490C-B110-7C110894EB86}">
      <dsp:nvSpPr>
        <dsp:cNvPr id="0" name=""/>
        <dsp:cNvSpPr/>
      </dsp:nvSpPr>
      <dsp:spPr>
        <a:xfrm>
          <a:off x="669107" y="0"/>
          <a:ext cx="2332656" cy="1166328"/>
        </a:xfrm>
        <a:prstGeom prst="roundRect">
          <a:avLst/>
        </a:prstGeom>
        <a:solidFill>
          <a:srgbClr val="00206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HOST</a:t>
          </a:r>
        </a:p>
      </dsp:txBody>
      <dsp:txXfrm>
        <a:off x="726042" y="56935"/>
        <a:ext cx="2218786" cy="1052458"/>
      </dsp:txXfrm>
    </dsp:sp>
    <dsp:sp modelId="{B6533D20-F37E-47B4-A8E4-8F7B97A4A52E}">
      <dsp:nvSpPr>
        <dsp:cNvPr id="0" name=""/>
        <dsp:cNvSpPr/>
      </dsp:nvSpPr>
      <dsp:spPr>
        <a:xfrm>
          <a:off x="669107" y="2073472"/>
          <a:ext cx="2332656" cy="1166328"/>
        </a:xfrm>
        <a:prstGeom prst="roundRect">
          <a:avLst/>
        </a:prstGeom>
        <a:solidFill>
          <a:srgbClr val="00206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STOCK MARKET</a:t>
          </a:r>
        </a:p>
      </dsp:txBody>
      <dsp:txXfrm>
        <a:off x="726042" y="2130407"/>
        <a:ext cx="2218786" cy="10524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E41A89-A68D-46C4-AFB5-8482488605C0}">
      <dsp:nvSpPr>
        <dsp:cNvPr id="0" name=""/>
        <dsp:cNvSpPr/>
      </dsp:nvSpPr>
      <dsp:spPr>
        <a:xfrm>
          <a:off x="0" y="2797014"/>
          <a:ext cx="2863353" cy="611918"/>
        </a:xfrm>
        <a:prstGeom prst="rect">
          <a:avLst/>
        </a:prstGeom>
        <a:solidFill>
          <a:srgbClr val="0D1D51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BUY AND SELL ORDER TRANSFER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/>
        </a:p>
      </dsp:txBody>
      <dsp:txXfrm>
        <a:off x="0" y="2797014"/>
        <a:ext cx="2863353" cy="611918"/>
      </dsp:txXfrm>
    </dsp:sp>
    <dsp:sp modelId="{FB261326-1097-468C-BD9A-BAE64FF45EDA}">
      <dsp:nvSpPr>
        <dsp:cNvPr id="0" name=""/>
        <dsp:cNvSpPr/>
      </dsp:nvSpPr>
      <dsp:spPr>
        <a:xfrm rot="10800000">
          <a:off x="0" y="1865062"/>
          <a:ext cx="2863353" cy="941130"/>
        </a:xfrm>
        <a:prstGeom prst="upArrowCallout">
          <a:avLst/>
        </a:prstGeom>
        <a:solidFill>
          <a:srgbClr val="0D1D51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PREDICTIONS</a:t>
          </a:r>
        </a:p>
      </dsp:txBody>
      <dsp:txXfrm rot="10800000">
        <a:off x="0" y="1865062"/>
        <a:ext cx="2863353" cy="611518"/>
      </dsp:txXfrm>
    </dsp:sp>
    <dsp:sp modelId="{2FD79474-5603-4196-8073-4D0A007FA5FC}">
      <dsp:nvSpPr>
        <dsp:cNvPr id="0" name=""/>
        <dsp:cNvSpPr/>
      </dsp:nvSpPr>
      <dsp:spPr>
        <a:xfrm rot="10800000">
          <a:off x="0" y="933110"/>
          <a:ext cx="2863353" cy="941130"/>
        </a:xfrm>
        <a:prstGeom prst="upArrowCallout">
          <a:avLst/>
        </a:prstGeom>
        <a:solidFill>
          <a:srgbClr val="0D1D51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TRADING ALGORITHM</a:t>
          </a:r>
        </a:p>
      </dsp:txBody>
      <dsp:txXfrm rot="10800000">
        <a:off x="0" y="933110"/>
        <a:ext cx="2863353" cy="611518"/>
      </dsp:txXfrm>
    </dsp:sp>
    <dsp:sp modelId="{26DD732E-9DB4-4C3A-8BDB-D5B70B1889C0}">
      <dsp:nvSpPr>
        <dsp:cNvPr id="0" name=""/>
        <dsp:cNvSpPr/>
      </dsp:nvSpPr>
      <dsp:spPr>
        <a:xfrm rot="10800000">
          <a:off x="0" y="0"/>
          <a:ext cx="2863353" cy="941130"/>
        </a:xfrm>
        <a:prstGeom prst="upArrowCallout">
          <a:avLst/>
        </a:prstGeom>
        <a:solidFill>
          <a:srgbClr val="0D1D51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DATA EXTRACTING</a:t>
          </a:r>
        </a:p>
      </dsp:txBody>
      <dsp:txXfrm rot="10800000">
        <a:off x="0" y="0"/>
        <a:ext cx="2863353" cy="6115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70E4B6-534A-4D12-A691-E085E3C0C02F}">
      <dsp:nvSpPr>
        <dsp:cNvPr id="0" name=""/>
        <dsp:cNvSpPr/>
      </dsp:nvSpPr>
      <dsp:spPr>
        <a:xfrm>
          <a:off x="2654527" y="2307406"/>
          <a:ext cx="726746" cy="252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129"/>
              </a:lnTo>
              <a:lnTo>
                <a:pt x="726746" y="126129"/>
              </a:lnTo>
              <a:lnTo>
                <a:pt x="726746" y="25225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C125F6-072E-4F9B-807C-18B026EEE1D4}">
      <dsp:nvSpPr>
        <dsp:cNvPr id="0" name=""/>
        <dsp:cNvSpPr/>
      </dsp:nvSpPr>
      <dsp:spPr>
        <a:xfrm>
          <a:off x="1927781" y="3160282"/>
          <a:ext cx="726746" cy="252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129"/>
              </a:lnTo>
              <a:lnTo>
                <a:pt x="726746" y="126129"/>
              </a:lnTo>
              <a:lnTo>
                <a:pt x="726746" y="25225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66F3DD-89A1-4864-B40F-CFA1D8046659}">
      <dsp:nvSpPr>
        <dsp:cNvPr id="0" name=""/>
        <dsp:cNvSpPr/>
      </dsp:nvSpPr>
      <dsp:spPr>
        <a:xfrm>
          <a:off x="720541" y="4013158"/>
          <a:ext cx="180185" cy="14054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5443"/>
              </a:lnTo>
              <a:lnTo>
                <a:pt x="180185" y="140544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345003-4908-4A24-B84F-67F2206424B3}">
      <dsp:nvSpPr>
        <dsp:cNvPr id="0" name=""/>
        <dsp:cNvSpPr/>
      </dsp:nvSpPr>
      <dsp:spPr>
        <a:xfrm>
          <a:off x="720541" y="4013158"/>
          <a:ext cx="180185" cy="5525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2567"/>
              </a:lnTo>
              <a:lnTo>
                <a:pt x="180185" y="55256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C2ED9D-99FA-4D08-B2F1-4C8DFC5D38F9}">
      <dsp:nvSpPr>
        <dsp:cNvPr id="0" name=""/>
        <dsp:cNvSpPr/>
      </dsp:nvSpPr>
      <dsp:spPr>
        <a:xfrm>
          <a:off x="1201034" y="3160282"/>
          <a:ext cx="726746" cy="252259"/>
        </a:xfrm>
        <a:custGeom>
          <a:avLst/>
          <a:gdLst/>
          <a:ahLst/>
          <a:cxnLst/>
          <a:rect l="0" t="0" r="0" b="0"/>
          <a:pathLst>
            <a:path>
              <a:moveTo>
                <a:pt x="726746" y="0"/>
              </a:moveTo>
              <a:lnTo>
                <a:pt x="726746" y="126129"/>
              </a:lnTo>
              <a:lnTo>
                <a:pt x="0" y="126129"/>
              </a:lnTo>
              <a:lnTo>
                <a:pt x="0" y="25225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751EA1-7FB3-47CC-8991-EE7D0B4D6B82}">
      <dsp:nvSpPr>
        <dsp:cNvPr id="0" name=""/>
        <dsp:cNvSpPr/>
      </dsp:nvSpPr>
      <dsp:spPr>
        <a:xfrm>
          <a:off x="1927781" y="2307406"/>
          <a:ext cx="726746" cy="252259"/>
        </a:xfrm>
        <a:custGeom>
          <a:avLst/>
          <a:gdLst/>
          <a:ahLst/>
          <a:cxnLst/>
          <a:rect l="0" t="0" r="0" b="0"/>
          <a:pathLst>
            <a:path>
              <a:moveTo>
                <a:pt x="726746" y="0"/>
              </a:moveTo>
              <a:lnTo>
                <a:pt x="726746" y="126129"/>
              </a:lnTo>
              <a:lnTo>
                <a:pt x="0" y="126129"/>
              </a:lnTo>
              <a:lnTo>
                <a:pt x="0" y="25225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ABED0B-91C5-485C-925A-2255A88D2458}">
      <dsp:nvSpPr>
        <dsp:cNvPr id="0" name=""/>
        <dsp:cNvSpPr/>
      </dsp:nvSpPr>
      <dsp:spPr>
        <a:xfrm>
          <a:off x="2608807" y="1454530"/>
          <a:ext cx="91440" cy="2522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225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F37266-7CFA-4B93-99FE-EC0DF219F0E0}">
      <dsp:nvSpPr>
        <dsp:cNvPr id="0" name=""/>
        <dsp:cNvSpPr/>
      </dsp:nvSpPr>
      <dsp:spPr>
        <a:xfrm>
          <a:off x="2608807" y="601654"/>
          <a:ext cx="91440" cy="2522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225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D02ECF-D2FC-4679-BA02-5A36EB48E494}">
      <dsp:nvSpPr>
        <dsp:cNvPr id="0" name=""/>
        <dsp:cNvSpPr/>
      </dsp:nvSpPr>
      <dsp:spPr>
        <a:xfrm>
          <a:off x="1710784" y="1037"/>
          <a:ext cx="1887486" cy="60061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300" b="0" kern="1200" dirty="0"/>
            <a:t>What is Trading</a:t>
          </a:r>
        </a:p>
      </dsp:txBody>
      <dsp:txXfrm>
        <a:off x="1710784" y="1037"/>
        <a:ext cx="1887486" cy="600616"/>
      </dsp:txXfrm>
    </dsp:sp>
    <dsp:sp modelId="{D692D5F8-BFCA-4F77-9B98-F580B7C8B01F}">
      <dsp:nvSpPr>
        <dsp:cNvPr id="0" name=""/>
        <dsp:cNvSpPr/>
      </dsp:nvSpPr>
      <dsp:spPr>
        <a:xfrm>
          <a:off x="2053910" y="853913"/>
          <a:ext cx="1201233" cy="60061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/>
            <a:t>Trading History</a:t>
          </a:r>
        </a:p>
      </dsp:txBody>
      <dsp:txXfrm>
        <a:off x="2053910" y="853913"/>
        <a:ext cx="1201233" cy="600616"/>
      </dsp:txXfrm>
    </dsp:sp>
    <dsp:sp modelId="{85E4BA8D-A8CE-4318-8F77-1003A91066DD}">
      <dsp:nvSpPr>
        <dsp:cNvPr id="0" name=""/>
        <dsp:cNvSpPr/>
      </dsp:nvSpPr>
      <dsp:spPr>
        <a:xfrm>
          <a:off x="2053910" y="1706789"/>
          <a:ext cx="1201233" cy="60061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/>
            <a:t>Algorithmic Trading </a:t>
          </a:r>
        </a:p>
      </dsp:txBody>
      <dsp:txXfrm>
        <a:off x="2053910" y="1706789"/>
        <a:ext cx="1201233" cy="600616"/>
      </dsp:txXfrm>
    </dsp:sp>
    <dsp:sp modelId="{CFF5557B-C493-4B90-80F5-1D61949E7AD3}">
      <dsp:nvSpPr>
        <dsp:cNvPr id="0" name=""/>
        <dsp:cNvSpPr/>
      </dsp:nvSpPr>
      <dsp:spPr>
        <a:xfrm>
          <a:off x="1327164" y="2559665"/>
          <a:ext cx="1201233" cy="600616"/>
        </a:xfrm>
        <a:prstGeom prst="rect">
          <a:avLst/>
        </a:prstGeom>
        <a:solidFill>
          <a:srgbClr val="00B05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/>
            <a:t> Software Based Algorithmic Trading</a:t>
          </a:r>
        </a:p>
      </dsp:txBody>
      <dsp:txXfrm>
        <a:off x="1327164" y="2559665"/>
        <a:ext cx="1201233" cy="600616"/>
      </dsp:txXfrm>
    </dsp:sp>
    <dsp:sp modelId="{2C696675-DEBF-4525-B20B-D94779B151B8}">
      <dsp:nvSpPr>
        <dsp:cNvPr id="0" name=""/>
        <dsp:cNvSpPr/>
      </dsp:nvSpPr>
      <dsp:spPr>
        <a:xfrm>
          <a:off x="600417" y="3412541"/>
          <a:ext cx="1201233" cy="600616"/>
        </a:xfrm>
        <a:prstGeom prst="rect">
          <a:avLst/>
        </a:prstGeom>
        <a:solidFill>
          <a:srgbClr val="00B05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/>
            <a:t>Quantitative Analysis</a:t>
          </a:r>
        </a:p>
      </dsp:txBody>
      <dsp:txXfrm>
        <a:off x="600417" y="3412541"/>
        <a:ext cx="1201233" cy="600616"/>
      </dsp:txXfrm>
    </dsp:sp>
    <dsp:sp modelId="{005E6107-A8C2-4047-BC18-A23AFE0F5431}">
      <dsp:nvSpPr>
        <dsp:cNvPr id="0" name=""/>
        <dsp:cNvSpPr/>
      </dsp:nvSpPr>
      <dsp:spPr>
        <a:xfrm>
          <a:off x="900726" y="4265417"/>
          <a:ext cx="1201233" cy="600616"/>
        </a:xfrm>
        <a:prstGeom prst="rect">
          <a:avLst/>
        </a:prstGeom>
        <a:solidFill>
          <a:srgbClr val="00B05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/>
            <a:t>Traditional Techniques</a:t>
          </a:r>
        </a:p>
      </dsp:txBody>
      <dsp:txXfrm>
        <a:off x="900726" y="4265417"/>
        <a:ext cx="1201233" cy="600616"/>
      </dsp:txXfrm>
    </dsp:sp>
    <dsp:sp modelId="{489AD5F4-B2F0-49EB-905F-086CB180D459}">
      <dsp:nvSpPr>
        <dsp:cNvPr id="0" name=""/>
        <dsp:cNvSpPr/>
      </dsp:nvSpPr>
      <dsp:spPr>
        <a:xfrm>
          <a:off x="900726" y="5118293"/>
          <a:ext cx="1201233" cy="600616"/>
        </a:xfrm>
        <a:prstGeom prst="rect">
          <a:avLst/>
        </a:prstGeom>
        <a:solidFill>
          <a:srgbClr val="00B05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/>
            <a:t>Machine Learning Techniques</a:t>
          </a:r>
        </a:p>
      </dsp:txBody>
      <dsp:txXfrm>
        <a:off x="900726" y="5118293"/>
        <a:ext cx="1201233" cy="600616"/>
      </dsp:txXfrm>
    </dsp:sp>
    <dsp:sp modelId="{B07ED7BA-8EAD-4CAE-84C7-17980E417460}">
      <dsp:nvSpPr>
        <dsp:cNvPr id="0" name=""/>
        <dsp:cNvSpPr/>
      </dsp:nvSpPr>
      <dsp:spPr>
        <a:xfrm>
          <a:off x="2053910" y="3412541"/>
          <a:ext cx="1201233" cy="600616"/>
        </a:xfrm>
        <a:prstGeom prst="rect">
          <a:avLst/>
        </a:prstGeom>
        <a:solidFill>
          <a:srgbClr val="00B05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/>
            <a:t> Sentimental Analysis</a:t>
          </a:r>
        </a:p>
      </dsp:txBody>
      <dsp:txXfrm>
        <a:off x="2053910" y="3412541"/>
        <a:ext cx="1201233" cy="600616"/>
      </dsp:txXfrm>
    </dsp:sp>
    <dsp:sp modelId="{1FCD5FA8-F6E0-44AE-8834-53A19A01CA4E}">
      <dsp:nvSpPr>
        <dsp:cNvPr id="0" name=""/>
        <dsp:cNvSpPr/>
      </dsp:nvSpPr>
      <dsp:spPr>
        <a:xfrm>
          <a:off x="2780657" y="2559665"/>
          <a:ext cx="1201233" cy="60061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/>
            <a:t>Hardware Based Algorithmic Trading (HFT)</a:t>
          </a:r>
        </a:p>
      </dsp:txBody>
      <dsp:txXfrm>
        <a:off x="2780657" y="2559665"/>
        <a:ext cx="1201233" cy="60061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C0AB88-8CBC-44BB-A09C-392CF73EB3E3}">
      <dsp:nvSpPr>
        <dsp:cNvPr id="0" name=""/>
        <dsp:cNvSpPr/>
      </dsp:nvSpPr>
      <dsp:spPr>
        <a:xfrm>
          <a:off x="1249103" y="296518"/>
          <a:ext cx="2317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1707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58399" y="340926"/>
        <a:ext cx="13115" cy="2623"/>
      </dsp:txXfrm>
    </dsp:sp>
    <dsp:sp modelId="{19AB5284-CF44-4608-A257-991FF8DB32D8}">
      <dsp:nvSpPr>
        <dsp:cNvPr id="0" name=""/>
        <dsp:cNvSpPr/>
      </dsp:nvSpPr>
      <dsp:spPr>
        <a:xfrm>
          <a:off x="110436" y="97"/>
          <a:ext cx="1140466" cy="6842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Start</a:t>
          </a:r>
          <a:endParaRPr lang="en-US" sz="1100" b="1" kern="1200" dirty="0"/>
        </a:p>
      </dsp:txBody>
      <dsp:txXfrm>
        <a:off x="110436" y="97"/>
        <a:ext cx="1140466" cy="684280"/>
      </dsp:txXfrm>
    </dsp:sp>
    <dsp:sp modelId="{517C53F9-329C-44AA-B486-833D235CA936}">
      <dsp:nvSpPr>
        <dsp:cNvPr id="0" name=""/>
        <dsp:cNvSpPr/>
      </dsp:nvSpPr>
      <dsp:spPr>
        <a:xfrm>
          <a:off x="680669" y="682578"/>
          <a:ext cx="1402774" cy="231707"/>
        </a:xfrm>
        <a:custGeom>
          <a:avLst/>
          <a:gdLst/>
          <a:ahLst/>
          <a:cxnLst/>
          <a:rect l="0" t="0" r="0" b="0"/>
          <a:pathLst>
            <a:path>
              <a:moveTo>
                <a:pt x="1402774" y="0"/>
              </a:moveTo>
              <a:lnTo>
                <a:pt x="1402774" y="132953"/>
              </a:lnTo>
              <a:lnTo>
                <a:pt x="0" y="132953"/>
              </a:lnTo>
              <a:lnTo>
                <a:pt x="0" y="231707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46379" y="797120"/>
        <a:ext cx="71354" cy="2623"/>
      </dsp:txXfrm>
    </dsp:sp>
    <dsp:sp modelId="{42A7BC0F-6DA8-47D7-A2F2-B8058CE0D94D}">
      <dsp:nvSpPr>
        <dsp:cNvPr id="0" name=""/>
        <dsp:cNvSpPr/>
      </dsp:nvSpPr>
      <dsp:spPr>
        <a:xfrm>
          <a:off x="1513210" y="97"/>
          <a:ext cx="1140466" cy="6842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Importing and Visualizating Dataset</a:t>
          </a:r>
        </a:p>
      </dsp:txBody>
      <dsp:txXfrm>
        <a:off x="1513210" y="97"/>
        <a:ext cx="1140466" cy="684280"/>
      </dsp:txXfrm>
    </dsp:sp>
    <dsp:sp modelId="{DC8BA559-21FD-4426-A2A7-B7C68101EEEF}">
      <dsp:nvSpPr>
        <dsp:cNvPr id="0" name=""/>
        <dsp:cNvSpPr/>
      </dsp:nvSpPr>
      <dsp:spPr>
        <a:xfrm>
          <a:off x="1249103" y="1243105"/>
          <a:ext cx="2317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1707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58399" y="1287514"/>
        <a:ext cx="13115" cy="2623"/>
      </dsp:txXfrm>
    </dsp:sp>
    <dsp:sp modelId="{D509CB57-8119-4E3D-8AE3-B385B6EC8291}">
      <dsp:nvSpPr>
        <dsp:cNvPr id="0" name=""/>
        <dsp:cNvSpPr/>
      </dsp:nvSpPr>
      <dsp:spPr>
        <a:xfrm>
          <a:off x="110436" y="946685"/>
          <a:ext cx="1140466" cy="6842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Data Preprocessing</a:t>
          </a:r>
        </a:p>
      </dsp:txBody>
      <dsp:txXfrm>
        <a:off x="110436" y="946685"/>
        <a:ext cx="1140466" cy="684280"/>
      </dsp:txXfrm>
    </dsp:sp>
    <dsp:sp modelId="{411C2439-2A2D-4439-925A-622656FC2839}">
      <dsp:nvSpPr>
        <dsp:cNvPr id="0" name=""/>
        <dsp:cNvSpPr/>
      </dsp:nvSpPr>
      <dsp:spPr>
        <a:xfrm>
          <a:off x="680669" y="1629165"/>
          <a:ext cx="1402774" cy="231707"/>
        </a:xfrm>
        <a:custGeom>
          <a:avLst/>
          <a:gdLst/>
          <a:ahLst/>
          <a:cxnLst/>
          <a:rect l="0" t="0" r="0" b="0"/>
          <a:pathLst>
            <a:path>
              <a:moveTo>
                <a:pt x="1402774" y="0"/>
              </a:moveTo>
              <a:lnTo>
                <a:pt x="1402774" y="132953"/>
              </a:lnTo>
              <a:lnTo>
                <a:pt x="0" y="132953"/>
              </a:lnTo>
              <a:lnTo>
                <a:pt x="0" y="231707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46379" y="1743707"/>
        <a:ext cx="71354" cy="2623"/>
      </dsp:txXfrm>
    </dsp:sp>
    <dsp:sp modelId="{A3CBD845-7337-44F2-8DC2-85670DE89E54}">
      <dsp:nvSpPr>
        <dsp:cNvPr id="0" name=""/>
        <dsp:cNvSpPr/>
      </dsp:nvSpPr>
      <dsp:spPr>
        <a:xfrm>
          <a:off x="1513210" y="946685"/>
          <a:ext cx="1140466" cy="6842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Input Feature and Output variables</a:t>
          </a:r>
        </a:p>
      </dsp:txBody>
      <dsp:txXfrm>
        <a:off x="1513210" y="946685"/>
        <a:ext cx="1140466" cy="684280"/>
      </dsp:txXfrm>
    </dsp:sp>
    <dsp:sp modelId="{D7B45546-5E05-4668-85D0-F57062436D63}">
      <dsp:nvSpPr>
        <dsp:cNvPr id="0" name=""/>
        <dsp:cNvSpPr/>
      </dsp:nvSpPr>
      <dsp:spPr>
        <a:xfrm>
          <a:off x="1249103" y="2189693"/>
          <a:ext cx="2317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1707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58399" y="2234101"/>
        <a:ext cx="13115" cy="2623"/>
      </dsp:txXfrm>
    </dsp:sp>
    <dsp:sp modelId="{E18B3B5D-81AA-42A2-B788-AAE1DEB36FE9}">
      <dsp:nvSpPr>
        <dsp:cNvPr id="0" name=""/>
        <dsp:cNvSpPr/>
      </dsp:nvSpPr>
      <dsp:spPr>
        <a:xfrm>
          <a:off x="110436" y="1893273"/>
          <a:ext cx="1140466" cy="6842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Overfitting tests</a:t>
          </a:r>
        </a:p>
      </dsp:txBody>
      <dsp:txXfrm>
        <a:off x="110436" y="1893273"/>
        <a:ext cx="1140466" cy="684280"/>
      </dsp:txXfrm>
    </dsp:sp>
    <dsp:sp modelId="{DA9A5FCB-44A2-4E33-B188-52B3E2205AAB}">
      <dsp:nvSpPr>
        <dsp:cNvPr id="0" name=""/>
        <dsp:cNvSpPr/>
      </dsp:nvSpPr>
      <dsp:spPr>
        <a:xfrm>
          <a:off x="680669" y="2575753"/>
          <a:ext cx="1402774" cy="231707"/>
        </a:xfrm>
        <a:custGeom>
          <a:avLst/>
          <a:gdLst/>
          <a:ahLst/>
          <a:cxnLst/>
          <a:rect l="0" t="0" r="0" b="0"/>
          <a:pathLst>
            <a:path>
              <a:moveTo>
                <a:pt x="1402774" y="0"/>
              </a:moveTo>
              <a:lnTo>
                <a:pt x="1402774" y="132953"/>
              </a:lnTo>
              <a:lnTo>
                <a:pt x="0" y="132953"/>
              </a:lnTo>
              <a:lnTo>
                <a:pt x="0" y="231707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46379" y="2690295"/>
        <a:ext cx="71354" cy="2623"/>
      </dsp:txXfrm>
    </dsp:sp>
    <dsp:sp modelId="{7A564375-2866-4EA0-ADC6-A9E7C19539AB}">
      <dsp:nvSpPr>
        <dsp:cNvPr id="0" name=""/>
        <dsp:cNvSpPr/>
      </dsp:nvSpPr>
      <dsp:spPr>
        <a:xfrm>
          <a:off x="1513210" y="1893273"/>
          <a:ext cx="1140466" cy="6842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Data Normalization</a:t>
          </a:r>
        </a:p>
      </dsp:txBody>
      <dsp:txXfrm>
        <a:off x="1513210" y="1893273"/>
        <a:ext cx="1140466" cy="684280"/>
      </dsp:txXfrm>
    </dsp:sp>
    <dsp:sp modelId="{17FDF12A-62D8-4FDE-B0F0-2B1706E826B2}">
      <dsp:nvSpPr>
        <dsp:cNvPr id="0" name=""/>
        <dsp:cNvSpPr/>
      </dsp:nvSpPr>
      <dsp:spPr>
        <a:xfrm>
          <a:off x="1249103" y="3136280"/>
          <a:ext cx="2317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1707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58399" y="3180689"/>
        <a:ext cx="13115" cy="2623"/>
      </dsp:txXfrm>
    </dsp:sp>
    <dsp:sp modelId="{7C52E1A0-6A91-4AF9-A418-00CE239911DF}">
      <dsp:nvSpPr>
        <dsp:cNvPr id="0" name=""/>
        <dsp:cNvSpPr/>
      </dsp:nvSpPr>
      <dsp:spPr>
        <a:xfrm>
          <a:off x="110436" y="2839860"/>
          <a:ext cx="1140466" cy="6842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Test and train Data</a:t>
          </a:r>
        </a:p>
      </dsp:txBody>
      <dsp:txXfrm>
        <a:off x="110436" y="2839860"/>
        <a:ext cx="1140466" cy="684280"/>
      </dsp:txXfrm>
    </dsp:sp>
    <dsp:sp modelId="{697FB8EB-4CAC-41A7-992B-ECBEBBBBBB4E}">
      <dsp:nvSpPr>
        <dsp:cNvPr id="0" name=""/>
        <dsp:cNvSpPr/>
      </dsp:nvSpPr>
      <dsp:spPr>
        <a:xfrm>
          <a:off x="680669" y="3522340"/>
          <a:ext cx="1402774" cy="231707"/>
        </a:xfrm>
        <a:custGeom>
          <a:avLst/>
          <a:gdLst/>
          <a:ahLst/>
          <a:cxnLst/>
          <a:rect l="0" t="0" r="0" b="0"/>
          <a:pathLst>
            <a:path>
              <a:moveTo>
                <a:pt x="1402774" y="0"/>
              </a:moveTo>
              <a:lnTo>
                <a:pt x="1402774" y="132953"/>
              </a:lnTo>
              <a:lnTo>
                <a:pt x="0" y="132953"/>
              </a:lnTo>
              <a:lnTo>
                <a:pt x="0" y="231707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46379" y="3636883"/>
        <a:ext cx="71354" cy="2623"/>
      </dsp:txXfrm>
    </dsp:sp>
    <dsp:sp modelId="{9B217D30-A24E-4D99-B062-8DEADAF1FE4E}">
      <dsp:nvSpPr>
        <dsp:cNvPr id="0" name=""/>
        <dsp:cNvSpPr/>
      </dsp:nvSpPr>
      <dsp:spPr>
        <a:xfrm>
          <a:off x="1513210" y="2839860"/>
          <a:ext cx="1140466" cy="6842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Machine Learning Algorithm</a:t>
          </a:r>
        </a:p>
      </dsp:txBody>
      <dsp:txXfrm>
        <a:off x="1513210" y="2839860"/>
        <a:ext cx="1140466" cy="684280"/>
      </dsp:txXfrm>
    </dsp:sp>
    <dsp:sp modelId="{E7657FC3-D597-458D-90A4-A739E4FC0463}">
      <dsp:nvSpPr>
        <dsp:cNvPr id="0" name=""/>
        <dsp:cNvSpPr/>
      </dsp:nvSpPr>
      <dsp:spPr>
        <a:xfrm>
          <a:off x="1249103" y="4082868"/>
          <a:ext cx="2317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1707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58399" y="4127276"/>
        <a:ext cx="13115" cy="2623"/>
      </dsp:txXfrm>
    </dsp:sp>
    <dsp:sp modelId="{F7838324-F12E-402C-878D-CB58DCD93F0C}">
      <dsp:nvSpPr>
        <dsp:cNvPr id="0" name=""/>
        <dsp:cNvSpPr/>
      </dsp:nvSpPr>
      <dsp:spPr>
        <a:xfrm>
          <a:off x="110436" y="3786448"/>
          <a:ext cx="1140466" cy="6842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Classification metrics</a:t>
          </a:r>
        </a:p>
      </dsp:txBody>
      <dsp:txXfrm>
        <a:off x="110436" y="3786448"/>
        <a:ext cx="1140466" cy="684280"/>
      </dsp:txXfrm>
    </dsp:sp>
    <dsp:sp modelId="{B578C452-A205-42B5-A5B9-69FCA99E7461}">
      <dsp:nvSpPr>
        <dsp:cNvPr id="0" name=""/>
        <dsp:cNvSpPr/>
      </dsp:nvSpPr>
      <dsp:spPr>
        <a:xfrm>
          <a:off x="680669" y="4468928"/>
          <a:ext cx="1402774" cy="231707"/>
        </a:xfrm>
        <a:custGeom>
          <a:avLst/>
          <a:gdLst/>
          <a:ahLst/>
          <a:cxnLst/>
          <a:rect l="0" t="0" r="0" b="0"/>
          <a:pathLst>
            <a:path>
              <a:moveTo>
                <a:pt x="1402774" y="0"/>
              </a:moveTo>
              <a:lnTo>
                <a:pt x="1402774" y="132953"/>
              </a:lnTo>
              <a:lnTo>
                <a:pt x="0" y="132953"/>
              </a:lnTo>
              <a:lnTo>
                <a:pt x="0" y="231707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46379" y="4583470"/>
        <a:ext cx="71354" cy="2623"/>
      </dsp:txXfrm>
    </dsp:sp>
    <dsp:sp modelId="{40CB6473-60D3-4D67-8F57-B6927170F89E}">
      <dsp:nvSpPr>
        <dsp:cNvPr id="0" name=""/>
        <dsp:cNvSpPr/>
      </dsp:nvSpPr>
      <dsp:spPr>
        <a:xfrm>
          <a:off x="1513210" y="3786448"/>
          <a:ext cx="1140466" cy="6842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Model Parameters</a:t>
          </a:r>
        </a:p>
      </dsp:txBody>
      <dsp:txXfrm>
        <a:off x="1513210" y="3786448"/>
        <a:ext cx="1140466" cy="684280"/>
      </dsp:txXfrm>
    </dsp:sp>
    <dsp:sp modelId="{8E23182F-D588-4F00-A54A-AB2F6AB3DFD5}">
      <dsp:nvSpPr>
        <dsp:cNvPr id="0" name=""/>
        <dsp:cNvSpPr/>
      </dsp:nvSpPr>
      <dsp:spPr>
        <a:xfrm>
          <a:off x="110436" y="4733035"/>
          <a:ext cx="1140466" cy="6842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End</a:t>
          </a:r>
        </a:p>
      </dsp:txBody>
      <dsp:txXfrm>
        <a:off x="110436" y="4733035"/>
        <a:ext cx="1140466" cy="68428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C0AB88-8CBC-44BB-A09C-392CF73EB3E3}">
      <dsp:nvSpPr>
        <dsp:cNvPr id="0" name=""/>
        <dsp:cNvSpPr/>
      </dsp:nvSpPr>
      <dsp:spPr>
        <a:xfrm>
          <a:off x="1161619" y="1610585"/>
          <a:ext cx="2368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6861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273363" y="1654968"/>
        <a:ext cx="13373" cy="2674"/>
      </dsp:txXfrm>
    </dsp:sp>
    <dsp:sp modelId="{19AB5284-CF44-4608-A257-991FF8DB32D8}">
      <dsp:nvSpPr>
        <dsp:cNvPr id="0" name=""/>
        <dsp:cNvSpPr/>
      </dsp:nvSpPr>
      <dsp:spPr>
        <a:xfrm>
          <a:off x="544" y="1307443"/>
          <a:ext cx="1162875" cy="69772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Start</a:t>
          </a:r>
        </a:p>
      </dsp:txBody>
      <dsp:txXfrm>
        <a:off x="544" y="1307443"/>
        <a:ext cx="1162875" cy="697725"/>
      </dsp:txXfrm>
    </dsp:sp>
    <dsp:sp modelId="{517C53F9-329C-44AA-B486-833D235CA936}">
      <dsp:nvSpPr>
        <dsp:cNvPr id="0" name=""/>
        <dsp:cNvSpPr/>
      </dsp:nvSpPr>
      <dsp:spPr>
        <a:xfrm>
          <a:off x="581982" y="2003368"/>
          <a:ext cx="1430336" cy="236861"/>
        </a:xfrm>
        <a:custGeom>
          <a:avLst/>
          <a:gdLst/>
          <a:ahLst/>
          <a:cxnLst/>
          <a:rect l="0" t="0" r="0" b="0"/>
          <a:pathLst>
            <a:path>
              <a:moveTo>
                <a:pt x="1430336" y="0"/>
              </a:moveTo>
              <a:lnTo>
                <a:pt x="1430336" y="135530"/>
              </a:lnTo>
              <a:lnTo>
                <a:pt x="0" y="135530"/>
              </a:lnTo>
              <a:lnTo>
                <a:pt x="0" y="236861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260772" y="2120461"/>
        <a:ext cx="72756" cy="2674"/>
      </dsp:txXfrm>
    </dsp:sp>
    <dsp:sp modelId="{42A7BC0F-6DA8-47D7-A2F2-B8058CE0D94D}">
      <dsp:nvSpPr>
        <dsp:cNvPr id="0" name=""/>
        <dsp:cNvSpPr/>
      </dsp:nvSpPr>
      <dsp:spPr>
        <a:xfrm>
          <a:off x="1430881" y="1307443"/>
          <a:ext cx="1162875" cy="69772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Algorithm using Python Libraries</a:t>
          </a:r>
        </a:p>
      </dsp:txBody>
      <dsp:txXfrm>
        <a:off x="1430881" y="1307443"/>
        <a:ext cx="1162875" cy="697725"/>
      </dsp:txXfrm>
    </dsp:sp>
    <dsp:sp modelId="{68D6912B-5084-4C88-9C53-B88844B42C14}">
      <dsp:nvSpPr>
        <dsp:cNvPr id="0" name=""/>
        <dsp:cNvSpPr/>
      </dsp:nvSpPr>
      <dsp:spPr>
        <a:xfrm>
          <a:off x="1161619" y="2575772"/>
          <a:ext cx="2368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6861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273363" y="2620154"/>
        <a:ext cx="13373" cy="2674"/>
      </dsp:txXfrm>
    </dsp:sp>
    <dsp:sp modelId="{18C5BD09-4B96-4FC0-AFB3-63DD307A326E}">
      <dsp:nvSpPr>
        <dsp:cNvPr id="0" name=""/>
        <dsp:cNvSpPr/>
      </dsp:nvSpPr>
      <dsp:spPr>
        <a:xfrm>
          <a:off x="544" y="2272629"/>
          <a:ext cx="1162875" cy="69772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Convert to basic C</a:t>
          </a:r>
        </a:p>
      </dsp:txBody>
      <dsp:txXfrm>
        <a:off x="544" y="2272629"/>
        <a:ext cx="1162875" cy="697725"/>
      </dsp:txXfrm>
    </dsp:sp>
    <dsp:sp modelId="{CE01A566-57A6-491D-915E-193080F43498}">
      <dsp:nvSpPr>
        <dsp:cNvPr id="0" name=""/>
        <dsp:cNvSpPr/>
      </dsp:nvSpPr>
      <dsp:spPr>
        <a:xfrm>
          <a:off x="581982" y="2968554"/>
          <a:ext cx="1430336" cy="236861"/>
        </a:xfrm>
        <a:custGeom>
          <a:avLst/>
          <a:gdLst/>
          <a:ahLst/>
          <a:cxnLst/>
          <a:rect l="0" t="0" r="0" b="0"/>
          <a:pathLst>
            <a:path>
              <a:moveTo>
                <a:pt x="1430336" y="0"/>
              </a:moveTo>
              <a:lnTo>
                <a:pt x="1430336" y="135530"/>
              </a:lnTo>
              <a:lnTo>
                <a:pt x="0" y="135530"/>
              </a:lnTo>
              <a:lnTo>
                <a:pt x="0" y="236861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260772" y="3085647"/>
        <a:ext cx="72756" cy="2674"/>
      </dsp:txXfrm>
    </dsp:sp>
    <dsp:sp modelId="{58E1D2CE-9862-49E6-AEA9-55DE9461BCCE}">
      <dsp:nvSpPr>
        <dsp:cNvPr id="0" name=""/>
        <dsp:cNvSpPr/>
      </dsp:nvSpPr>
      <dsp:spPr>
        <a:xfrm>
          <a:off x="1430881" y="2272629"/>
          <a:ext cx="1162875" cy="69772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Execute on PS</a:t>
          </a:r>
        </a:p>
      </dsp:txBody>
      <dsp:txXfrm>
        <a:off x="1430881" y="2272629"/>
        <a:ext cx="1162875" cy="697725"/>
      </dsp:txXfrm>
    </dsp:sp>
    <dsp:sp modelId="{80F78D14-467D-411D-A93C-A3F079BEBF44}">
      <dsp:nvSpPr>
        <dsp:cNvPr id="0" name=""/>
        <dsp:cNvSpPr/>
      </dsp:nvSpPr>
      <dsp:spPr>
        <a:xfrm>
          <a:off x="1161619" y="3540958"/>
          <a:ext cx="2368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6861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273363" y="3585341"/>
        <a:ext cx="13373" cy="2674"/>
      </dsp:txXfrm>
    </dsp:sp>
    <dsp:sp modelId="{9120B429-212E-4F08-997D-B0C36AAE12F9}">
      <dsp:nvSpPr>
        <dsp:cNvPr id="0" name=""/>
        <dsp:cNvSpPr/>
      </dsp:nvSpPr>
      <dsp:spPr>
        <a:xfrm>
          <a:off x="544" y="3237815"/>
          <a:ext cx="1162875" cy="69772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Time and accuracy report</a:t>
          </a:r>
        </a:p>
      </dsp:txBody>
      <dsp:txXfrm>
        <a:off x="544" y="3237815"/>
        <a:ext cx="1162875" cy="697725"/>
      </dsp:txXfrm>
    </dsp:sp>
    <dsp:sp modelId="{8E23182F-D588-4F00-A54A-AB2F6AB3DFD5}">
      <dsp:nvSpPr>
        <dsp:cNvPr id="0" name=""/>
        <dsp:cNvSpPr/>
      </dsp:nvSpPr>
      <dsp:spPr>
        <a:xfrm>
          <a:off x="1430881" y="3237815"/>
          <a:ext cx="1162875" cy="69772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End</a:t>
          </a:r>
        </a:p>
      </dsp:txBody>
      <dsp:txXfrm>
        <a:off x="1430881" y="3237815"/>
        <a:ext cx="1162875" cy="69772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C0AB88-8CBC-44BB-A09C-392CF73EB3E3}">
      <dsp:nvSpPr>
        <dsp:cNvPr id="0" name=""/>
        <dsp:cNvSpPr/>
      </dsp:nvSpPr>
      <dsp:spPr>
        <a:xfrm>
          <a:off x="1020742" y="1201339"/>
          <a:ext cx="2042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4218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16981" y="1245884"/>
        <a:ext cx="11740" cy="2350"/>
      </dsp:txXfrm>
    </dsp:sp>
    <dsp:sp modelId="{19AB5284-CF44-4608-A257-991FF8DB32D8}">
      <dsp:nvSpPr>
        <dsp:cNvPr id="0" name=""/>
        <dsp:cNvSpPr/>
      </dsp:nvSpPr>
      <dsp:spPr>
        <a:xfrm>
          <a:off x="1591" y="940774"/>
          <a:ext cx="1020951" cy="61257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Start</a:t>
          </a:r>
        </a:p>
      </dsp:txBody>
      <dsp:txXfrm>
        <a:off x="1591" y="940774"/>
        <a:ext cx="1020951" cy="612570"/>
      </dsp:txXfrm>
    </dsp:sp>
    <dsp:sp modelId="{517C53F9-329C-44AA-B486-833D235CA936}">
      <dsp:nvSpPr>
        <dsp:cNvPr id="0" name=""/>
        <dsp:cNvSpPr/>
      </dsp:nvSpPr>
      <dsp:spPr>
        <a:xfrm>
          <a:off x="512067" y="1551544"/>
          <a:ext cx="1255769" cy="204218"/>
        </a:xfrm>
        <a:custGeom>
          <a:avLst/>
          <a:gdLst/>
          <a:ahLst/>
          <a:cxnLst/>
          <a:rect l="0" t="0" r="0" b="0"/>
          <a:pathLst>
            <a:path>
              <a:moveTo>
                <a:pt x="1255769" y="0"/>
              </a:moveTo>
              <a:lnTo>
                <a:pt x="1255769" y="119209"/>
              </a:lnTo>
              <a:lnTo>
                <a:pt x="0" y="119209"/>
              </a:lnTo>
              <a:lnTo>
                <a:pt x="0" y="204218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08013" y="1652479"/>
        <a:ext cx="63876" cy="2350"/>
      </dsp:txXfrm>
    </dsp:sp>
    <dsp:sp modelId="{42A7BC0F-6DA8-47D7-A2F2-B8058CE0D94D}">
      <dsp:nvSpPr>
        <dsp:cNvPr id="0" name=""/>
        <dsp:cNvSpPr/>
      </dsp:nvSpPr>
      <dsp:spPr>
        <a:xfrm>
          <a:off x="1257361" y="940774"/>
          <a:ext cx="1020951" cy="61257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Algorithm using Python Libraries</a:t>
          </a:r>
        </a:p>
      </dsp:txBody>
      <dsp:txXfrm>
        <a:off x="1257361" y="940774"/>
        <a:ext cx="1020951" cy="612570"/>
      </dsp:txXfrm>
    </dsp:sp>
    <dsp:sp modelId="{DC8BA559-21FD-4426-A2A7-B7C68101EEEF}">
      <dsp:nvSpPr>
        <dsp:cNvPr id="0" name=""/>
        <dsp:cNvSpPr/>
      </dsp:nvSpPr>
      <dsp:spPr>
        <a:xfrm>
          <a:off x="1020742" y="2048729"/>
          <a:ext cx="2042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4218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16981" y="2093273"/>
        <a:ext cx="11740" cy="2350"/>
      </dsp:txXfrm>
    </dsp:sp>
    <dsp:sp modelId="{D509CB57-8119-4E3D-8AE3-B385B6EC8291}">
      <dsp:nvSpPr>
        <dsp:cNvPr id="0" name=""/>
        <dsp:cNvSpPr/>
      </dsp:nvSpPr>
      <dsp:spPr>
        <a:xfrm>
          <a:off x="1591" y="1788163"/>
          <a:ext cx="1020951" cy="61257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Algorithm using Matlab</a:t>
          </a:r>
        </a:p>
      </dsp:txBody>
      <dsp:txXfrm>
        <a:off x="1591" y="1788163"/>
        <a:ext cx="1020951" cy="612570"/>
      </dsp:txXfrm>
    </dsp:sp>
    <dsp:sp modelId="{9E23AD5C-5CFC-4838-B2DA-2FAB697D30F1}">
      <dsp:nvSpPr>
        <dsp:cNvPr id="0" name=""/>
        <dsp:cNvSpPr/>
      </dsp:nvSpPr>
      <dsp:spPr>
        <a:xfrm>
          <a:off x="512067" y="2398934"/>
          <a:ext cx="1255769" cy="204218"/>
        </a:xfrm>
        <a:custGeom>
          <a:avLst/>
          <a:gdLst/>
          <a:ahLst/>
          <a:cxnLst/>
          <a:rect l="0" t="0" r="0" b="0"/>
          <a:pathLst>
            <a:path>
              <a:moveTo>
                <a:pt x="1255769" y="0"/>
              </a:moveTo>
              <a:lnTo>
                <a:pt x="1255769" y="119209"/>
              </a:lnTo>
              <a:lnTo>
                <a:pt x="0" y="119209"/>
              </a:lnTo>
              <a:lnTo>
                <a:pt x="0" y="204218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08013" y="2499868"/>
        <a:ext cx="63876" cy="2350"/>
      </dsp:txXfrm>
    </dsp:sp>
    <dsp:sp modelId="{770830B9-479F-4C76-9616-D543150F76EE}">
      <dsp:nvSpPr>
        <dsp:cNvPr id="0" name=""/>
        <dsp:cNvSpPr/>
      </dsp:nvSpPr>
      <dsp:spPr>
        <a:xfrm>
          <a:off x="1257361" y="1788163"/>
          <a:ext cx="1020951" cy="61257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Code Matlab algorithm in VHDL</a:t>
          </a:r>
        </a:p>
      </dsp:txBody>
      <dsp:txXfrm>
        <a:off x="1257361" y="1788163"/>
        <a:ext cx="1020951" cy="612570"/>
      </dsp:txXfrm>
    </dsp:sp>
    <dsp:sp modelId="{A48A2FE9-C9C5-4846-9CD9-70366FA016E0}">
      <dsp:nvSpPr>
        <dsp:cNvPr id="0" name=""/>
        <dsp:cNvSpPr/>
      </dsp:nvSpPr>
      <dsp:spPr>
        <a:xfrm>
          <a:off x="1020742" y="2896118"/>
          <a:ext cx="2042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4218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16981" y="2940663"/>
        <a:ext cx="11740" cy="2350"/>
      </dsp:txXfrm>
    </dsp:sp>
    <dsp:sp modelId="{20AE1997-D633-4C23-8542-686990F5C350}">
      <dsp:nvSpPr>
        <dsp:cNvPr id="0" name=""/>
        <dsp:cNvSpPr/>
      </dsp:nvSpPr>
      <dsp:spPr>
        <a:xfrm>
          <a:off x="1591" y="2635553"/>
          <a:ext cx="1020951" cy="61257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Synthesis</a:t>
          </a:r>
        </a:p>
      </dsp:txBody>
      <dsp:txXfrm>
        <a:off x="1591" y="2635553"/>
        <a:ext cx="1020951" cy="612570"/>
      </dsp:txXfrm>
    </dsp:sp>
    <dsp:sp modelId="{467B6DD9-9B08-4476-A745-B7F45D914DB0}">
      <dsp:nvSpPr>
        <dsp:cNvPr id="0" name=""/>
        <dsp:cNvSpPr/>
      </dsp:nvSpPr>
      <dsp:spPr>
        <a:xfrm>
          <a:off x="512067" y="3246323"/>
          <a:ext cx="1255769" cy="204218"/>
        </a:xfrm>
        <a:custGeom>
          <a:avLst/>
          <a:gdLst/>
          <a:ahLst/>
          <a:cxnLst/>
          <a:rect l="0" t="0" r="0" b="0"/>
          <a:pathLst>
            <a:path>
              <a:moveTo>
                <a:pt x="1255769" y="0"/>
              </a:moveTo>
              <a:lnTo>
                <a:pt x="1255769" y="119209"/>
              </a:lnTo>
              <a:lnTo>
                <a:pt x="0" y="119209"/>
              </a:lnTo>
              <a:lnTo>
                <a:pt x="0" y="204218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08013" y="3347257"/>
        <a:ext cx="63876" cy="2350"/>
      </dsp:txXfrm>
    </dsp:sp>
    <dsp:sp modelId="{66BD7C44-920A-4821-A0B4-4D01BE815EDE}">
      <dsp:nvSpPr>
        <dsp:cNvPr id="0" name=""/>
        <dsp:cNvSpPr/>
      </dsp:nvSpPr>
      <dsp:spPr>
        <a:xfrm>
          <a:off x="1257361" y="2635553"/>
          <a:ext cx="1020951" cy="61257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Simulate</a:t>
          </a:r>
        </a:p>
      </dsp:txBody>
      <dsp:txXfrm>
        <a:off x="1257361" y="2635553"/>
        <a:ext cx="1020951" cy="612570"/>
      </dsp:txXfrm>
    </dsp:sp>
    <dsp:sp modelId="{02CECBEA-3F23-4ECF-B840-ED02DEEBF6CB}">
      <dsp:nvSpPr>
        <dsp:cNvPr id="0" name=""/>
        <dsp:cNvSpPr/>
      </dsp:nvSpPr>
      <dsp:spPr>
        <a:xfrm>
          <a:off x="1020742" y="3743507"/>
          <a:ext cx="2042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4218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16981" y="3788052"/>
        <a:ext cx="11740" cy="2350"/>
      </dsp:txXfrm>
    </dsp:sp>
    <dsp:sp modelId="{FA7C32C6-9472-4BC8-B261-BE86648E6360}">
      <dsp:nvSpPr>
        <dsp:cNvPr id="0" name=""/>
        <dsp:cNvSpPr/>
      </dsp:nvSpPr>
      <dsp:spPr>
        <a:xfrm>
          <a:off x="1591" y="3482942"/>
          <a:ext cx="1020951" cy="61257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Accuracy report</a:t>
          </a:r>
        </a:p>
      </dsp:txBody>
      <dsp:txXfrm>
        <a:off x="1591" y="3482942"/>
        <a:ext cx="1020951" cy="612570"/>
      </dsp:txXfrm>
    </dsp:sp>
    <dsp:sp modelId="{7CCB6F7D-7F0C-4DD2-B72A-1C37A08EC53F}">
      <dsp:nvSpPr>
        <dsp:cNvPr id="0" name=""/>
        <dsp:cNvSpPr/>
      </dsp:nvSpPr>
      <dsp:spPr>
        <a:xfrm>
          <a:off x="512067" y="4093713"/>
          <a:ext cx="1255769" cy="204218"/>
        </a:xfrm>
        <a:custGeom>
          <a:avLst/>
          <a:gdLst/>
          <a:ahLst/>
          <a:cxnLst/>
          <a:rect l="0" t="0" r="0" b="0"/>
          <a:pathLst>
            <a:path>
              <a:moveTo>
                <a:pt x="1255769" y="0"/>
              </a:moveTo>
              <a:lnTo>
                <a:pt x="1255769" y="119209"/>
              </a:lnTo>
              <a:lnTo>
                <a:pt x="0" y="119209"/>
              </a:lnTo>
              <a:lnTo>
                <a:pt x="0" y="204218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08013" y="4194647"/>
        <a:ext cx="63876" cy="2350"/>
      </dsp:txXfrm>
    </dsp:sp>
    <dsp:sp modelId="{09483D4D-5CA5-42DE-8A8E-40F383BDE680}">
      <dsp:nvSpPr>
        <dsp:cNvPr id="0" name=""/>
        <dsp:cNvSpPr/>
      </dsp:nvSpPr>
      <dsp:spPr>
        <a:xfrm>
          <a:off x="1257361" y="3482942"/>
          <a:ext cx="1020951" cy="61257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Implement</a:t>
          </a:r>
        </a:p>
      </dsp:txBody>
      <dsp:txXfrm>
        <a:off x="1257361" y="3482942"/>
        <a:ext cx="1020951" cy="612570"/>
      </dsp:txXfrm>
    </dsp:sp>
    <dsp:sp modelId="{727AC6E9-EDBD-4D2F-AB37-43309E73075F}">
      <dsp:nvSpPr>
        <dsp:cNvPr id="0" name=""/>
        <dsp:cNvSpPr/>
      </dsp:nvSpPr>
      <dsp:spPr>
        <a:xfrm>
          <a:off x="1020742" y="4590897"/>
          <a:ext cx="2042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4218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16981" y="4635442"/>
        <a:ext cx="11740" cy="2350"/>
      </dsp:txXfrm>
    </dsp:sp>
    <dsp:sp modelId="{BECFEEAC-E95C-4C57-B378-670817C018EA}">
      <dsp:nvSpPr>
        <dsp:cNvPr id="0" name=""/>
        <dsp:cNvSpPr/>
      </dsp:nvSpPr>
      <dsp:spPr>
        <a:xfrm>
          <a:off x="1591" y="4330332"/>
          <a:ext cx="1020951" cy="61257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Time report</a:t>
          </a:r>
        </a:p>
      </dsp:txBody>
      <dsp:txXfrm>
        <a:off x="1591" y="4330332"/>
        <a:ext cx="1020951" cy="612570"/>
      </dsp:txXfrm>
    </dsp:sp>
    <dsp:sp modelId="{9028CD0F-252D-4312-8991-A9C32E034D1B}">
      <dsp:nvSpPr>
        <dsp:cNvPr id="0" name=""/>
        <dsp:cNvSpPr/>
      </dsp:nvSpPr>
      <dsp:spPr>
        <a:xfrm>
          <a:off x="1257361" y="4330332"/>
          <a:ext cx="1020951" cy="61257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End</a:t>
          </a:r>
        </a:p>
      </dsp:txBody>
      <dsp:txXfrm>
        <a:off x="1257361" y="4330332"/>
        <a:ext cx="1020951" cy="6125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7/31/2022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7/31/2022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9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96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48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39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51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5D469-1FA0-4CB9-BBCC-C3C1C827261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88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E372BB-E41C-4D4E-91CE-094A18FF6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1BDA-3F96-4A18-8E46-7CB7931557AB}" type="datetime1">
              <a:rPr lang="en-US" smtClean="0"/>
              <a:t>7/31/2022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8F2F2B-6057-456D-97F8-3DC05B98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A766B-B067-44FF-80EF-90A95DA0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02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7048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A674-CED6-484D-8454-75B9D39D0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BC070-0098-45DE-903E-B3963AD59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8DEB1-B9F0-4548-BC60-63625D863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8833-338B-43D2-B512-8D2520213333}" type="datetime1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97F0C-4460-4CBF-BD4F-04A1FD00A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8E0E1-A3F2-4C31-B6D9-09BB4BCD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330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09018-381A-42BC-BFCD-0704158DB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A71B5-E12F-4E5B-96FE-ADD8320D4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7C489-7944-4A6B-B364-6EF5865E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E069-5D54-4A5B-9D40-F547F1821BC1}" type="datetime1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3E333-13C5-4984-95A1-88F63DC66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B18F1-0FED-4A5E-B01D-A05BD7DC7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478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6E58-3819-4E74-A15B-8EC5361E6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B3B81-077D-4EA6-B457-7DC8E8A3E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334A3-C29D-47AA-A4C5-5B77834E1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EEC2-6597-4344-AE21-5AEEAB93325C}" type="datetime1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D7A02-7480-445D-9086-823D3599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78D26-50D8-4A18-826C-5088CD90D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665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21A18-B853-4C4B-9869-0D6EEC6F2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82BF4-8D66-4D18-BC52-266F669C8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63194-38A3-48F9-BF51-20705AE47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02B0F-B056-451A-A08C-ECE3690D9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484A-C6EC-4CCA-96AD-641A2B77927A}" type="datetime1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3CE37-ACBC-4001-9257-8CDAD7D61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E9C02-13DA-4213-B777-B74BAB839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183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9C3E1-D0C3-4F83-960B-196695A5D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82791-D744-4FFD-B2C1-DBB130636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F8D08-0B51-41BD-9FEB-794FB326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0FD374-F5C3-4395-8EC7-DC0233312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78F625-875D-499D-AB17-D59086B82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607281-8F29-4F10-9BAC-1D785DBF4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23878-38BD-42B8-B590-473C7D5AE240}" type="datetime1">
              <a:rPr lang="en-US" smtClean="0"/>
              <a:t>7/31/2022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E813D3-2765-4743-A990-AD8E47428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D2E69A-5F6F-425E-87E8-01F8B16ED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827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0E8D-71D6-4DBF-9C86-5D60BD7CA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7E6019-5941-4057-8843-017DF357B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6A64-7E92-464A-AF87-58200F2EEC7D}" type="datetime1">
              <a:rPr lang="en-US" smtClean="0"/>
              <a:t>7/31/2022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9E08F1-06EC-4796-9E57-9C92CE654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A06FF-D87C-40AC-ADC5-AE53CAE6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485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E372BB-E41C-4D4E-91CE-094A18FF6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1BDA-3F96-4A18-8E46-7CB7931557AB}" type="datetime1">
              <a:rPr lang="en-US" smtClean="0"/>
              <a:t>7/31/2022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8F2F2B-6057-456D-97F8-3DC05B98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A766B-B067-44FF-80EF-90A95DA0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273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05D7B-FC66-4DDB-AF2C-2C2712A5C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73E95-532A-4537-818E-21A1AD4E1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866AE-8B7E-4EAD-816E-0EBA34FF1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AADFC-269E-4420-A949-C29ABD757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B3465-AC5E-4C6E-81B6-D7FB1790EE6A}" type="datetime1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E7559-BE9D-4A2A-BE47-FF895733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BC039-F3CE-47AE-93A1-66F3A9B1E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96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8F72B-E9A7-49CA-BE4A-3256C8B97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7CDD87-C16E-4679-8B39-934940389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20AA4-D86F-4642-B96F-2E4B4ED86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6C4C1-2D83-443B-80DF-C96852E98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C38C-BF83-4A0D-A2C6-335A5038E43F}" type="datetime1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51CED-4C33-452F-970F-0916999E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30EEF-E630-457B-8165-D794714FB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7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6919B-08B6-4B12-ADCB-7D8EF857E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2833C-6F5F-44E6-AD9F-4764E70B9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7D572-93C0-4109-BF9E-EE714B0FA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6C5E-4B9B-4C5A-9784-FF560053E366}" type="datetime1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F0FA4-404C-4950-849D-30CF5B9E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2DB8C-E3D1-48DD-8AD3-4337D5427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037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2A27DF-60EB-4ACA-93A9-CDECA72272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3E89F-F3FC-469C-BFD2-ABBAC4CC9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CCCF9-E79E-475C-AB9F-05473C425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053FD-965C-4949-ACA6-E5CBDEC6DF3C}" type="datetime1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7FB93-87BF-4573-B387-3D2F0735C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E9E86-235A-4E9B-84DD-34D24E003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67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7/31/2022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87" r:id="rId19"/>
    <p:sldLayoutId id="2147483688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141A8F-16B4-42B4-BCD2-9D527AEE5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48783-6F45-4CD5-8CBD-3CB1AE64B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955B1-9F51-4C46-AD48-26807E68A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1094A-8118-46F2-A433-2F39C52C6134}" type="datetime1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688D8-FB80-49EF-B593-170DCB4FF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69C12-CA27-4FD4-8883-4CDB70D8C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2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7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7490EF-A516-B56B-B05D-15E703244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F4E5A4-F06F-E7F7-6125-AB9DCCFC93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85998" y="605860"/>
            <a:ext cx="3220004" cy="329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3C3BCBC-DF6B-C684-BD58-29DA65CABCED}"/>
              </a:ext>
            </a:extLst>
          </p:cNvPr>
          <p:cNvSpPr txBox="1">
            <a:spLocks/>
          </p:cNvSpPr>
          <p:nvPr/>
        </p:nvSpPr>
        <p:spPr>
          <a:xfrm>
            <a:off x="2766781" y="4104017"/>
            <a:ext cx="7215419" cy="26174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002060"/>
                </a:solidFill>
                <a:latin typeface="Bahnschrift Condensed" panose="020B0502040204020203" pitchFamily="34" charset="0"/>
              </a:rPr>
              <a:t>University of Engineering and Technology Peshawar Jalozai Campus</a:t>
            </a:r>
          </a:p>
        </p:txBody>
      </p:sp>
    </p:spTree>
    <p:extLst>
      <p:ext uri="{BB962C8B-B14F-4D97-AF65-F5344CB8AC3E}">
        <p14:creationId xmlns:p14="http://schemas.microsoft.com/office/powerpoint/2010/main" val="3517474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9147D6-934A-4192-B048-95272BD2E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DD12BD-51E0-4CCD-A0A4-42CD4B3D9D30}"/>
              </a:ext>
            </a:extLst>
          </p:cNvPr>
          <p:cNvSpPr txBox="1"/>
          <p:nvPr/>
        </p:nvSpPr>
        <p:spPr>
          <a:xfrm>
            <a:off x="3072384" y="136523"/>
            <a:ext cx="6473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solidFill>
                  <a:srgbClr val="002060"/>
                </a:solidFill>
                <a:latin typeface="Tw Cen MT" panose="020B0602020104020603" pitchFamily="34" charset="0"/>
              </a:rPr>
              <a:t>HIGH FREQUENCY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B0E24B-F6E8-4A36-BDEE-7C52ADFAE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150" y="3118928"/>
            <a:ext cx="3342703" cy="338216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0EA51A-1483-D2E7-033E-A197015DE37E}"/>
              </a:ext>
            </a:extLst>
          </p:cNvPr>
          <p:cNvSpPr/>
          <p:nvPr/>
        </p:nvSpPr>
        <p:spPr>
          <a:xfrm>
            <a:off x="2795969" y="1373048"/>
            <a:ext cx="1704974" cy="1712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Stock Market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C54957-EDF8-3498-BB1B-EB518F6D45A3}"/>
              </a:ext>
            </a:extLst>
          </p:cNvPr>
          <p:cNvSpPr/>
          <p:nvPr/>
        </p:nvSpPr>
        <p:spPr>
          <a:xfrm>
            <a:off x="7358062" y="1361171"/>
            <a:ext cx="1704974" cy="1691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Stock Market 2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86ACF29-71AE-66CA-FC45-DE98C2EDBB55}"/>
              </a:ext>
            </a:extLst>
          </p:cNvPr>
          <p:cNvSpPr/>
          <p:nvPr/>
        </p:nvSpPr>
        <p:spPr>
          <a:xfrm rot="2620051" flipV="1">
            <a:off x="3943630" y="3404001"/>
            <a:ext cx="1078135" cy="38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6C52835-60CC-93DD-97B8-FB27DF00EF93}"/>
              </a:ext>
            </a:extLst>
          </p:cNvPr>
          <p:cNvSpPr/>
          <p:nvPr/>
        </p:nvSpPr>
        <p:spPr>
          <a:xfrm rot="7727977" flipV="1">
            <a:off x="7323868" y="3374757"/>
            <a:ext cx="1078135" cy="38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FD9C01-1E57-2069-9F50-1A28256F0884}"/>
              </a:ext>
            </a:extLst>
          </p:cNvPr>
          <p:cNvSpPr txBox="1"/>
          <p:nvPr/>
        </p:nvSpPr>
        <p:spPr>
          <a:xfrm>
            <a:off x="4766886" y="6122349"/>
            <a:ext cx="3496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D1D51"/>
                </a:solidFill>
              </a:rPr>
              <a:t>Figure 5.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Arbitrage Trading System </a:t>
            </a:r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1ACA5AC2-EA0B-AB45-52BE-EDA20AB80544}"/>
              </a:ext>
            </a:extLst>
          </p:cNvPr>
          <p:cNvSpPr/>
          <p:nvPr/>
        </p:nvSpPr>
        <p:spPr>
          <a:xfrm>
            <a:off x="4578503" y="1979836"/>
            <a:ext cx="2701998" cy="4108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83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43C91-E107-4474-B581-6EA4B5C51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950" y="966475"/>
            <a:ext cx="2492286" cy="774724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Indicators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439E1-C83A-41D7-8A71-1378E5630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949" y="1721845"/>
            <a:ext cx="4123911" cy="2083594"/>
          </a:xfrm>
        </p:spPr>
        <p:txBody>
          <a:bodyPr/>
          <a:lstStyle/>
          <a:p>
            <a:r>
              <a:rPr lang="en-US" sz="2000" i="0" dirty="0">
                <a:solidFill>
                  <a:srgbClr val="111111"/>
                </a:solidFill>
                <a:effectLst/>
                <a:latin typeface="+mj-lt"/>
              </a:rPr>
              <a:t>Relative Strength Index </a:t>
            </a:r>
          </a:p>
          <a:p>
            <a:r>
              <a:rPr lang="en-US" sz="2000" dirty="0">
                <a:latin typeface="+mj-lt"/>
              </a:rPr>
              <a:t>MACD </a:t>
            </a:r>
            <a:r>
              <a:rPr lang="en-US" sz="2000" i="0" dirty="0">
                <a:solidFill>
                  <a:srgbClr val="202124"/>
                </a:solidFill>
                <a:effectLst/>
                <a:latin typeface="+mj-lt"/>
              </a:rPr>
              <a:t>indicator</a:t>
            </a:r>
          </a:p>
          <a:p>
            <a:r>
              <a:rPr lang="en-US" sz="2000" i="0" dirty="0">
                <a:solidFill>
                  <a:srgbClr val="202124"/>
                </a:solidFill>
                <a:effectLst/>
                <a:latin typeface="+mj-lt"/>
              </a:rPr>
              <a:t>Stochastic indicator</a:t>
            </a:r>
          </a:p>
          <a:p>
            <a:r>
              <a:rPr lang="en-US" sz="2000" dirty="0">
                <a:solidFill>
                  <a:srgbClr val="202124"/>
                </a:solidFill>
                <a:latin typeface="+mj-lt"/>
              </a:rPr>
              <a:t>Bollinger Bands</a:t>
            </a:r>
          </a:p>
          <a:p>
            <a:r>
              <a:rPr lang="en-US" sz="2000" i="0" dirty="0">
                <a:solidFill>
                  <a:srgbClr val="202124"/>
                </a:solidFill>
                <a:effectLst/>
                <a:latin typeface="+mj-lt"/>
              </a:rPr>
              <a:t>Aroon indicator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5F2CF-0140-4266-8B53-B0D3575A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5E316B-57EA-4A31-A991-20DBA8C03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49" y="5873384"/>
            <a:ext cx="1971675" cy="942975"/>
          </a:xfrm>
          <a:prstGeom prst="rect">
            <a:avLst/>
          </a:prstGeom>
        </p:spPr>
      </p:pic>
      <p:pic>
        <p:nvPicPr>
          <p:cNvPr id="8" name="Picture Placeholder 6">
            <a:extLst>
              <a:ext uri="{FF2B5EF4-FFF2-40B4-BE49-F238E27FC236}">
                <a16:creationId xmlns:a16="http://schemas.microsoft.com/office/drawing/2014/main" id="{7C0BC8FA-5446-42C1-B6D7-9FC36DB480E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5201688" y="642194"/>
            <a:ext cx="5498258" cy="5507146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AA163E4-FEF6-1FFE-E41C-BC86EF415E27}"/>
              </a:ext>
            </a:extLst>
          </p:cNvPr>
          <p:cNvSpPr txBox="1">
            <a:spLocks/>
          </p:cNvSpPr>
          <p:nvPr/>
        </p:nvSpPr>
        <p:spPr>
          <a:xfrm>
            <a:off x="462949" y="3662840"/>
            <a:ext cx="4623082" cy="77472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</a:rPr>
              <a:t>CANDLE STICK PATTERN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064E5EF-D01C-DDCA-97FD-97CBEFAD3120}"/>
              </a:ext>
            </a:extLst>
          </p:cNvPr>
          <p:cNvSpPr txBox="1">
            <a:spLocks/>
          </p:cNvSpPr>
          <p:nvPr/>
        </p:nvSpPr>
        <p:spPr>
          <a:xfrm>
            <a:off x="515939" y="4437564"/>
            <a:ext cx="3193696" cy="14358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111111"/>
                </a:solidFill>
                <a:latin typeface="+mj-lt"/>
              </a:rPr>
              <a:t>Bullish Engulfing </a:t>
            </a:r>
          </a:p>
          <a:p>
            <a:r>
              <a:rPr lang="en-US" sz="2000" dirty="0">
                <a:solidFill>
                  <a:srgbClr val="111111"/>
                </a:solidFill>
                <a:latin typeface="+mj-lt"/>
              </a:rPr>
              <a:t>Bearish Engulfing</a:t>
            </a:r>
          </a:p>
          <a:p>
            <a:r>
              <a:rPr lang="en-US" sz="2000" dirty="0">
                <a:solidFill>
                  <a:srgbClr val="111111"/>
                </a:solidFill>
                <a:latin typeface="+mj-lt"/>
              </a:rPr>
              <a:t>Three crows</a:t>
            </a:r>
          </a:p>
          <a:p>
            <a:r>
              <a:rPr lang="en-US" sz="2000" dirty="0">
                <a:solidFill>
                  <a:srgbClr val="111111"/>
                </a:solidFill>
                <a:latin typeface="+mj-lt"/>
              </a:rPr>
              <a:t>White Soldiers</a:t>
            </a:r>
          </a:p>
          <a:p>
            <a:endParaRPr lang="en-US" sz="2000" dirty="0">
              <a:solidFill>
                <a:srgbClr val="202124"/>
              </a:solidFill>
              <a:latin typeface="+mj-lt"/>
            </a:endParaRPr>
          </a:p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EB20375-D8CB-3BED-7C10-FC8CCCE5EB63}"/>
              </a:ext>
            </a:extLst>
          </p:cNvPr>
          <p:cNvSpPr txBox="1">
            <a:spLocks/>
          </p:cNvSpPr>
          <p:nvPr/>
        </p:nvSpPr>
        <p:spPr>
          <a:xfrm>
            <a:off x="976885" y="-93822"/>
            <a:ext cx="11215115" cy="73601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u="sng" dirty="0">
                <a:solidFill>
                  <a:srgbClr val="002060"/>
                </a:solidFill>
                <a:latin typeface="Tw Cen MT" panose="020B0602020104020603" pitchFamily="34" charset="0"/>
              </a:rPr>
              <a:t>TRADITIONAL TRADING TECHNIQUES  IMPLEMENTAION </a:t>
            </a:r>
          </a:p>
        </p:txBody>
      </p:sp>
    </p:spTree>
    <p:extLst>
      <p:ext uri="{BB962C8B-B14F-4D97-AF65-F5344CB8AC3E}">
        <p14:creationId xmlns:p14="http://schemas.microsoft.com/office/powerpoint/2010/main" val="4285949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62D4C33-484B-DB31-5A36-E03FD3B0D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003" y="795583"/>
            <a:ext cx="6423991" cy="23718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42D629-8538-AFE8-5641-28962DF66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B8F31F-CE63-38FE-E262-935255E9FE10}"/>
              </a:ext>
            </a:extLst>
          </p:cNvPr>
          <p:cNvSpPr txBox="1"/>
          <p:nvPr/>
        </p:nvSpPr>
        <p:spPr>
          <a:xfrm>
            <a:off x="4591878" y="3167478"/>
            <a:ext cx="3008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C567A"/>
                </a:solidFill>
              </a:rPr>
              <a:t>Figure 6. </a:t>
            </a:r>
            <a:r>
              <a:rPr lang="en-US" b="1" dirty="0"/>
              <a:t>RSI Trading Strategy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11D4F6-AEC9-1FB2-F650-55E003F80834}"/>
              </a:ext>
            </a:extLst>
          </p:cNvPr>
          <p:cNvSpPr txBox="1"/>
          <p:nvPr/>
        </p:nvSpPr>
        <p:spPr>
          <a:xfrm>
            <a:off x="4167808" y="6171684"/>
            <a:ext cx="4131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C567A"/>
                </a:solidFill>
              </a:rPr>
              <a:t>Figure 7. </a:t>
            </a:r>
            <a:r>
              <a:rPr lang="en-US" b="1" dirty="0"/>
              <a:t>Stochastics Trading Strategy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26BE8F-0FCF-F69A-1BAA-99B191772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002" y="3750989"/>
            <a:ext cx="6423991" cy="24206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7E7870-A9D5-E0E3-C896-D3FBED439A83}"/>
              </a:ext>
            </a:extLst>
          </p:cNvPr>
          <p:cNvSpPr txBox="1"/>
          <p:nvPr/>
        </p:nvSpPr>
        <p:spPr>
          <a:xfrm>
            <a:off x="1706520" y="-96969"/>
            <a:ext cx="984636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solidFill>
                  <a:srgbClr val="0D1D51"/>
                </a:solidFill>
                <a:latin typeface="Tw Cen MT" panose="020B0602020104020603" pitchFamily="34" charset="0"/>
              </a:rPr>
              <a:t>TRADITIONAL A.I TRADING 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899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9BEA3F6-AA31-B7D6-8C9D-91582594F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003" y="3472678"/>
            <a:ext cx="6423991" cy="24047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19B799-FC75-C176-67B3-8D026B0F3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13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18353EB-D6E9-81A7-1FCA-CD06AF542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003" y="369752"/>
            <a:ext cx="6423991" cy="24047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0FBAAD-7B47-6734-9936-7107C6AF137D}"/>
              </a:ext>
            </a:extLst>
          </p:cNvPr>
          <p:cNvSpPr txBox="1"/>
          <p:nvPr/>
        </p:nvSpPr>
        <p:spPr>
          <a:xfrm>
            <a:off x="4505737" y="5877391"/>
            <a:ext cx="3498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C567A"/>
                </a:solidFill>
              </a:rPr>
              <a:t>Figure 9. </a:t>
            </a:r>
            <a:r>
              <a:rPr lang="en-US" b="1" dirty="0"/>
              <a:t>Aroon Trading Strategy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888323-C480-0ECF-E923-DD2E3DD4DB5E}"/>
              </a:ext>
            </a:extLst>
          </p:cNvPr>
          <p:cNvSpPr txBox="1"/>
          <p:nvPr/>
        </p:nvSpPr>
        <p:spPr>
          <a:xfrm>
            <a:off x="4147929" y="2774465"/>
            <a:ext cx="4214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C567A"/>
                </a:solidFill>
              </a:rPr>
              <a:t>Figure 8. </a:t>
            </a:r>
            <a:r>
              <a:rPr lang="en-US" b="1" dirty="0"/>
              <a:t>Bollinger Bands Trading Strategy </a:t>
            </a:r>
          </a:p>
        </p:txBody>
      </p:sp>
    </p:spTree>
    <p:extLst>
      <p:ext uri="{BB962C8B-B14F-4D97-AF65-F5344CB8AC3E}">
        <p14:creationId xmlns:p14="http://schemas.microsoft.com/office/powerpoint/2010/main" val="3483063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6B2711-A2FB-2F98-4C22-11BFFC2F8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20EAC3E-8C2D-D550-8115-58A875C2B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698303"/>
              </p:ext>
            </p:extLst>
          </p:nvPr>
        </p:nvGraphicFramePr>
        <p:xfrm>
          <a:off x="2835965" y="1249063"/>
          <a:ext cx="8517835" cy="4359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5831">
                  <a:extLst>
                    <a:ext uri="{9D8B030D-6E8A-4147-A177-3AD203B41FA5}">
                      <a16:colId xmlns:a16="http://schemas.microsoft.com/office/drawing/2014/main" val="442284724"/>
                    </a:ext>
                  </a:extLst>
                </a:gridCol>
                <a:gridCol w="1230070">
                  <a:extLst>
                    <a:ext uri="{9D8B030D-6E8A-4147-A177-3AD203B41FA5}">
                      <a16:colId xmlns:a16="http://schemas.microsoft.com/office/drawing/2014/main" val="597324661"/>
                    </a:ext>
                  </a:extLst>
                </a:gridCol>
                <a:gridCol w="1654070">
                  <a:extLst>
                    <a:ext uri="{9D8B030D-6E8A-4147-A177-3AD203B41FA5}">
                      <a16:colId xmlns:a16="http://schemas.microsoft.com/office/drawing/2014/main" val="499382059"/>
                    </a:ext>
                  </a:extLst>
                </a:gridCol>
                <a:gridCol w="1717305">
                  <a:extLst>
                    <a:ext uri="{9D8B030D-6E8A-4147-A177-3AD203B41FA5}">
                      <a16:colId xmlns:a16="http://schemas.microsoft.com/office/drawing/2014/main" val="789578041"/>
                    </a:ext>
                  </a:extLst>
                </a:gridCol>
                <a:gridCol w="1940559">
                  <a:extLst>
                    <a:ext uri="{9D8B030D-6E8A-4147-A177-3AD203B41FA5}">
                      <a16:colId xmlns:a16="http://schemas.microsoft.com/office/drawing/2014/main" val="1545792161"/>
                    </a:ext>
                  </a:extLst>
                </a:gridCol>
              </a:tblGrid>
              <a:tr h="60094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STOCKASTIC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MACD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RSI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BBANDS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Aroon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7481870"/>
                  </a:ext>
                </a:extLst>
              </a:tr>
              <a:tr h="382419"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Tesl</a:t>
                      </a:r>
                      <a:r>
                        <a:rPr lang="en-IN" sz="1600" dirty="0"/>
                        <a:t>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7415387"/>
                  </a:ext>
                </a:extLst>
              </a:tr>
              <a:tr h="319419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300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045330"/>
                  </a:ext>
                </a:extLst>
              </a:tr>
              <a:tr h="387035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68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41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41.66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65.21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50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6157133"/>
                  </a:ext>
                </a:extLst>
              </a:tr>
              <a:tr h="415075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991931"/>
                  </a:ext>
                </a:extLst>
              </a:tr>
              <a:tr h="415075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957432"/>
                  </a:ext>
                </a:extLst>
              </a:tr>
              <a:tr h="359797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9352648"/>
                  </a:ext>
                </a:extLst>
              </a:tr>
              <a:tr h="376722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6647282"/>
                  </a:ext>
                </a:extLst>
              </a:tr>
              <a:tr h="387035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23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2308045"/>
                  </a:ext>
                </a:extLst>
              </a:tr>
              <a:tr h="387035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0.2s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0.1s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0.3s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0.1s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0.4s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5932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700D8EC-A1F7-4176-6F79-BB6E67D17DE3}"/>
              </a:ext>
            </a:extLst>
          </p:cNvPr>
          <p:cNvSpPr txBox="1"/>
          <p:nvPr/>
        </p:nvSpPr>
        <p:spPr>
          <a:xfrm>
            <a:off x="1522342" y="229025"/>
            <a:ext cx="81931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u="sng" dirty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RESULTS</a:t>
            </a:r>
            <a:endParaRPr lang="en-US" sz="3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06F8310-7AF9-D38C-4159-D6A5AA2CC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848659"/>
              </p:ext>
            </p:extLst>
          </p:nvPr>
        </p:nvGraphicFramePr>
        <p:xfrm>
          <a:off x="622852" y="1249064"/>
          <a:ext cx="2213113" cy="4405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3113">
                  <a:extLst>
                    <a:ext uri="{9D8B030D-6E8A-4147-A177-3AD203B41FA5}">
                      <a16:colId xmlns:a16="http://schemas.microsoft.com/office/drawing/2014/main" val="1563770361"/>
                    </a:ext>
                  </a:extLst>
                </a:gridCol>
              </a:tblGrid>
              <a:tr h="897788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9598487"/>
                  </a:ext>
                </a:extLst>
              </a:tr>
              <a:tr h="403796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STOCK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803589"/>
                  </a:ext>
                </a:extLst>
              </a:tr>
              <a:tr h="3267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Data Points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0343102"/>
                  </a:ext>
                </a:extLst>
              </a:tr>
              <a:tr h="3512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Profitability %</a:t>
                      </a: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750895"/>
                  </a:ext>
                </a:extLst>
              </a:tr>
              <a:tr h="4354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Profitable Trades</a:t>
                      </a: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1436888"/>
                  </a:ext>
                </a:extLst>
              </a:tr>
              <a:tr h="400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Stop Lose</a:t>
                      </a: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96791"/>
                  </a:ext>
                </a:extLst>
              </a:tr>
              <a:tr h="3267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BUY</a:t>
                      </a: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419944"/>
                  </a:ext>
                </a:extLst>
              </a:tr>
              <a:tr h="3679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SELL</a:t>
                      </a: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3916274"/>
                  </a:ext>
                </a:extLst>
              </a:tr>
              <a:tr h="3772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Total Trades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450373"/>
                  </a:ext>
                </a:extLst>
              </a:tr>
              <a:tr h="5015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Execution speed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036473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62D5657-B465-07E9-0EEC-DD10B9B84766}"/>
              </a:ext>
            </a:extLst>
          </p:cNvPr>
          <p:cNvSpPr txBox="1"/>
          <p:nvPr/>
        </p:nvSpPr>
        <p:spPr>
          <a:xfrm>
            <a:off x="3886200" y="58133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C567A"/>
                </a:solidFill>
              </a:rPr>
              <a:t>Table 1. </a:t>
            </a:r>
            <a:r>
              <a:rPr lang="en-US" sz="1600" b="1" dirty="0"/>
              <a:t>Comparison of technical indicators</a:t>
            </a:r>
          </a:p>
        </p:txBody>
      </p:sp>
    </p:spTree>
    <p:extLst>
      <p:ext uri="{BB962C8B-B14F-4D97-AF65-F5344CB8AC3E}">
        <p14:creationId xmlns:p14="http://schemas.microsoft.com/office/powerpoint/2010/main" val="4083791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9C35D8-E13E-44C4-9716-54D07CDC8D35}"/>
              </a:ext>
            </a:extLst>
          </p:cNvPr>
          <p:cNvSpPr txBox="1"/>
          <p:nvPr/>
        </p:nvSpPr>
        <p:spPr>
          <a:xfrm>
            <a:off x="1905176" y="9425"/>
            <a:ext cx="10710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MACHINE LEARNING DESIGN PROCESS</a:t>
            </a:r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5419011-83DD-4C98-9C49-1D71FE4E9E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8462669"/>
              </p:ext>
            </p:extLst>
          </p:nvPr>
        </p:nvGraphicFramePr>
        <p:xfrm>
          <a:off x="4713943" y="920347"/>
          <a:ext cx="2764114" cy="5417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37BFC27-865B-193B-BDF1-FF185FA28143}"/>
              </a:ext>
            </a:extLst>
          </p:cNvPr>
          <p:cNvSpPr txBox="1"/>
          <p:nvPr/>
        </p:nvSpPr>
        <p:spPr>
          <a:xfrm>
            <a:off x="4430057" y="6337761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Figure 10. </a:t>
            </a:r>
            <a:r>
              <a:rPr lang="en-US" sz="1600" b="1" dirty="0"/>
              <a:t>Machine Learning Overview</a:t>
            </a:r>
          </a:p>
        </p:txBody>
      </p:sp>
    </p:spTree>
    <p:extLst>
      <p:ext uri="{BB962C8B-B14F-4D97-AF65-F5344CB8AC3E}">
        <p14:creationId xmlns:p14="http://schemas.microsoft.com/office/powerpoint/2010/main" val="1293561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898E7E8-470C-469B-A53B-31B6E2A3E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37" y="1664838"/>
            <a:ext cx="4937211" cy="769441"/>
          </a:xfrm>
        </p:spPr>
        <p:txBody>
          <a:bodyPr/>
          <a:lstStyle/>
          <a:p>
            <a:r>
              <a:rPr lang="en-US" i="0" dirty="0">
                <a:solidFill>
                  <a:srgbClr val="002060"/>
                </a:solidFill>
                <a:effectLst/>
              </a:rPr>
              <a:t>Machine learning </a:t>
            </a:r>
            <a:r>
              <a:rPr lang="en-US" sz="3200" b="1" dirty="0">
                <a:solidFill>
                  <a:srgbClr val="002060"/>
                </a:solidFill>
              </a:rPr>
              <a:t>Algorithms</a:t>
            </a:r>
            <a:br>
              <a:rPr lang="en-US" sz="3200" b="1" u="sng" dirty="0">
                <a:solidFill>
                  <a:srgbClr val="002060"/>
                </a:solidFill>
              </a:rPr>
            </a:b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DD02E-81BD-495C-9F78-D6B6CCECC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16</a:t>
            </a:fld>
            <a:endParaRPr lang="en-US" noProof="0" dirty="0"/>
          </a:p>
        </p:txBody>
      </p:sp>
      <p:pic>
        <p:nvPicPr>
          <p:cNvPr id="12" name="Picture Placeholder 6">
            <a:extLst>
              <a:ext uri="{FF2B5EF4-FFF2-40B4-BE49-F238E27FC236}">
                <a16:creationId xmlns:a16="http://schemas.microsoft.com/office/drawing/2014/main" id="{3C7854D4-B6A0-4775-BB71-5BD7D3CF3B4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5084619" y="665019"/>
            <a:ext cx="5611090" cy="551015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625D6D-1046-48EE-8285-495445401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4" y="5873750"/>
            <a:ext cx="1971675" cy="9429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99AFA1-109E-4B25-BA46-3FE463FD41CC}"/>
              </a:ext>
            </a:extLst>
          </p:cNvPr>
          <p:cNvSpPr txBox="1"/>
          <p:nvPr/>
        </p:nvSpPr>
        <p:spPr>
          <a:xfrm>
            <a:off x="232430" y="2638617"/>
            <a:ext cx="47571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K Nearest </a:t>
            </a:r>
            <a:r>
              <a:rPr lang="en-US" sz="2000" i="0" dirty="0">
                <a:effectLst/>
                <a:latin typeface="+mj-lt"/>
              </a:rPr>
              <a:t>Neighbors</a:t>
            </a:r>
            <a:r>
              <a:rPr lang="en-US" sz="2000" dirty="0">
                <a:latin typeface="+mj-lt"/>
              </a:rPr>
              <a:t> (KNN).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Support Vector Machine (SVM).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Random Forest.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Logistic regression (LR)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Ada Boost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XG Boost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Naïve Bayes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Decision Tree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ADDB71-1B43-7471-043E-2251FAB41701}"/>
              </a:ext>
            </a:extLst>
          </p:cNvPr>
          <p:cNvSpPr txBox="1"/>
          <p:nvPr/>
        </p:nvSpPr>
        <p:spPr>
          <a:xfrm>
            <a:off x="1852168" y="-165125"/>
            <a:ext cx="10710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MACHINE LEARNING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554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1C5F9F-6824-F544-78FB-0CC4AA71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71200" y="6356352"/>
            <a:ext cx="482600" cy="365125"/>
          </a:xfrm>
        </p:spPr>
        <p:txBody>
          <a:bodyPr/>
          <a:lstStyle/>
          <a:p>
            <a:fld id="{20CC475A-FC22-4BB2-81DE-26878B72C705}" type="slidenum">
              <a:rPr lang="en-US" smtClean="0"/>
              <a:t>17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3FE8BF0-9B76-4FD4-D3AD-A47B98ADF3F9}"/>
              </a:ext>
            </a:extLst>
          </p:cNvPr>
          <p:cNvSpPr txBox="1">
            <a:spLocks/>
          </p:cNvSpPr>
          <p:nvPr/>
        </p:nvSpPr>
        <p:spPr>
          <a:xfrm>
            <a:off x="100302" y="91914"/>
            <a:ext cx="11150600" cy="6206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  <a:latin typeface="Tw Cen MT" panose="020B0602020104020603" pitchFamily="34" charset="0"/>
              </a:rPr>
              <a:t>TRADITIONAL VS MACHINE LEARNING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24340F-9F90-4205-1B1D-5821019A8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233224"/>
              </p:ext>
            </p:extLst>
          </p:nvPr>
        </p:nvGraphicFramePr>
        <p:xfrm>
          <a:off x="268910" y="784088"/>
          <a:ext cx="11654180" cy="5508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223">
                  <a:extLst>
                    <a:ext uri="{9D8B030D-6E8A-4147-A177-3AD203B41FA5}">
                      <a16:colId xmlns:a16="http://schemas.microsoft.com/office/drawing/2014/main" val="2785900615"/>
                    </a:ext>
                  </a:extLst>
                </a:gridCol>
                <a:gridCol w="848556">
                  <a:extLst>
                    <a:ext uri="{9D8B030D-6E8A-4147-A177-3AD203B41FA5}">
                      <a16:colId xmlns:a16="http://schemas.microsoft.com/office/drawing/2014/main" val="2287965835"/>
                    </a:ext>
                  </a:extLst>
                </a:gridCol>
                <a:gridCol w="872427">
                  <a:extLst>
                    <a:ext uri="{9D8B030D-6E8A-4147-A177-3AD203B41FA5}">
                      <a16:colId xmlns:a16="http://schemas.microsoft.com/office/drawing/2014/main" val="1756528531"/>
                    </a:ext>
                  </a:extLst>
                </a:gridCol>
                <a:gridCol w="938114">
                  <a:extLst>
                    <a:ext uri="{9D8B030D-6E8A-4147-A177-3AD203B41FA5}">
                      <a16:colId xmlns:a16="http://schemas.microsoft.com/office/drawing/2014/main" val="1529737834"/>
                    </a:ext>
                  </a:extLst>
                </a:gridCol>
                <a:gridCol w="1175577">
                  <a:extLst>
                    <a:ext uri="{9D8B030D-6E8A-4147-A177-3AD203B41FA5}">
                      <a16:colId xmlns:a16="http://schemas.microsoft.com/office/drawing/2014/main" val="2509247184"/>
                    </a:ext>
                  </a:extLst>
                </a:gridCol>
                <a:gridCol w="751436">
                  <a:extLst>
                    <a:ext uri="{9D8B030D-6E8A-4147-A177-3AD203B41FA5}">
                      <a16:colId xmlns:a16="http://schemas.microsoft.com/office/drawing/2014/main" val="1186300029"/>
                    </a:ext>
                  </a:extLst>
                </a:gridCol>
                <a:gridCol w="1466835">
                  <a:extLst>
                    <a:ext uri="{9D8B030D-6E8A-4147-A177-3AD203B41FA5}">
                      <a16:colId xmlns:a16="http://schemas.microsoft.com/office/drawing/2014/main" val="606900825"/>
                    </a:ext>
                  </a:extLst>
                </a:gridCol>
                <a:gridCol w="827318">
                  <a:extLst>
                    <a:ext uri="{9D8B030D-6E8A-4147-A177-3AD203B41FA5}">
                      <a16:colId xmlns:a16="http://schemas.microsoft.com/office/drawing/2014/main" val="3329416325"/>
                    </a:ext>
                  </a:extLst>
                </a:gridCol>
                <a:gridCol w="1112492">
                  <a:extLst>
                    <a:ext uri="{9D8B030D-6E8A-4147-A177-3AD203B41FA5}">
                      <a16:colId xmlns:a16="http://schemas.microsoft.com/office/drawing/2014/main" val="98081327"/>
                    </a:ext>
                  </a:extLst>
                </a:gridCol>
                <a:gridCol w="1155023">
                  <a:extLst>
                    <a:ext uri="{9D8B030D-6E8A-4147-A177-3AD203B41FA5}">
                      <a16:colId xmlns:a16="http://schemas.microsoft.com/office/drawing/2014/main" val="1113851341"/>
                    </a:ext>
                  </a:extLst>
                </a:gridCol>
                <a:gridCol w="1305179">
                  <a:extLst>
                    <a:ext uri="{9D8B030D-6E8A-4147-A177-3AD203B41FA5}">
                      <a16:colId xmlns:a16="http://schemas.microsoft.com/office/drawing/2014/main" val="1213134508"/>
                    </a:ext>
                  </a:extLst>
                </a:gridCol>
              </a:tblGrid>
              <a:tr h="832737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56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KNN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56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SVM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56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LR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56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RANDOM FOREST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56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56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STOCKASTIC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56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MACD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56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RSI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56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BBANDS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567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Aroon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56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0668"/>
                  </a:ext>
                </a:extLst>
              </a:tr>
              <a:tr h="41780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STOCK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Tesla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186774"/>
                  </a:ext>
                </a:extLst>
              </a:tr>
              <a:tr h="527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Data Points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180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300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3964604"/>
                  </a:ext>
                </a:extLst>
              </a:tr>
              <a:tr h="527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Profitability %</a:t>
                      </a: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83.11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84.41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84.41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85.96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68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41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41.66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65.21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50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814750"/>
                  </a:ext>
                </a:extLst>
              </a:tr>
              <a:tr h="527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Profitable Trades</a:t>
                      </a: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64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65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65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66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541597"/>
                  </a:ext>
                </a:extLst>
              </a:tr>
              <a:tr h="527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Stop Lose</a:t>
                      </a: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13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12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11</a:t>
                      </a:r>
                      <a:endParaRPr lang="en-IN" sz="1600" dirty="0"/>
                    </a:p>
                    <a:p>
                      <a:pPr algn="ctr"/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936508"/>
                  </a:ext>
                </a:extLst>
              </a:tr>
              <a:tr h="3930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BUY</a:t>
                      </a: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38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40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40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41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67112"/>
                  </a:ext>
                </a:extLst>
              </a:tr>
              <a:tr h="4115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SELL</a:t>
                      </a: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40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38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38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37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734650"/>
                  </a:ext>
                </a:extLst>
              </a:tr>
              <a:tr h="527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Total Trades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23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0674799"/>
                  </a:ext>
                </a:extLst>
              </a:tr>
              <a:tr h="527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Execution speed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0.4s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2.1s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0.5s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3.8s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0.2s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0.1s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0.3s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0.1s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0.4s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047199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891B3B4-9419-DA50-F792-055EC56ED585}"/>
              </a:ext>
            </a:extLst>
          </p:cNvPr>
          <p:cNvSpPr txBox="1"/>
          <p:nvPr/>
        </p:nvSpPr>
        <p:spPr>
          <a:xfrm>
            <a:off x="3203697" y="6369637"/>
            <a:ext cx="69838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2C567A"/>
                </a:solidFill>
              </a:rPr>
              <a:t>Table 2. </a:t>
            </a:r>
            <a:r>
              <a:rPr lang="en-US" sz="1600" b="1" dirty="0"/>
              <a:t>Comparison of Machine learning and technical indicators </a:t>
            </a:r>
          </a:p>
        </p:txBody>
      </p:sp>
    </p:spTree>
    <p:extLst>
      <p:ext uri="{BB962C8B-B14F-4D97-AF65-F5344CB8AC3E}">
        <p14:creationId xmlns:p14="http://schemas.microsoft.com/office/powerpoint/2010/main" val="1692564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FC7D13-B02F-A955-7FEB-4D2D1C3F1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38363C3-0ECB-31C9-C1BE-B2BF06981F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7252092"/>
              </p:ext>
            </p:extLst>
          </p:nvPr>
        </p:nvGraphicFramePr>
        <p:xfrm>
          <a:off x="7083121" y="1295930"/>
          <a:ext cx="2594301" cy="5242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C149A8E-5A69-0185-C3CF-906669EB87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9191336"/>
              </p:ext>
            </p:extLst>
          </p:nvPr>
        </p:nvGraphicFramePr>
        <p:xfrm>
          <a:off x="2404192" y="280605"/>
          <a:ext cx="2279904" cy="5883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3AB8F93-3EA1-BB06-66A2-279343DA38AD}"/>
              </a:ext>
            </a:extLst>
          </p:cNvPr>
          <p:cNvSpPr txBox="1"/>
          <p:nvPr/>
        </p:nvSpPr>
        <p:spPr>
          <a:xfrm>
            <a:off x="6270172" y="5367661"/>
            <a:ext cx="4472124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Figure 12. </a:t>
            </a:r>
            <a:r>
              <a:rPr lang="en-US" sz="1600" b="1" dirty="0"/>
              <a:t>Overall Microprocessor (PS) overview</a:t>
            </a:r>
          </a:p>
          <a:p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F5BA36-9308-326A-B548-A266D65D1864}"/>
              </a:ext>
            </a:extLst>
          </p:cNvPr>
          <p:cNvSpPr txBox="1"/>
          <p:nvPr/>
        </p:nvSpPr>
        <p:spPr>
          <a:xfrm>
            <a:off x="3689904" y="78165"/>
            <a:ext cx="60979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>
                <a:solidFill>
                  <a:srgbClr val="002060"/>
                </a:solidFill>
                <a:latin typeface="Tw Cen MT" panose="020B0602020104020603" pitchFamily="34" charset="0"/>
              </a:rPr>
              <a:t>HARDWARE IMPLEMENTATION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A01767-DA60-C8BB-3E11-DFB4DEBF43CA}"/>
              </a:ext>
            </a:extLst>
          </p:cNvPr>
          <p:cNvSpPr txBox="1"/>
          <p:nvPr/>
        </p:nvSpPr>
        <p:spPr>
          <a:xfrm>
            <a:off x="1917301" y="5365997"/>
            <a:ext cx="3579744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Figure 11. </a:t>
            </a:r>
            <a:r>
              <a:rPr lang="en-US" sz="1600" b="1" dirty="0"/>
              <a:t>Overall FPGA (PL) overview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71888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B7466D-1359-C0C1-59BC-924689EC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19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927795-E779-921E-883B-D2BB46018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842" y="2417723"/>
            <a:ext cx="3342703" cy="3382162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25697EA1-3849-C7E9-6C3E-AC5AAC065769}"/>
              </a:ext>
            </a:extLst>
          </p:cNvPr>
          <p:cNvSpPr/>
          <p:nvPr/>
        </p:nvSpPr>
        <p:spPr>
          <a:xfrm flipV="1">
            <a:off x="6289642" y="3920648"/>
            <a:ext cx="1078135" cy="38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FF7CCB-8AD2-420E-82DE-61EAFCB127DA}"/>
              </a:ext>
            </a:extLst>
          </p:cNvPr>
          <p:cNvSpPr/>
          <p:nvPr/>
        </p:nvSpPr>
        <p:spPr>
          <a:xfrm>
            <a:off x="1656316" y="3736228"/>
            <a:ext cx="1704974" cy="819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Stock Market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5BBE5D-9A72-6623-CB6C-7BC3165DE2CC}"/>
              </a:ext>
            </a:extLst>
          </p:cNvPr>
          <p:cNvSpPr/>
          <p:nvPr/>
        </p:nvSpPr>
        <p:spPr>
          <a:xfrm>
            <a:off x="4557579" y="3703575"/>
            <a:ext cx="1704974" cy="819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Multiplier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DF834EA-42F3-FDF1-062B-084C13299827}"/>
              </a:ext>
            </a:extLst>
          </p:cNvPr>
          <p:cNvSpPr/>
          <p:nvPr/>
        </p:nvSpPr>
        <p:spPr>
          <a:xfrm flipV="1">
            <a:off x="3420367" y="3953301"/>
            <a:ext cx="1078135" cy="38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A9FD1A-D90C-EF39-55F1-B74A9BECD584}"/>
              </a:ext>
            </a:extLst>
          </p:cNvPr>
          <p:cNvSpPr txBox="1"/>
          <p:nvPr/>
        </p:nvSpPr>
        <p:spPr>
          <a:xfrm>
            <a:off x="3886200" y="-52671"/>
            <a:ext cx="36940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>
                <a:solidFill>
                  <a:srgbClr val="002060"/>
                </a:solidFill>
                <a:latin typeface="Tw Cen MT" panose="020B0602020104020603" pitchFamily="34" charset="0"/>
              </a:rPr>
              <a:t>PROBLEMS TACKLED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A40085-7CB3-2F81-2B98-4A966BBAB492}"/>
              </a:ext>
            </a:extLst>
          </p:cNvPr>
          <p:cNvSpPr txBox="1"/>
          <p:nvPr/>
        </p:nvSpPr>
        <p:spPr>
          <a:xfrm>
            <a:off x="612920" y="834950"/>
            <a:ext cx="23275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Floating Point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Negative Number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Division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C4F7B2-92D3-121D-E0CF-11AF292621CF}"/>
              </a:ext>
            </a:extLst>
          </p:cNvPr>
          <p:cNvSpPr txBox="1"/>
          <p:nvPr/>
        </p:nvSpPr>
        <p:spPr>
          <a:xfrm>
            <a:off x="4197988" y="5179010"/>
            <a:ext cx="418330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Figure 13. </a:t>
            </a:r>
            <a:r>
              <a:rPr lang="en-US" sz="1600" b="1" dirty="0"/>
              <a:t>Floating point Problem</a:t>
            </a:r>
          </a:p>
          <a:p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1F3706-0FFA-0376-4903-551AAEEA8BAA}"/>
              </a:ext>
            </a:extLst>
          </p:cNvPr>
          <p:cNvSpPr txBox="1"/>
          <p:nvPr/>
        </p:nvSpPr>
        <p:spPr>
          <a:xfrm>
            <a:off x="612920" y="189449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Floating Point:</a:t>
            </a:r>
          </a:p>
        </p:txBody>
      </p:sp>
    </p:spTree>
    <p:extLst>
      <p:ext uri="{BB962C8B-B14F-4D97-AF65-F5344CB8AC3E}">
        <p14:creationId xmlns:p14="http://schemas.microsoft.com/office/powerpoint/2010/main" val="1558237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242" y="678988"/>
            <a:ext cx="5690680" cy="24710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HIGH FREQUENCY TRADING </a:t>
            </a:r>
            <a:endParaRPr lang="ru-RU" dirty="0">
              <a:solidFill>
                <a:srgbClr val="00206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259" y="3425364"/>
            <a:ext cx="3109880" cy="49728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FYP PRESENTATION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CBAE3-CEA3-4EE0-83F6-41CFC54D2B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6260" y="5229184"/>
            <a:ext cx="3639966" cy="497280"/>
          </a:xfrm>
        </p:spPr>
        <p:txBody>
          <a:bodyPr/>
          <a:lstStyle/>
          <a:p>
            <a:r>
              <a:rPr lang="en-US" dirty="0"/>
              <a:t>DATED 08/02/2022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F3F4B9-13E3-17FE-482C-151FEBC89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B5ED7E-A269-F33C-EC59-8D71216832C2}"/>
              </a:ext>
            </a:extLst>
          </p:cNvPr>
          <p:cNvSpPr txBox="1"/>
          <p:nvPr/>
        </p:nvSpPr>
        <p:spPr>
          <a:xfrm>
            <a:off x="463821" y="149867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Division: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Rom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Shifting by 2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Series Dividing Algorithm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1A9A4E-E876-8A46-4208-8B36A03536D7}"/>
              </a:ext>
            </a:extLst>
          </p:cNvPr>
          <p:cNvSpPr/>
          <p:nvPr/>
        </p:nvSpPr>
        <p:spPr>
          <a:xfrm>
            <a:off x="2083255" y="2533040"/>
            <a:ext cx="1704974" cy="2750159"/>
          </a:xfrm>
          <a:prstGeom prst="rect">
            <a:avLst/>
          </a:prstGeom>
          <a:solidFill>
            <a:srgbClr val="0D1D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ROM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CF2BF93-1338-A106-15BC-E0E1622F2B46}"/>
              </a:ext>
            </a:extLst>
          </p:cNvPr>
          <p:cNvSpPr/>
          <p:nvPr/>
        </p:nvSpPr>
        <p:spPr>
          <a:xfrm flipV="1">
            <a:off x="946871" y="3642243"/>
            <a:ext cx="1078135" cy="38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3FAE357-31C3-7CD3-28DF-C81872C876B7}"/>
              </a:ext>
            </a:extLst>
          </p:cNvPr>
          <p:cNvSpPr/>
          <p:nvPr/>
        </p:nvSpPr>
        <p:spPr>
          <a:xfrm flipV="1">
            <a:off x="3846478" y="3642243"/>
            <a:ext cx="1078135" cy="38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469FEC-1A7B-92AD-59FA-F49AAF505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590" y="2188627"/>
            <a:ext cx="5238750" cy="32929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31C3789-600B-B4DB-C34E-27573A1CAC46}"/>
              </a:ext>
            </a:extLst>
          </p:cNvPr>
          <p:cNvSpPr txBox="1"/>
          <p:nvPr/>
        </p:nvSpPr>
        <p:spPr>
          <a:xfrm>
            <a:off x="2083255" y="5581389"/>
            <a:ext cx="418330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Figure 14. </a:t>
            </a:r>
            <a:r>
              <a:rPr lang="en-US" sz="1600" b="1" dirty="0"/>
              <a:t>ROM</a:t>
            </a:r>
          </a:p>
          <a:p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1A0835-0EB5-D39A-E450-F8D4D29FCC9A}"/>
              </a:ext>
            </a:extLst>
          </p:cNvPr>
          <p:cNvSpPr txBox="1"/>
          <p:nvPr/>
        </p:nvSpPr>
        <p:spPr>
          <a:xfrm>
            <a:off x="7170492" y="5611209"/>
            <a:ext cx="418330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Figure 15. </a:t>
            </a:r>
            <a:r>
              <a:rPr lang="en-US" sz="1600" b="1" dirty="0"/>
              <a:t>VHDL CODING</a:t>
            </a:r>
          </a:p>
          <a:p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A5696B-FF79-F039-0587-AE70F0D3EFF9}"/>
              </a:ext>
            </a:extLst>
          </p:cNvPr>
          <p:cNvSpPr txBox="1"/>
          <p:nvPr/>
        </p:nvSpPr>
        <p:spPr>
          <a:xfrm>
            <a:off x="1026926" y="365867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1C44EF-9987-D4CC-AF15-80345266F97E}"/>
              </a:ext>
            </a:extLst>
          </p:cNvPr>
          <p:cNvSpPr txBox="1"/>
          <p:nvPr/>
        </p:nvSpPr>
        <p:spPr>
          <a:xfrm>
            <a:off x="3957382" y="3658674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393854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400818-B64F-7D87-D7F6-29C15609D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8286" y="6356352"/>
            <a:ext cx="395514" cy="365125"/>
          </a:xfrm>
        </p:spPr>
        <p:txBody>
          <a:bodyPr/>
          <a:lstStyle/>
          <a:p>
            <a:fld id="{20CC475A-FC22-4BB2-81DE-26878B72C705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9AFFA85-E6D7-2A11-D365-1B7B907647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455158"/>
              </p:ext>
            </p:extLst>
          </p:nvPr>
        </p:nvGraphicFramePr>
        <p:xfrm>
          <a:off x="1358083" y="860616"/>
          <a:ext cx="8522082" cy="25683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9674">
                  <a:extLst>
                    <a:ext uri="{9D8B030D-6E8A-4147-A177-3AD203B41FA5}">
                      <a16:colId xmlns:a16="http://schemas.microsoft.com/office/drawing/2014/main" val="2269671340"/>
                    </a:ext>
                  </a:extLst>
                </a:gridCol>
                <a:gridCol w="2129674">
                  <a:extLst>
                    <a:ext uri="{9D8B030D-6E8A-4147-A177-3AD203B41FA5}">
                      <a16:colId xmlns:a16="http://schemas.microsoft.com/office/drawing/2014/main" val="1770026888"/>
                    </a:ext>
                  </a:extLst>
                </a:gridCol>
                <a:gridCol w="2131367">
                  <a:extLst>
                    <a:ext uri="{9D8B030D-6E8A-4147-A177-3AD203B41FA5}">
                      <a16:colId xmlns:a16="http://schemas.microsoft.com/office/drawing/2014/main" val="621448669"/>
                    </a:ext>
                  </a:extLst>
                </a:gridCol>
                <a:gridCol w="2131367">
                  <a:extLst>
                    <a:ext uri="{9D8B030D-6E8A-4147-A177-3AD203B41FA5}">
                      <a16:colId xmlns:a16="http://schemas.microsoft.com/office/drawing/2014/main" val="2311203150"/>
                    </a:ext>
                  </a:extLst>
                </a:gridCol>
              </a:tblGrid>
              <a:tr h="680276">
                <a:tc>
                  <a:txBody>
                    <a:bodyPr/>
                    <a:lstStyle/>
                    <a:p>
                      <a:pPr marL="0" marR="60960" indent="0" algn="ctr">
                        <a:lnSpc>
                          <a:spcPct val="97000"/>
                        </a:lnSpc>
                        <a:spcBef>
                          <a:spcPts val="0"/>
                        </a:spcBef>
                        <a:spcAft>
                          <a:spcPts val="585"/>
                        </a:spcAft>
                      </a:pPr>
                      <a:r>
                        <a:rPr lang="en-US" sz="1600" dirty="0">
                          <a:effectLst/>
                        </a:rPr>
                        <a:t>Technical Indicator</a:t>
                      </a:r>
                      <a:endParaRPr lang="en-US" sz="1600" dirty="0">
                        <a:solidFill>
                          <a:srgbClr val="231F2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567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0960" indent="0" algn="ctr">
                        <a:lnSpc>
                          <a:spcPct val="97000"/>
                        </a:lnSpc>
                        <a:spcBef>
                          <a:spcPts val="0"/>
                        </a:spcBef>
                        <a:spcAft>
                          <a:spcPts val="585"/>
                        </a:spcAft>
                      </a:pPr>
                      <a:r>
                        <a:rPr lang="en-US" sz="1600" dirty="0">
                          <a:effectLst/>
                        </a:rPr>
                        <a:t>Total no of Clock</a:t>
                      </a:r>
                      <a:endParaRPr lang="en-US" sz="1600" dirty="0">
                        <a:solidFill>
                          <a:srgbClr val="231F2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567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0960" indent="0" algn="ctr">
                        <a:lnSpc>
                          <a:spcPct val="97000"/>
                        </a:lnSpc>
                        <a:spcBef>
                          <a:spcPts val="0"/>
                        </a:spcBef>
                        <a:spcAft>
                          <a:spcPts val="585"/>
                        </a:spcAft>
                      </a:pPr>
                      <a:r>
                        <a:rPr lang="en-US" sz="1600" dirty="0">
                          <a:effectLst/>
                        </a:rPr>
                        <a:t>Time Period (ns)</a:t>
                      </a:r>
                      <a:endParaRPr lang="en-US" sz="1600" dirty="0">
                        <a:solidFill>
                          <a:srgbClr val="231F2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567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0960" indent="0" algn="ctr">
                        <a:lnSpc>
                          <a:spcPct val="97000"/>
                        </a:lnSpc>
                        <a:spcBef>
                          <a:spcPts val="0"/>
                        </a:spcBef>
                        <a:spcAft>
                          <a:spcPts val="585"/>
                        </a:spcAft>
                      </a:pPr>
                      <a:r>
                        <a:rPr lang="en-US" sz="1600" dirty="0">
                          <a:effectLst/>
                        </a:rPr>
                        <a:t>Frequency (MHZ)</a:t>
                      </a:r>
                      <a:endParaRPr lang="en-US" sz="1600" dirty="0">
                        <a:solidFill>
                          <a:srgbClr val="231F2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56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63293"/>
                  </a:ext>
                </a:extLst>
              </a:tr>
              <a:tr h="633690">
                <a:tc>
                  <a:txBody>
                    <a:bodyPr/>
                    <a:lstStyle/>
                    <a:p>
                      <a:pPr marL="0" marR="60960" indent="17653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585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MACD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0960" indent="17653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585"/>
                        </a:spcAft>
                      </a:pPr>
                      <a:r>
                        <a:rPr lang="en-US" sz="1600" dirty="0">
                          <a:effectLst/>
                        </a:rPr>
                        <a:t>365</a:t>
                      </a:r>
                      <a:endParaRPr lang="en-US" sz="1600" dirty="0">
                        <a:solidFill>
                          <a:srgbClr val="231F2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0960" indent="17653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585"/>
                        </a:spcAft>
                      </a:pPr>
                      <a:r>
                        <a:rPr lang="en-US" sz="1600" dirty="0">
                          <a:effectLst/>
                        </a:rPr>
                        <a:t>23.8 ns</a:t>
                      </a:r>
                      <a:endParaRPr lang="en-US" sz="1600" dirty="0">
                        <a:solidFill>
                          <a:srgbClr val="231F2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0960" indent="17653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585"/>
                        </a:spcAft>
                      </a:pPr>
                      <a:r>
                        <a:rPr lang="en-US" sz="1600" dirty="0">
                          <a:effectLst/>
                        </a:rPr>
                        <a:t>42.017 MHz</a:t>
                      </a:r>
                      <a:endParaRPr lang="en-US" sz="1600" dirty="0">
                        <a:solidFill>
                          <a:srgbClr val="231F2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763949"/>
                  </a:ext>
                </a:extLst>
              </a:tr>
              <a:tr h="633690">
                <a:tc>
                  <a:txBody>
                    <a:bodyPr/>
                    <a:lstStyle/>
                    <a:p>
                      <a:pPr marL="0" marR="60960" indent="17653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585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RSI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0960" indent="17653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585"/>
                        </a:spcAft>
                      </a:pPr>
                      <a:r>
                        <a:rPr lang="en-US" sz="1600" dirty="0">
                          <a:effectLst/>
                        </a:rPr>
                        <a:t>365</a:t>
                      </a:r>
                      <a:endParaRPr lang="en-US" sz="1600" dirty="0">
                        <a:solidFill>
                          <a:srgbClr val="231F2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0960" indent="17653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585"/>
                        </a:spcAft>
                      </a:pPr>
                      <a:r>
                        <a:rPr lang="en-US" sz="1600" dirty="0">
                          <a:effectLst/>
                        </a:rPr>
                        <a:t>58.1 ns</a:t>
                      </a:r>
                      <a:endParaRPr lang="en-US" sz="1600" dirty="0">
                        <a:solidFill>
                          <a:srgbClr val="231F2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0960" indent="17653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585"/>
                        </a:spcAft>
                      </a:pPr>
                      <a:r>
                        <a:rPr lang="en-US" sz="1600" dirty="0">
                          <a:effectLst/>
                        </a:rPr>
                        <a:t>17.2 MHz</a:t>
                      </a:r>
                      <a:endParaRPr lang="en-US" sz="1600" dirty="0">
                        <a:solidFill>
                          <a:srgbClr val="231F2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519501"/>
                  </a:ext>
                </a:extLst>
              </a:tr>
              <a:tr h="620728">
                <a:tc>
                  <a:txBody>
                    <a:bodyPr/>
                    <a:lstStyle/>
                    <a:p>
                      <a:pPr marL="0" marR="60960" indent="17653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585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Aroon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0960" indent="17653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585"/>
                        </a:spcAft>
                      </a:pPr>
                      <a:r>
                        <a:rPr lang="en-US" sz="1600" dirty="0">
                          <a:effectLst/>
                        </a:rPr>
                        <a:t>5856</a:t>
                      </a:r>
                      <a:endParaRPr lang="en-US" sz="1600" dirty="0">
                        <a:solidFill>
                          <a:srgbClr val="231F2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0960" indent="17653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585"/>
                        </a:spcAft>
                      </a:pPr>
                      <a:r>
                        <a:rPr lang="en-US" sz="1600" dirty="0">
                          <a:effectLst/>
                        </a:rPr>
                        <a:t>14.1 ns</a:t>
                      </a:r>
                      <a:endParaRPr lang="en-US" sz="1600" dirty="0">
                        <a:solidFill>
                          <a:srgbClr val="231F2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0960" indent="17653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585"/>
                        </a:spcAft>
                      </a:pPr>
                      <a:r>
                        <a:rPr lang="en-US" sz="1600" dirty="0">
                          <a:effectLst/>
                        </a:rPr>
                        <a:t>70.922 MHz</a:t>
                      </a:r>
                      <a:endParaRPr lang="en-US" sz="1600" dirty="0">
                        <a:solidFill>
                          <a:srgbClr val="231F2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836424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3009B36E-0DCD-500C-50B7-58AE5863D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020" y="3433053"/>
            <a:ext cx="800026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76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762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D1D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TABLE 3.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231F2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Comparative Analysis of fully implementable technical indicators using FPGA (PL)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E7ADA15-37AB-4DF1-66C0-650BA9802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017507"/>
              </p:ext>
            </p:extLst>
          </p:nvPr>
        </p:nvGraphicFramePr>
        <p:xfrm>
          <a:off x="1358083" y="3979145"/>
          <a:ext cx="8522081" cy="24055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0855">
                  <a:extLst>
                    <a:ext uri="{9D8B030D-6E8A-4147-A177-3AD203B41FA5}">
                      <a16:colId xmlns:a16="http://schemas.microsoft.com/office/drawing/2014/main" val="4069191302"/>
                    </a:ext>
                  </a:extLst>
                </a:gridCol>
                <a:gridCol w="2059027">
                  <a:extLst>
                    <a:ext uri="{9D8B030D-6E8A-4147-A177-3AD203B41FA5}">
                      <a16:colId xmlns:a16="http://schemas.microsoft.com/office/drawing/2014/main" val="1287143637"/>
                    </a:ext>
                  </a:extLst>
                </a:gridCol>
                <a:gridCol w="2059027">
                  <a:extLst>
                    <a:ext uri="{9D8B030D-6E8A-4147-A177-3AD203B41FA5}">
                      <a16:colId xmlns:a16="http://schemas.microsoft.com/office/drawing/2014/main" val="3257097973"/>
                    </a:ext>
                  </a:extLst>
                </a:gridCol>
                <a:gridCol w="2353172">
                  <a:extLst>
                    <a:ext uri="{9D8B030D-6E8A-4147-A177-3AD203B41FA5}">
                      <a16:colId xmlns:a16="http://schemas.microsoft.com/office/drawing/2014/main" val="1619455104"/>
                    </a:ext>
                  </a:extLst>
                </a:gridCol>
              </a:tblGrid>
              <a:tr h="515152">
                <a:tc>
                  <a:txBody>
                    <a:bodyPr/>
                    <a:lstStyle/>
                    <a:p>
                      <a:pPr marL="0" marR="6096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85"/>
                        </a:spcAft>
                      </a:pPr>
                      <a:r>
                        <a:rPr lang="en-US" sz="1600" b="1" dirty="0">
                          <a:effectLst/>
                        </a:rPr>
                        <a:t>Technical Indicator</a:t>
                      </a:r>
                      <a:endParaRPr lang="en-US" sz="1200" b="1" dirty="0">
                        <a:solidFill>
                          <a:srgbClr val="231F2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567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096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85"/>
                        </a:spcAft>
                      </a:pPr>
                      <a:r>
                        <a:rPr lang="en-US" sz="1600" b="1" dirty="0">
                          <a:effectLst/>
                        </a:rPr>
                        <a:t>Software execution time (us)</a:t>
                      </a:r>
                      <a:endParaRPr lang="en-US" sz="1200" b="1" dirty="0">
                        <a:solidFill>
                          <a:srgbClr val="231F2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567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096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85"/>
                        </a:spcAft>
                      </a:pPr>
                      <a:r>
                        <a:rPr lang="en-US" sz="1600" b="1" dirty="0">
                          <a:effectLst/>
                        </a:rPr>
                        <a:t>Hardware execution time (us)</a:t>
                      </a:r>
                      <a:endParaRPr lang="en-US" sz="1200" b="1" dirty="0">
                        <a:solidFill>
                          <a:srgbClr val="231F2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567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096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85"/>
                        </a:spcAft>
                      </a:pPr>
                      <a:r>
                        <a:rPr lang="en-US" sz="1600" b="1" dirty="0">
                          <a:effectLst/>
                        </a:rPr>
                        <a:t>Latency Comparison</a:t>
                      </a:r>
                      <a:endParaRPr lang="en-US" sz="1200" b="1" dirty="0">
                        <a:solidFill>
                          <a:srgbClr val="231F2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56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253661"/>
                  </a:ext>
                </a:extLst>
              </a:tr>
              <a:tr h="496462">
                <a:tc>
                  <a:txBody>
                    <a:bodyPr/>
                    <a:lstStyle/>
                    <a:p>
                      <a:pPr marL="0" marR="60960" indent="176530" algn="ctr">
                        <a:lnSpc>
                          <a:spcPct val="97000"/>
                        </a:lnSpc>
                        <a:spcBef>
                          <a:spcPts val="0"/>
                        </a:spcBef>
                        <a:spcAft>
                          <a:spcPts val="585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60960" indent="0" algn="ctr">
                        <a:lnSpc>
                          <a:spcPct val="97000"/>
                        </a:lnSpc>
                        <a:spcBef>
                          <a:spcPts val="0"/>
                        </a:spcBef>
                        <a:spcAft>
                          <a:spcPts val="585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MACD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0960" indent="176530" algn="ctr">
                        <a:lnSpc>
                          <a:spcPct val="97000"/>
                        </a:lnSpc>
                        <a:spcBef>
                          <a:spcPts val="0"/>
                        </a:spcBef>
                        <a:spcAft>
                          <a:spcPts val="585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0" marR="60960" indent="0" algn="ctr">
                        <a:lnSpc>
                          <a:spcPct val="97000"/>
                        </a:lnSpc>
                        <a:spcBef>
                          <a:spcPts val="0"/>
                        </a:spcBef>
                        <a:spcAft>
                          <a:spcPts val="585"/>
                        </a:spcAft>
                      </a:pPr>
                      <a:r>
                        <a:rPr lang="en-US" sz="1600" dirty="0">
                          <a:effectLst/>
                        </a:rPr>
                        <a:t>160 us</a:t>
                      </a:r>
                      <a:endParaRPr lang="en-US" sz="1600" dirty="0">
                        <a:solidFill>
                          <a:srgbClr val="231F2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0960" indent="176530" algn="ctr">
                        <a:lnSpc>
                          <a:spcPct val="97000"/>
                        </a:lnSpc>
                        <a:spcBef>
                          <a:spcPts val="0"/>
                        </a:spcBef>
                        <a:spcAft>
                          <a:spcPts val="585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0" marR="60960" indent="0" algn="ctr">
                        <a:lnSpc>
                          <a:spcPct val="97000"/>
                        </a:lnSpc>
                        <a:spcBef>
                          <a:spcPts val="0"/>
                        </a:spcBef>
                        <a:spcAft>
                          <a:spcPts val="585"/>
                        </a:spcAft>
                      </a:pPr>
                      <a:r>
                        <a:rPr lang="en-US" sz="1600" dirty="0">
                          <a:effectLst/>
                        </a:rPr>
                        <a:t>8.687 us</a:t>
                      </a:r>
                      <a:endParaRPr lang="en-US" sz="1600" dirty="0">
                        <a:solidFill>
                          <a:srgbClr val="231F2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0960" indent="0" algn="ctr">
                        <a:lnSpc>
                          <a:spcPct val="97000"/>
                        </a:lnSpc>
                        <a:spcBef>
                          <a:spcPts val="0"/>
                        </a:spcBef>
                        <a:spcAft>
                          <a:spcPts val="585"/>
                        </a:spcAft>
                      </a:pPr>
                      <a:r>
                        <a:rPr lang="en-US" sz="1600" dirty="0">
                          <a:effectLst/>
                        </a:rPr>
                        <a:t>Hardware is 18.63 times faster than software</a:t>
                      </a:r>
                      <a:endParaRPr lang="en-US" sz="1200" dirty="0">
                        <a:solidFill>
                          <a:srgbClr val="231F2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801729"/>
                  </a:ext>
                </a:extLst>
              </a:tr>
              <a:tr h="496462">
                <a:tc>
                  <a:txBody>
                    <a:bodyPr/>
                    <a:lstStyle/>
                    <a:p>
                      <a:pPr marL="0" marR="60960" indent="176530" algn="ctr">
                        <a:lnSpc>
                          <a:spcPct val="97000"/>
                        </a:lnSpc>
                        <a:spcBef>
                          <a:spcPts val="0"/>
                        </a:spcBef>
                        <a:spcAft>
                          <a:spcPts val="585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60960" indent="0" algn="ctr">
                        <a:lnSpc>
                          <a:spcPct val="97000"/>
                        </a:lnSpc>
                        <a:spcBef>
                          <a:spcPts val="0"/>
                        </a:spcBef>
                        <a:spcAft>
                          <a:spcPts val="585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RSI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0960" indent="176530" algn="ctr">
                        <a:lnSpc>
                          <a:spcPct val="97000"/>
                        </a:lnSpc>
                        <a:spcBef>
                          <a:spcPts val="0"/>
                        </a:spcBef>
                        <a:spcAft>
                          <a:spcPts val="585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0" marR="60960" indent="0" algn="ctr">
                        <a:lnSpc>
                          <a:spcPct val="97000"/>
                        </a:lnSpc>
                        <a:spcBef>
                          <a:spcPts val="0"/>
                        </a:spcBef>
                        <a:spcAft>
                          <a:spcPts val="585"/>
                        </a:spcAft>
                      </a:pPr>
                      <a:r>
                        <a:rPr lang="en-US" sz="1600" dirty="0">
                          <a:effectLst/>
                        </a:rPr>
                        <a:t>221 us</a:t>
                      </a:r>
                      <a:endParaRPr lang="en-US" sz="1600" dirty="0">
                        <a:solidFill>
                          <a:srgbClr val="231F2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0960" indent="176530" algn="ctr">
                        <a:lnSpc>
                          <a:spcPct val="97000"/>
                        </a:lnSpc>
                        <a:spcBef>
                          <a:spcPts val="0"/>
                        </a:spcBef>
                        <a:spcAft>
                          <a:spcPts val="585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0" marR="60960" indent="0" algn="ctr">
                        <a:lnSpc>
                          <a:spcPct val="97000"/>
                        </a:lnSpc>
                        <a:spcBef>
                          <a:spcPts val="0"/>
                        </a:spcBef>
                        <a:spcAft>
                          <a:spcPts val="585"/>
                        </a:spcAft>
                      </a:pPr>
                      <a:r>
                        <a:rPr lang="en-US" sz="1600" dirty="0">
                          <a:effectLst/>
                        </a:rPr>
                        <a:t>21.2 us</a:t>
                      </a:r>
                      <a:endParaRPr lang="en-US" sz="1600" dirty="0">
                        <a:solidFill>
                          <a:srgbClr val="231F2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0960" indent="0" algn="ctr">
                        <a:lnSpc>
                          <a:spcPct val="97000"/>
                        </a:lnSpc>
                        <a:spcBef>
                          <a:spcPts val="0"/>
                        </a:spcBef>
                        <a:spcAft>
                          <a:spcPts val="585"/>
                        </a:spcAft>
                      </a:pPr>
                      <a:r>
                        <a:rPr lang="en-US" sz="1600">
                          <a:effectLst/>
                        </a:rPr>
                        <a:t>Hardware is 10.42 times faster than software</a:t>
                      </a:r>
                      <a:endParaRPr lang="en-US" sz="1200">
                        <a:solidFill>
                          <a:srgbClr val="231F2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439226"/>
                  </a:ext>
                </a:extLst>
              </a:tr>
              <a:tr h="791811">
                <a:tc>
                  <a:txBody>
                    <a:bodyPr/>
                    <a:lstStyle/>
                    <a:p>
                      <a:pPr marL="0" marR="60960" indent="176530" algn="ctr">
                        <a:lnSpc>
                          <a:spcPct val="97000"/>
                        </a:lnSpc>
                        <a:spcBef>
                          <a:spcPts val="0"/>
                        </a:spcBef>
                        <a:spcAft>
                          <a:spcPts val="585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  </a:t>
                      </a:r>
                    </a:p>
                    <a:p>
                      <a:pPr marL="0" marR="60960" indent="0" algn="ctr">
                        <a:lnSpc>
                          <a:spcPct val="97000"/>
                        </a:lnSpc>
                        <a:spcBef>
                          <a:spcPts val="0"/>
                        </a:spcBef>
                        <a:spcAft>
                          <a:spcPts val="585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Aroon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0960" indent="176530" algn="ctr">
                        <a:lnSpc>
                          <a:spcPct val="97000"/>
                        </a:lnSpc>
                        <a:spcBef>
                          <a:spcPts val="0"/>
                        </a:spcBef>
                        <a:spcAft>
                          <a:spcPts val="585"/>
                        </a:spcAft>
                      </a:pPr>
                      <a:r>
                        <a:rPr lang="en-US" sz="1600" dirty="0">
                          <a:effectLst/>
                        </a:rPr>
                        <a:t>  </a:t>
                      </a:r>
                    </a:p>
                    <a:p>
                      <a:pPr marL="0" marR="60960" indent="0" algn="ctr">
                        <a:lnSpc>
                          <a:spcPct val="97000"/>
                        </a:lnSpc>
                        <a:spcBef>
                          <a:spcPts val="0"/>
                        </a:spcBef>
                        <a:spcAft>
                          <a:spcPts val="585"/>
                        </a:spcAft>
                      </a:pPr>
                      <a:r>
                        <a:rPr lang="en-US" sz="1600" dirty="0">
                          <a:effectLst/>
                        </a:rPr>
                        <a:t>528 us</a:t>
                      </a:r>
                      <a:endParaRPr lang="en-US" sz="1600" dirty="0">
                        <a:solidFill>
                          <a:srgbClr val="231F2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0960" indent="176530" algn="ctr">
                        <a:lnSpc>
                          <a:spcPct val="97000"/>
                        </a:lnSpc>
                        <a:spcBef>
                          <a:spcPts val="0"/>
                        </a:spcBef>
                        <a:spcAft>
                          <a:spcPts val="585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0" marR="60960" indent="0" algn="ctr">
                        <a:lnSpc>
                          <a:spcPct val="97000"/>
                        </a:lnSpc>
                        <a:spcBef>
                          <a:spcPts val="0"/>
                        </a:spcBef>
                        <a:spcAft>
                          <a:spcPts val="585"/>
                        </a:spcAft>
                      </a:pPr>
                      <a:r>
                        <a:rPr lang="en-US" sz="1600" dirty="0">
                          <a:effectLst/>
                        </a:rPr>
                        <a:t>82.56 us</a:t>
                      </a:r>
                      <a:endParaRPr lang="en-US" sz="1600" dirty="0">
                        <a:solidFill>
                          <a:srgbClr val="231F2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0960" indent="0" algn="ctr">
                        <a:lnSpc>
                          <a:spcPct val="97000"/>
                        </a:lnSpc>
                        <a:spcBef>
                          <a:spcPts val="0"/>
                        </a:spcBef>
                        <a:spcAft>
                          <a:spcPts val="585"/>
                        </a:spcAft>
                      </a:pPr>
                      <a:r>
                        <a:rPr lang="en-US" sz="1600" dirty="0">
                          <a:effectLst/>
                        </a:rPr>
                        <a:t>Hardware is 6.3953 times faster than software</a:t>
                      </a:r>
                      <a:endParaRPr lang="en-US" sz="1200" dirty="0">
                        <a:solidFill>
                          <a:srgbClr val="231F2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470267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6FCFED59-3CE2-85B0-C261-0A293F07C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38" y="6442215"/>
            <a:ext cx="537057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D1D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TABLE 4.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231F2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Comparative analysis of Software (PS) and FPGA (PL)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F0306B-1B79-691F-B3E8-0FCB782FC10D}"/>
              </a:ext>
            </a:extLst>
          </p:cNvPr>
          <p:cNvSpPr txBox="1"/>
          <p:nvPr/>
        </p:nvSpPr>
        <p:spPr>
          <a:xfrm>
            <a:off x="417444" y="-12695"/>
            <a:ext cx="1861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u="sng" dirty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RESULTS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89559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A952E-914E-EAAF-9AE6-7529376F0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22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6B4519-724C-FC67-1A2F-E1AB33B617AF}"/>
              </a:ext>
            </a:extLst>
          </p:cNvPr>
          <p:cNvSpPr txBox="1"/>
          <p:nvPr/>
        </p:nvSpPr>
        <p:spPr>
          <a:xfrm>
            <a:off x="106875" y="1745671"/>
            <a:ext cx="7647711" cy="1442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JOURNAL PAPER 1</a:t>
            </a:r>
          </a:p>
          <a:p>
            <a:endParaRPr lang="en-US" b="1" dirty="0"/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ea typeface="Adobe Gothic Std B" panose="020B0800000000000000" pitchFamily="34" charset="-128"/>
                <a:cs typeface="Times New Roman" panose="02020603050405020304" pitchFamily="18" charset="0"/>
              </a:rPr>
              <a:t>A Comparative Analysis of Stock Market Prediction Using Various Machine Learning Models on Different Time Frames.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88D3BC-1581-9343-65A4-C57D053ECC30}"/>
              </a:ext>
            </a:extLst>
          </p:cNvPr>
          <p:cNvSpPr txBox="1"/>
          <p:nvPr/>
        </p:nvSpPr>
        <p:spPr>
          <a:xfrm>
            <a:off x="106875" y="3198391"/>
            <a:ext cx="7485416" cy="1441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JOURNAL PAPER 2</a:t>
            </a:r>
          </a:p>
          <a:p>
            <a:endParaRPr lang="en-US" b="1" dirty="0"/>
          </a:p>
          <a:p>
            <a:pPr marL="285750" marR="0" indent="-285750" algn="l">
              <a:lnSpc>
                <a:spcPct val="107000"/>
              </a:lnSpc>
              <a:spcBef>
                <a:spcPts val="0"/>
              </a:spcBef>
              <a:spcAft>
                <a:spcPts val="117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ea typeface="Times New Roman" panose="02020603050405020304" pitchFamily="18" charset="0"/>
              </a:rPr>
              <a:t>Price Prediction of Cryptocurrencies Using Momentum Technical Indicators over Ethernet Via ZYNQ SOC Platform.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537EA9-3262-159B-B788-7986D74F9A2B}"/>
              </a:ext>
            </a:extLst>
          </p:cNvPr>
          <p:cNvSpPr txBox="1"/>
          <p:nvPr/>
        </p:nvSpPr>
        <p:spPr>
          <a:xfrm>
            <a:off x="2808512" y="245662"/>
            <a:ext cx="5403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>
                <a:solidFill>
                  <a:srgbClr val="002060"/>
                </a:solidFill>
                <a:latin typeface="Tw Cen MT" panose="020B0602020104020603" pitchFamily="34" charset="0"/>
              </a:rPr>
              <a:t>PAPER PUBLICATIONS</a:t>
            </a:r>
          </a:p>
        </p:txBody>
      </p:sp>
    </p:spTree>
    <p:extLst>
      <p:ext uri="{BB962C8B-B14F-4D97-AF65-F5344CB8AC3E}">
        <p14:creationId xmlns:p14="http://schemas.microsoft.com/office/powerpoint/2010/main" val="3279215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D67043-0BD8-BA8F-0AAE-C2F87866D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23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429DDA-928E-D2D8-8FE3-49C33D39377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5106" y="1222155"/>
            <a:ext cx="3220004" cy="329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5">
            <a:extLst>
              <a:ext uri="{FF2B5EF4-FFF2-40B4-BE49-F238E27FC236}">
                <a16:creationId xmlns:a16="http://schemas.microsoft.com/office/drawing/2014/main" id="{7F689DE5-074B-C9DC-3B30-82B613E082F9}"/>
              </a:ext>
            </a:extLst>
          </p:cNvPr>
          <p:cNvSpPr txBox="1">
            <a:spLocks/>
          </p:cNvSpPr>
          <p:nvPr/>
        </p:nvSpPr>
        <p:spPr>
          <a:xfrm>
            <a:off x="6267284" y="2229929"/>
            <a:ext cx="5722223" cy="92180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u="sng" dirty="0">
                <a:solidFill>
                  <a:srgbClr val="002060"/>
                </a:solidFill>
              </a:rPr>
              <a:t>Thank you!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541134-73F9-7F4D-33F8-0F4A373A1589}"/>
              </a:ext>
            </a:extLst>
          </p:cNvPr>
          <p:cNvSpPr txBox="1"/>
          <p:nvPr/>
        </p:nvSpPr>
        <p:spPr>
          <a:xfrm>
            <a:off x="6360049" y="3151736"/>
            <a:ext cx="69616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ALL CODES ARE AVAILABLE ON GITHUB</a:t>
            </a:r>
          </a:p>
          <a:p>
            <a:r>
              <a:rPr lang="en-US" sz="1800" b="1" dirty="0">
                <a:solidFill>
                  <a:srgbClr val="002060"/>
                </a:solidFill>
              </a:rPr>
              <a:t>https://github.com/AzazHassankhan</a:t>
            </a:r>
          </a:p>
          <a:p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98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CA16-8D78-4A87-9023-708458E3A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u="sng" dirty="0">
                <a:solidFill>
                  <a:srgbClr val="0D1D51"/>
                </a:solidFill>
                <a:latin typeface="Tw Cen MT" panose="020B0602020104020603" pitchFamily="34" charset="0"/>
              </a:rPr>
              <a:t>team</a:t>
            </a: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CBB1FBB7-8048-6F41-A39C-61BDC2D38BF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1103638" y="1859130"/>
            <a:ext cx="1430337" cy="1409146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66C6D21-6780-4D8A-9B6F-582E0BD2DC2E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US" dirty="0"/>
              <a:t>DR UMER SHARIFF</a:t>
            </a: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9F61DE0B-ECF7-B74B-80E5-B602A86B8F8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/>
          <a:stretch/>
        </p:blipFill>
        <p:spPr>
          <a:xfrm>
            <a:off x="3956021" y="1863765"/>
            <a:ext cx="1483924" cy="1430337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0DE57B2-448D-4C8D-8B9C-FFDDFB0A9208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en-US" dirty="0"/>
              <a:t>AZAZ HASSAN KHAN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CF1405A-05DA-4553-A7B3-B9592963C6B1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7"/>
            <a:ext cx="2588705" cy="662198"/>
          </a:xfrm>
        </p:spPr>
        <p:txBody>
          <a:bodyPr/>
          <a:lstStyle/>
          <a:p>
            <a:r>
              <a:rPr lang="en-US" dirty="0"/>
              <a:t>Electrical Department</a:t>
            </a:r>
          </a:p>
          <a:p>
            <a:r>
              <a:rPr lang="en-US" dirty="0"/>
              <a:t>8</a:t>
            </a:r>
            <a:r>
              <a:rPr lang="en-US" baseline="30000" dirty="0"/>
              <a:t>th</a:t>
            </a:r>
            <a:r>
              <a:rPr lang="en-US" dirty="0"/>
              <a:t> Semester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007C99FF-D296-8544-B04B-EA1DBB45780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/>
          <a:srcRect/>
          <a:stretch/>
        </p:blipFill>
        <p:spPr>
          <a:xfrm>
            <a:off x="6775851" y="1859130"/>
            <a:ext cx="1502321" cy="1502321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B9E2175-1C3C-4B3E-A872-A1B7E6D64D52}"/>
              </a:ext>
            </a:extLst>
          </p:cNvPr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r>
              <a:rPr lang="en-US" dirty="0"/>
              <a:t>WAQAS AHMED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71C9CF1-70B0-46DB-869F-6DC53668898D}"/>
              </a:ext>
            </a:extLst>
          </p:cNvPr>
          <p:cNvSpPr>
            <a:spLocks noGrp="1"/>
          </p:cNvSpPr>
          <p:nvPr>
            <p:ph idx="23"/>
          </p:nvPr>
        </p:nvSpPr>
        <p:spPr/>
        <p:txBody>
          <a:bodyPr/>
          <a:lstStyle/>
          <a:p>
            <a:r>
              <a:rPr lang="en-US" dirty="0"/>
              <a:t>MUHAMMAD HARIS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0F7B49-6C9D-4DBF-AD20-9D4CFAB1C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2109E282-3090-4AAB-8233-857053E90B12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650" y="4052888"/>
            <a:ext cx="2589213" cy="1747837"/>
          </a:xfrm>
        </p:spPr>
        <p:txBody>
          <a:bodyPr/>
          <a:lstStyle/>
          <a:p>
            <a:r>
              <a:rPr lang="en-US" dirty="0"/>
              <a:t>Electrical Department</a:t>
            </a:r>
          </a:p>
          <a:p>
            <a:r>
              <a:rPr lang="en-US" dirty="0"/>
              <a:t>7</a:t>
            </a:r>
            <a:r>
              <a:rPr lang="en-US" baseline="30000" dirty="0"/>
              <a:t>th</a:t>
            </a:r>
            <a:r>
              <a:rPr lang="en-US" dirty="0"/>
              <a:t> Semester</a:t>
            </a:r>
          </a:p>
          <a:p>
            <a:endParaRPr lang="en-US" dirty="0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6C8478B0-7FF6-442A-AE10-63F146BF494E}"/>
              </a:ext>
            </a:extLst>
          </p:cNvPr>
          <p:cNvSpPr txBox="1">
            <a:spLocks/>
          </p:cNvSpPr>
          <p:nvPr/>
        </p:nvSpPr>
        <p:spPr>
          <a:xfrm>
            <a:off x="9055955" y="4052306"/>
            <a:ext cx="2588705" cy="17490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Electrical Department</a:t>
            </a:r>
          </a:p>
          <a:p>
            <a:r>
              <a:rPr lang="en-US" dirty="0"/>
              <a:t>7</a:t>
            </a:r>
            <a:r>
              <a:rPr lang="en-US" baseline="30000" dirty="0"/>
              <a:t>th</a:t>
            </a:r>
            <a:r>
              <a:rPr lang="en-US" dirty="0"/>
              <a:t> Semester</a:t>
            </a:r>
          </a:p>
          <a:p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65E14D9-2B86-43EF-B3EA-81BF16B3D5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4" y="6098551"/>
            <a:ext cx="2552700" cy="714375"/>
          </a:xfrm>
          <a:prstGeom prst="rect">
            <a:avLst/>
          </a:prstGeom>
        </p:spPr>
      </p:pic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13423C03-B380-45A3-918E-51C263C04438}"/>
              </a:ext>
            </a:extLst>
          </p:cNvPr>
          <p:cNvSpPr txBox="1">
            <a:spLocks/>
          </p:cNvSpPr>
          <p:nvPr/>
        </p:nvSpPr>
        <p:spPr>
          <a:xfrm>
            <a:off x="515939" y="4034657"/>
            <a:ext cx="2552700" cy="3637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Supervisor</a:t>
            </a:r>
          </a:p>
          <a:p>
            <a:r>
              <a:rPr lang="en-US" dirty="0"/>
              <a:t>Electrical Department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B20572-C305-EEEE-755F-9E88CF1C5B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6557" y="-1"/>
            <a:ext cx="7510904" cy="66431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CB9D329-D370-CDCD-3D80-0BA21E46D8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72923" y="5878368"/>
            <a:ext cx="3504538" cy="9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34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978A43-1A51-49C2-898D-3FF3B0AD9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49" y="4322618"/>
            <a:ext cx="6801150" cy="24474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4439" y="-26504"/>
            <a:ext cx="6657083" cy="950026"/>
          </a:xfrm>
        </p:spPr>
        <p:txBody>
          <a:bodyPr/>
          <a:lstStyle/>
          <a:p>
            <a:r>
              <a:rPr lang="en-US" sz="4800" u="sng" dirty="0">
                <a:solidFill>
                  <a:srgbClr val="002060"/>
                </a:solidFill>
                <a:latin typeface="Tw Cen MT" panose="020B0602020104020603" pitchFamily="34" charset="0"/>
              </a:rPr>
              <a:t>WHAT IS TRADING</a:t>
            </a:r>
            <a:r>
              <a:rPr lang="en-US" sz="4800" dirty="0">
                <a:solidFill>
                  <a:srgbClr val="002060"/>
                </a:solidFill>
                <a:latin typeface="Tw Cen MT" panose="020B0602020104020603" pitchFamily="34" charset="0"/>
              </a:rPr>
              <a:t>???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9119B6E-977B-4557-B4B2-11FBC92726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2205154"/>
              </p:ext>
            </p:extLst>
          </p:nvPr>
        </p:nvGraphicFramePr>
        <p:xfrm>
          <a:off x="3024439" y="950026"/>
          <a:ext cx="4583876" cy="5379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59461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978A43-1A51-49C2-898D-3FF3B0AD9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49" y="4322618"/>
            <a:ext cx="6801150" cy="24474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3298" y="-13252"/>
            <a:ext cx="4892563" cy="950026"/>
          </a:xfrm>
        </p:spPr>
        <p:txBody>
          <a:bodyPr/>
          <a:lstStyle/>
          <a:p>
            <a:r>
              <a:rPr lang="en-US" sz="4800" u="sng" dirty="0">
                <a:solidFill>
                  <a:srgbClr val="0D1D51"/>
                </a:solidFill>
                <a:latin typeface="Tw Cen MT" panose="020B0602020104020603" pitchFamily="34" charset="0"/>
              </a:rPr>
              <a:t>TRADING HISTORY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9119B6E-977B-4557-B4B2-11FBC92726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6795734"/>
              </p:ext>
            </p:extLst>
          </p:nvPr>
        </p:nvGraphicFramePr>
        <p:xfrm>
          <a:off x="3024439" y="950026"/>
          <a:ext cx="4583876" cy="5379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34730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978A43-1A51-49C2-898D-3FF3B0AD9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49" y="4322618"/>
            <a:ext cx="6801150" cy="24474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3298" y="-13252"/>
            <a:ext cx="4892563" cy="950026"/>
          </a:xfrm>
        </p:spPr>
        <p:txBody>
          <a:bodyPr/>
          <a:lstStyle/>
          <a:p>
            <a:r>
              <a:rPr lang="en-US" sz="4800" u="sng" dirty="0">
                <a:solidFill>
                  <a:srgbClr val="0D1D51"/>
                </a:solidFill>
                <a:latin typeface="Tw Cen MT" panose="020B0602020104020603" pitchFamily="34" charset="0"/>
              </a:rPr>
              <a:t>TRADING HISTORY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9119B6E-977B-4557-B4B2-11FBC92726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627953"/>
              </p:ext>
            </p:extLst>
          </p:nvPr>
        </p:nvGraphicFramePr>
        <p:xfrm>
          <a:off x="3024439" y="950026"/>
          <a:ext cx="4583876" cy="5379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7781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AA9451-9FBA-8B4E-7272-B1F3B0880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7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95AE052-9E62-3EC7-6F12-770B88164553}"/>
              </a:ext>
            </a:extLst>
          </p:cNvPr>
          <p:cNvSpPr txBox="1">
            <a:spLocks/>
          </p:cNvSpPr>
          <p:nvPr/>
        </p:nvSpPr>
        <p:spPr>
          <a:xfrm>
            <a:off x="1856017" y="87520"/>
            <a:ext cx="9302314" cy="95002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u="sng" dirty="0">
                <a:solidFill>
                  <a:srgbClr val="002060"/>
                </a:solidFill>
                <a:latin typeface="Tw Cen MT" panose="020B0602020104020603" pitchFamily="34" charset="0"/>
              </a:rPr>
              <a:t>ALGORITHMIC TRADING OVERVIEW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5F9668-0F43-B33B-CBA8-28B4A1696A91}"/>
              </a:ext>
            </a:extLst>
          </p:cNvPr>
          <p:cNvSpPr txBox="1"/>
          <p:nvPr/>
        </p:nvSpPr>
        <p:spPr>
          <a:xfrm>
            <a:off x="2302495" y="5895010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</a:rPr>
              <a:t>Figure 3. </a:t>
            </a:r>
            <a:r>
              <a:rPr lang="en-US" sz="1400" b="1" dirty="0"/>
              <a:t>Overall trading 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ED6C8F-227C-5F1B-EE35-6AB0D47EFC8E}"/>
              </a:ext>
            </a:extLst>
          </p:cNvPr>
          <p:cNvSpPr txBox="1"/>
          <p:nvPr/>
        </p:nvSpPr>
        <p:spPr>
          <a:xfrm>
            <a:off x="756729" y="886052"/>
            <a:ext cx="105970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0" dirty="0">
                <a:solidFill>
                  <a:srgbClr val="202124"/>
                </a:solidFill>
                <a:effectLst/>
              </a:rPr>
              <a:t>An automated trading system (ATS) uses a computer program to create buy and sell orders and automatically submits the orders to a market center or exchange.</a:t>
            </a:r>
          </a:p>
          <a:p>
            <a:pPr marL="342900" indent="-342900" algn="just">
              <a:buAutoNum type="arabicPeriod"/>
            </a:pPr>
            <a:r>
              <a:rPr lang="en-US" b="0" dirty="0"/>
              <a:t>Traditional Techniques</a:t>
            </a:r>
          </a:p>
          <a:p>
            <a:pPr marL="342900" indent="-342900" algn="just">
              <a:buFontTx/>
              <a:buAutoNum type="arabicPeriod"/>
            </a:pPr>
            <a:r>
              <a:rPr lang="en-US" b="0" dirty="0"/>
              <a:t>Machine Learning Techniques</a:t>
            </a:r>
          </a:p>
          <a:p>
            <a:endParaRPr lang="en-US" i="0" dirty="0">
              <a:solidFill>
                <a:srgbClr val="202124"/>
              </a:solidFill>
              <a:effectLst/>
              <a:latin typeface="Corbel (Headings)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68C79B7-CB75-4744-4360-316A16E5A067}"/>
              </a:ext>
            </a:extLst>
          </p:cNvPr>
          <p:cNvGrpSpPr/>
          <p:nvPr/>
        </p:nvGrpSpPr>
        <p:grpSpPr>
          <a:xfrm>
            <a:off x="396681" y="2491128"/>
            <a:ext cx="6824680" cy="3239801"/>
            <a:chOff x="1079561" y="2556535"/>
            <a:chExt cx="9497382" cy="329212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57B4DE4-7DB0-D7D5-F8DC-80BF8C371532}"/>
                </a:ext>
              </a:extLst>
            </p:cNvPr>
            <p:cNvGrpSpPr/>
            <p:nvPr/>
          </p:nvGrpSpPr>
          <p:grpSpPr>
            <a:xfrm>
              <a:off x="3147766" y="2556535"/>
              <a:ext cx="7429177" cy="3292120"/>
              <a:chOff x="3147766" y="2556535"/>
              <a:chExt cx="7429177" cy="3292120"/>
            </a:xfrm>
          </p:grpSpPr>
          <p:graphicFrame>
            <p:nvGraphicFramePr>
              <p:cNvPr id="15" name="Diagram 14">
                <a:extLst>
                  <a:ext uri="{FF2B5EF4-FFF2-40B4-BE49-F238E27FC236}">
                    <a16:creationId xmlns:a16="http://schemas.microsoft.com/office/drawing/2014/main" id="{75A360AA-A020-80C5-2D81-737CCDC6B1E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02949329"/>
                  </p:ext>
                </p:extLst>
              </p:nvPr>
            </p:nvGraphicFramePr>
            <p:xfrm>
              <a:off x="3147766" y="2556535"/>
              <a:ext cx="5108469" cy="329212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AA7A1E1-ACD1-18EA-E048-501011622F94}"/>
                  </a:ext>
                </a:extLst>
              </p:cNvPr>
              <p:cNvSpPr txBox="1"/>
              <p:nvPr/>
            </p:nvSpPr>
            <p:spPr>
              <a:xfrm>
                <a:off x="7973403" y="3944850"/>
                <a:ext cx="2603540" cy="656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BUY / SELL ORDER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83A7615-21E7-6DDE-1653-640BCE6F45C5}"/>
                </a:ext>
              </a:extLst>
            </p:cNvPr>
            <p:cNvSpPr txBox="1"/>
            <p:nvPr/>
          </p:nvSpPr>
          <p:spPr>
            <a:xfrm>
              <a:off x="1079561" y="3863427"/>
              <a:ext cx="2337675" cy="12197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DATA</a:t>
              </a:r>
            </a:p>
            <a:p>
              <a:pPr algn="ctr"/>
              <a:r>
                <a:rPr lang="en-US" b="1" dirty="0"/>
                <a:t>STOCK MARKET</a:t>
              </a:r>
            </a:p>
            <a:p>
              <a:endParaRPr lang="en-US" b="1" dirty="0"/>
            </a:p>
            <a:p>
              <a:endParaRPr lang="en-US" dirty="0"/>
            </a:p>
          </p:txBody>
        </p:sp>
      </p:grp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3809773B-C79A-0A8E-494C-092AB238A3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4043185"/>
              </p:ext>
            </p:extLst>
          </p:nvPr>
        </p:nvGraphicFramePr>
        <p:xfrm>
          <a:off x="7818783" y="2475499"/>
          <a:ext cx="2863354" cy="3410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E88BED8-C2F2-3DEC-583E-E4803CBC8E05}"/>
              </a:ext>
            </a:extLst>
          </p:cNvPr>
          <p:cNvSpPr txBox="1"/>
          <p:nvPr/>
        </p:nvSpPr>
        <p:spPr>
          <a:xfrm>
            <a:off x="8097416" y="5904429"/>
            <a:ext cx="30609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</a:rPr>
              <a:t>Figure 4. </a:t>
            </a:r>
            <a:r>
              <a:rPr lang="en-US" sz="1400" b="1" dirty="0"/>
              <a:t>Overall host process</a:t>
            </a:r>
          </a:p>
        </p:txBody>
      </p:sp>
    </p:spTree>
    <p:extLst>
      <p:ext uri="{BB962C8B-B14F-4D97-AF65-F5344CB8AC3E}">
        <p14:creationId xmlns:p14="http://schemas.microsoft.com/office/powerpoint/2010/main" val="219251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44444E-6 L 0.72865 -0.0007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3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978A43-1A51-49C2-898D-3FF3B0AD9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49" y="4322618"/>
            <a:ext cx="6801150" cy="244744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9119B6E-977B-4557-B4B2-11FBC92726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5716039"/>
              </p:ext>
            </p:extLst>
          </p:nvPr>
        </p:nvGraphicFramePr>
        <p:xfrm>
          <a:off x="3103952" y="855978"/>
          <a:ext cx="4582309" cy="5719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586046E6-13DC-4071-C475-14501D490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1931" y="52240"/>
            <a:ext cx="8605582" cy="609600"/>
          </a:xfrm>
        </p:spPr>
        <p:txBody>
          <a:bodyPr/>
          <a:lstStyle/>
          <a:p>
            <a:r>
              <a:rPr lang="en-US" sz="3600" b="1" u="sng" dirty="0">
                <a:solidFill>
                  <a:srgbClr val="002060"/>
                </a:solidFill>
                <a:latin typeface="Tw Cen MT" panose="020B0602020104020603" pitchFamily="34" charset="0"/>
              </a:rPr>
              <a:t>SOFTWARE BASED TRADING TECHNIQUES</a:t>
            </a:r>
          </a:p>
        </p:txBody>
      </p:sp>
    </p:spTree>
    <p:extLst>
      <p:ext uri="{BB962C8B-B14F-4D97-AF65-F5344CB8AC3E}">
        <p14:creationId xmlns:p14="http://schemas.microsoft.com/office/powerpoint/2010/main" val="603959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0C1ABE-E85E-092E-3350-9CB4E6FD3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0FB7D9-CBA2-4752-D728-40A5DDDE9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853" y="2452801"/>
            <a:ext cx="8677187" cy="36219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A4BE25-9EC3-91C8-9834-523FADE50D6B}"/>
              </a:ext>
            </a:extLst>
          </p:cNvPr>
          <p:cNvSpPr txBox="1"/>
          <p:nvPr/>
        </p:nvSpPr>
        <p:spPr>
          <a:xfrm>
            <a:off x="4081669" y="615772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Figure 4. </a:t>
            </a:r>
            <a:r>
              <a:rPr lang="en-US" b="1" dirty="0"/>
              <a:t>High frequency trading system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52AF4C5-D4B7-EFE0-B7FD-13C7BCD4ADAD}"/>
              </a:ext>
            </a:extLst>
          </p:cNvPr>
          <p:cNvSpPr txBox="1">
            <a:spLocks/>
          </p:cNvSpPr>
          <p:nvPr/>
        </p:nvSpPr>
        <p:spPr>
          <a:xfrm>
            <a:off x="2968487" y="88486"/>
            <a:ext cx="6498487" cy="609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u="sng" dirty="0">
                <a:solidFill>
                  <a:srgbClr val="002060"/>
                </a:solidFill>
                <a:latin typeface="Tw Cen MT" panose="020B0602020104020603" pitchFamily="34" charset="0"/>
              </a:rPr>
              <a:t>HIGH FREQUENCY TRADING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F28026-B261-E818-5C3C-9D7BB9D006D5}"/>
              </a:ext>
            </a:extLst>
          </p:cNvPr>
          <p:cNvSpPr txBox="1"/>
          <p:nvPr/>
        </p:nvSpPr>
        <p:spPr>
          <a:xfrm>
            <a:off x="583095" y="892508"/>
            <a:ext cx="1077070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core difference between them is that algorithmic trading is designed for the long-term, while high-frequency trading (HFT) allows one to buy and sell at a very fast rate.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reason we shifted form AT to HFT is Speed.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</a:rPr>
              <a:t>Usually, the latency should be between 300 – 800 nanoseconds. 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870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1585</TotalTime>
  <Words>961</Words>
  <Application>Microsoft Office PowerPoint</Application>
  <PresentationFormat>Widescreen</PresentationFormat>
  <Paragraphs>412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Adobe Gothic Std B</vt:lpstr>
      <vt:lpstr>Arial</vt:lpstr>
      <vt:lpstr>Bahnschrift Condensed</vt:lpstr>
      <vt:lpstr>Calibri</vt:lpstr>
      <vt:lpstr>Calibri Light</vt:lpstr>
      <vt:lpstr>Corbel</vt:lpstr>
      <vt:lpstr>Corbel (Headings)</vt:lpstr>
      <vt:lpstr>Times New Roman</vt:lpstr>
      <vt:lpstr>Tw Cen MT</vt:lpstr>
      <vt:lpstr>Office Theme</vt:lpstr>
      <vt:lpstr>1_Office Theme</vt:lpstr>
      <vt:lpstr>PowerPoint Presentation</vt:lpstr>
      <vt:lpstr>HIGH FREQUENCY TRADING </vt:lpstr>
      <vt:lpstr>team</vt:lpstr>
      <vt:lpstr>WHAT IS TRADING???</vt:lpstr>
      <vt:lpstr>TRADING HISTORY </vt:lpstr>
      <vt:lpstr>TRADING HISTORY </vt:lpstr>
      <vt:lpstr>PowerPoint Presentation</vt:lpstr>
      <vt:lpstr>SOFTWARE BASED TRADING TECHNIQUES</vt:lpstr>
      <vt:lpstr>PowerPoint Presentation</vt:lpstr>
      <vt:lpstr>PowerPoint Presentation</vt:lpstr>
      <vt:lpstr>Indicators</vt:lpstr>
      <vt:lpstr>PowerPoint Presentation</vt:lpstr>
      <vt:lpstr>PowerPoint Presentation</vt:lpstr>
      <vt:lpstr>PowerPoint Presentation</vt:lpstr>
      <vt:lpstr>PowerPoint Presentation</vt:lpstr>
      <vt:lpstr>Machine learning Algorithms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engineering and technology Peshawar Jalozai campus</dc:title>
  <dc:creator>Azaz</dc:creator>
  <cp:lastModifiedBy>Azaz</cp:lastModifiedBy>
  <cp:revision>82</cp:revision>
  <dcterms:created xsi:type="dcterms:W3CDTF">2022-02-16T19:49:45Z</dcterms:created>
  <dcterms:modified xsi:type="dcterms:W3CDTF">2022-07-31T16:45:21Z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