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3" r:id="rId2"/>
    <p:sldId id="268" r:id="rId3"/>
    <p:sldId id="264" r:id="rId4"/>
    <p:sldId id="274" r:id="rId5"/>
    <p:sldId id="265" r:id="rId6"/>
    <p:sldId id="267" r:id="rId7"/>
    <p:sldId id="272" r:id="rId8"/>
    <p:sldId id="270"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CDB0"/>
    <a:srgbClr val="FACDAE"/>
    <a:srgbClr val="84AF9B"/>
    <a:srgbClr val="C8C7A8"/>
    <a:srgbClr val="93D6CA"/>
    <a:srgbClr val="81458B"/>
    <a:srgbClr val="34D4D0"/>
    <a:srgbClr val="FF4266"/>
    <a:srgbClr val="FC9D99"/>
    <a:srgbClr val="F47B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97" autoAdjust="0"/>
    <p:restoredTop sz="91981" autoAdjust="0"/>
  </p:normalViewPr>
  <p:slideViewPr>
    <p:cSldViewPr snapToGrid="0">
      <p:cViewPr varScale="1">
        <p:scale>
          <a:sx n="76" d="100"/>
          <a:sy n="76" d="100"/>
        </p:scale>
        <p:origin x="70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7C52D3-6190-4D90-B262-6F4CA987BCE1}" type="doc">
      <dgm:prSet loTypeId="urn:microsoft.com/office/officeart/2005/8/layout/vList4" loCatId="picture" qsTypeId="urn:microsoft.com/office/officeart/2005/8/quickstyle/3d1" qsCatId="3D" csTypeId="urn:microsoft.com/office/officeart/2005/8/colors/accent0_3" csCatId="mainScheme" phldr="1"/>
      <dgm:spPr/>
      <dgm:t>
        <a:bodyPr/>
        <a:lstStyle/>
        <a:p>
          <a:endParaRPr lang="en-US"/>
        </a:p>
      </dgm:t>
    </dgm:pt>
    <dgm:pt modelId="{9657F784-E9C5-46E6-8F78-E62A3D8DF543}">
      <dgm:prSet phldrT="[Text]"/>
      <dgm:spPr/>
      <dgm:t>
        <a:bodyPr/>
        <a:lstStyle/>
        <a:p>
          <a:r>
            <a:rPr lang="en-US" b="1" dirty="0"/>
            <a:t>GROUP LEADER</a:t>
          </a:r>
        </a:p>
      </dgm:t>
    </dgm:pt>
    <dgm:pt modelId="{4CFF86D9-AFFA-4FEF-AB5B-D844B555D93D}" type="parTrans" cxnId="{B71563B9-44D2-4B57-A820-D6A630E969D4}">
      <dgm:prSet/>
      <dgm:spPr/>
      <dgm:t>
        <a:bodyPr/>
        <a:lstStyle/>
        <a:p>
          <a:endParaRPr lang="en-US"/>
        </a:p>
      </dgm:t>
    </dgm:pt>
    <dgm:pt modelId="{3198ADEF-0C7F-4776-A5B4-E32023842CEB}" type="sibTrans" cxnId="{B71563B9-44D2-4B57-A820-D6A630E969D4}">
      <dgm:prSet/>
      <dgm:spPr/>
      <dgm:t>
        <a:bodyPr/>
        <a:lstStyle/>
        <a:p>
          <a:endParaRPr lang="en-US"/>
        </a:p>
      </dgm:t>
    </dgm:pt>
    <dgm:pt modelId="{718E0306-625E-4C01-8800-ACDF27A645F9}">
      <dgm:prSet phldrT="[Text]"/>
      <dgm:spPr/>
      <dgm:t>
        <a:bodyPr/>
        <a:lstStyle/>
        <a:p>
          <a:r>
            <a:rPr lang="en-US" dirty="0"/>
            <a:t>Azaz Hassan Khan</a:t>
          </a:r>
        </a:p>
      </dgm:t>
    </dgm:pt>
    <dgm:pt modelId="{8ED5757E-88E6-4248-BE21-E9AB55BF2D38}" type="parTrans" cxnId="{9769BEB7-6F6D-42A8-8095-734ED406081C}">
      <dgm:prSet/>
      <dgm:spPr/>
      <dgm:t>
        <a:bodyPr/>
        <a:lstStyle/>
        <a:p>
          <a:endParaRPr lang="en-US"/>
        </a:p>
      </dgm:t>
    </dgm:pt>
    <dgm:pt modelId="{41295F96-F4C5-4D6D-ADF3-90F3648EEF09}" type="sibTrans" cxnId="{9769BEB7-6F6D-42A8-8095-734ED406081C}">
      <dgm:prSet/>
      <dgm:spPr/>
      <dgm:t>
        <a:bodyPr/>
        <a:lstStyle/>
        <a:p>
          <a:endParaRPr lang="en-US"/>
        </a:p>
      </dgm:t>
    </dgm:pt>
    <dgm:pt modelId="{C8BD9998-742B-4D0D-A1C1-F81CF532CA4F}">
      <dgm:prSet phldrT="[Text]"/>
      <dgm:spPr/>
      <dgm:t>
        <a:bodyPr/>
        <a:lstStyle/>
        <a:p>
          <a:r>
            <a:rPr lang="en-US" b="1" dirty="0"/>
            <a:t>GROUP MEMBER 1</a:t>
          </a:r>
        </a:p>
      </dgm:t>
    </dgm:pt>
    <dgm:pt modelId="{FF0319C2-C8AB-4CE9-B3E0-E4C36EAE64C7}" type="parTrans" cxnId="{24250517-3207-4A74-9183-89A8637F66F1}">
      <dgm:prSet/>
      <dgm:spPr/>
      <dgm:t>
        <a:bodyPr/>
        <a:lstStyle/>
        <a:p>
          <a:endParaRPr lang="en-US"/>
        </a:p>
      </dgm:t>
    </dgm:pt>
    <dgm:pt modelId="{1F14A725-1B63-429C-839A-69925C9B9997}" type="sibTrans" cxnId="{24250517-3207-4A74-9183-89A8637F66F1}">
      <dgm:prSet/>
      <dgm:spPr/>
      <dgm:t>
        <a:bodyPr/>
        <a:lstStyle/>
        <a:p>
          <a:endParaRPr lang="en-US"/>
        </a:p>
      </dgm:t>
    </dgm:pt>
    <dgm:pt modelId="{AB28B2BF-A2E2-4ACF-8CB6-DD901C1395EC}">
      <dgm:prSet phldrT="[Text]"/>
      <dgm:spPr/>
      <dgm:t>
        <a:bodyPr/>
        <a:lstStyle/>
        <a:p>
          <a:r>
            <a:rPr lang="en-US" dirty="0"/>
            <a:t>Waqas Ahmed</a:t>
          </a:r>
        </a:p>
      </dgm:t>
    </dgm:pt>
    <dgm:pt modelId="{96B9A256-5E85-4954-AA29-F103C1AB8629}" type="parTrans" cxnId="{9CECE920-5DB3-4CDB-872B-5B74F20E4F65}">
      <dgm:prSet/>
      <dgm:spPr/>
      <dgm:t>
        <a:bodyPr/>
        <a:lstStyle/>
        <a:p>
          <a:endParaRPr lang="en-US"/>
        </a:p>
      </dgm:t>
    </dgm:pt>
    <dgm:pt modelId="{ED6B5D3E-1E7D-410D-8865-C1442515E72B}" type="sibTrans" cxnId="{9CECE920-5DB3-4CDB-872B-5B74F20E4F65}">
      <dgm:prSet/>
      <dgm:spPr/>
      <dgm:t>
        <a:bodyPr/>
        <a:lstStyle/>
        <a:p>
          <a:endParaRPr lang="en-US"/>
        </a:p>
      </dgm:t>
    </dgm:pt>
    <dgm:pt modelId="{2BF8DA6D-001C-40D1-8DBB-2CDAD9302629}">
      <dgm:prSet phldrT="[Text]"/>
      <dgm:spPr/>
      <dgm:t>
        <a:bodyPr/>
        <a:lstStyle/>
        <a:p>
          <a:r>
            <a:rPr lang="en-US" b="1" dirty="0"/>
            <a:t>GROUP MEMBER 2</a:t>
          </a:r>
        </a:p>
      </dgm:t>
    </dgm:pt>
    <dgm:pt modelId="{8919E34F-3B02-4ACD-BD9F-605E14123C33}" type="parTrans" cxnId="{AE8D6474-787E-42DB-AF99-24E58CA76E75}">
      <dgm:prSet/>
      <dgm:spPr/>
      <dgm:t>
        <a:bodyPr/>
        <a:lstStyle/>
        <a:p>
          <a:endParaRPr lang="en-US"/>
        </a:p>
      </dgm:t>
    </dgm:pt>
    <dgm:pt modelId="{C19742DD-425C-4E65-95C8-5FE87D58B3DC}" type="sibTrans" cxnId="{AE8D6474-787E-42DB-AF99-24E58CA76E75}">
      <dgm:prSet/>
      <dgm:spPr/>
      <dgm:t>
        <a:bodyPr/>
        <a:lstStyle/>
        <a:p>
          <a:endParaRPr lang="en-US"/>
        </a:p>
      </dgm:t>
    </dgm:pt>
    <dgm:pt modelId="{0D39737C-0BB6-4AFA-BC79-4A2752DB4842}">
      <dgm:prSet phldrT="[Text]"/>
      <dgm:spPr/>
      <dgm:t>
        <a:bodyPr/>
        <a:lstStyle/>
        <a:p>
          <a:r>
            <a:rPr lang="en-US" dirty="0"/>
            <a:t>Muhammad Harris</a:t>
          </a:r>
        </a:p>
      </dgm:t>
    </dgm:pt>
    <dgm:pt modelId="{136795A5-FBFF-41D5-95D4-BEB6A0B32BCF}" type="parTrans" cxnId="{E5D5C0A2-F305-43D3-8CF4-A664B58AC19C}">
      <dgm:prSet/>
      <dgm:spPr/>
      <dgm:t>
        <a:bodyPr/>
        <a:lstStyle/>
        <a:p>
          <a:endParaRPr lang="en-US"/>
        </a:p>
      </dgm:t>
    </dgm:pt>
    <dgm:pt modelId="{80CFBA8F-50A2-4DE1-8FAA-897BE41B5622}" type="sibTrans" cxnId="{E5D5C0A2-F305-43D3-8CF4-A664B58AC19C}">
      <dgm:prSet/>
      <dgm:spPr/>
      <dgm:t>
        <a:bodyPr/>
        <a:lstStyle/>
        <a:p>
          <a:endParaRPr lang="en-US"/>
        </a:p>
      </dgm:t>
    </dgm:pt>
    <dgm:pt modelId="{934C3A57-8D75-415B-8555-BE8ACBC50D73}" type="pres">
      <dgm:prSet presAssocID="{877C52D3-6190-4D90-B262-6F4CA987BCE1}" presName="linear" presStyleCnt="0">
        <dgm:presLayoutVars>
          <dgm:dir/>
          <dgm:resizeHandles val="exact"/>
        </dgm:presLayoutVars>
      </dgm:prSet>
      <dgm:spPr/>
    </dgm:pt>
    <dgm:pt modelId="{CA5AF787-7AA2-4246-8615-4E0CCBE59390}" type="pres">
      <dgm:prSet presAssocID="{9657F784-E9C5-46E6-8F78-E62A3D8DF543}" presName="comp" presStyleCnt="0"/>
      <dgm:spPr/>
    </dgm:pt>
    <dgm:pt modelId="{4B6710E1-4A10-419D-BBEE-3BB30384A965}" type="pres">
      <dgm:prSet presAssocID="{9657F784-E9C5-46E6-8F78-E62A3D8DF543}" presName="box" presStyleLbl="node1" presStyleIdx="0" presStyleCnt="3"/>
      <dgm:spPr/>
    </dgm:pt>
    <dgm:pt modelId="{85190285-4B93-405A-9619-00C8A8127810}" type="pres">
      <dgm:prSet presAssocID="{9657F784-E9C5-46E6-8F78-E62A3D8DF543}" presName="img" presStyleLbl="fgImgPlace1" presStyleIdx="0" presStyleCnt="3"/>
      <dgm:spPr/>
    </dgm:pt>
    <dgm:pt modelId="{DE76CBA4-65F7-4709-9921-6F0BEF5FF64D}" type="pres">
      <dgm:prSet presAssocID="{9657F784-E9C5-46E6-8F78-E62A3D8DF543}" presName="text" presStyleLbl="node1" presStyleIdx="0" presStyleCnt="3">
        <dgm:presLayoutVars>
          <dgm:bulletEnabled val="1"/>
        </dgm:presLayoutVars>
      </dgm:prSet>
      <dgm:spPr/>
    </dgm:pt>
    <dgm:pt modelId="{CF13DE22-910B-437C-9F60-E5938A6B8B18}" type="pres">
      <dgm:prSet presAssocID="{3198ADEF-0C7F-4776-A5B4-E32023842CEB}" presName="spacer" presStyleCnt="0"/>
      <dgm:spPr/>
    </dgm:pt>
    <dgm:pt modelId="{B3F062AE-5F7D-4E42-BEB3-91C19B279F0B}" type="pres">
      <dgm:prSet presAssocID="{C8BD9998-742B-4D0D-A1C1-F81CF532CA4F}" presName="comp" presStyleCnt="0"/>
      <dgm:spPr/>
    </dgm:pt>
    <dgm:pt modelId="{BC505710-CFB5-4F5D-9F8B-C766B6B2378A}" type="pres">
      <dgm:prSet presAssocID="{C8BD9998-742B-4D0D-A1C1-F81CF532CA4F}" presName="box" presStyleLbl="node1" presStyleIdx="1" presStyleCnt="3"/>
      <dgm:spPr/>
    </dgm:pt>
    <dgm:pt modelId="{7183FA1F-C8E1-481D-8498-6400CF65A6F3}" type="pres">
      <dgm:prSet presAssocID="{C8BD9998-742B-4D0D-A1C1-F81CF532CA4F}" presName="img" presStyleLbl="fgImgPlace1" presStyleIdx="1" presStyleCnt="3"/>
      <dgm:spPr/>
    </dgm:pt>
    <dgm:pt modelId="{0B9367F6-5F87-4084-8332-2C9FF71E08FA}" type="pres">
      <dgm:prSet presAssocID="{C8BD9998-742B-4D0D-A1C1-F81CF532CA4F}" presName="text" presStyleLbl="node1" presStyleIdx="1" presStyleCnt="3">
        <dgm:presLayoutVars>
          <dgm:bulletEnabled val="1"/>
        </dgm:presLayoutVars>
      </dgm:prSet>
      <dgm:spPr/>
    </dgm:pt>
    <dgm:pt modelId="{C003DCBA-2102-4D90-B2BB-FEF0BAA9816E}" type="pres">
      <dgm:prSet presAssocID="{1F14A725-1B63-429C-839A-69925C9B9997}" presName="spacer" presStyleCnt="0"/>
      <dgm:spPr/>
    </dgm:pt>
    <dgm:pt modelId="{8329965D-2ACE-4B9E-9227-F52CAA756FBF}" type="pres">
      <dgm:prSet presAssocID="{2BF8DA6D-001C-40D1-8DBB-2CDAD9302629}" presName="comp" presStyleCnt="0"/>
      <dgm:spPr/>
    </dgm:pt>
    <dgm:pt modelId="{43E5FBD9-C3D9-4776-A74F-397A7D7C2CFD}" type="pres">
      <dgm:prSet presAssocID="{2BF8DA6D-001C-40D1-8DBB-2CDAD9302629}" presName="box" presStyleLbl="node1" presStyleIdx="2" presStyleCnt="3"/>
      <dgm:spPr/>
    </dgm:pt>
    <dgm:pt modelId="{CCDBE681-CD67-49A6-BDD9-62687BD0E381}" type="pres">
      <dgm:prSet presAssocID="{2BF8DA6D-001C-40D1-8DBB-2CDAD9302629}" presName="img" presStyleLbl="fgImgPlace1" presStyleIdx="2" presStyleCnt="3"/>
      <dgm:spPr/>
    </dgm:pt>
    <dgm:pt modelId="{7C9BB138-47F2-4C3D-9E09-9CF24D369A5F}" type="pres">
      <dgm:prSet presAssocID="{2BF8DA6D-001C-40D1-8DBB-2CDAD9302629}" presName="text" presStyleLbl="node1" presStyleIdx="2" presStyleCnt="3">
        <dgm:presLayoutVars>
          <dgm:bulletEnabled val="1"/>
        </dgm:presLayoutVars>
      </dgm:prSet>
      <dgm:spPr/>
    </dgm:pt>
  </dgm:ptLst>
  <dgm:cxnLst>
    <dgm:cxn modelId="{77054C11-7802-4962-BB5F-4ED8EE1947FA}" type="presOf" srcId="{C8BD9998-742B-4D0D-A1C1-F81CF532CA4F}" destId="{0B9367F6-5F87-4084-8332-2C9FF71E08FA}" srcOrd="1" destOrd="0" presId="urn:microsoft.com/office/officeart/2005/8/layout/vList4"/>
    <dgm:cxn modelId="{24250517-3207-4A74-9183-89A8637F66F1}" srcId="{877C52D3-6190-4D90-B262-6F4CA987BCE1}" destId="{C8BD9998-742B-4D0D-A1C1-F81CF532CA4F}" srcOrd="1" destOrd="0" parTransId="{FF0319C2-C8AB-4CE9-B3E0-E4C36EAE64C7}" sibTransId="{1F14A725-1B63-429C-839A-69925C9B9997}"/>
    <dgm:cxn modelId="{CA78D417-44BF-404C-9B60-B6FCA5E375DE}" type="presOf" srcId="{718E0306-625E-4C01-8800-ACDF27A645F9}" destId="{DE76CBA4-65F7-4709-9921-6F0BEF5FF64D}" srcOrd="1" destOrd="1" presId="urn:microsoft.com/office/officeart/2005/8/layout/vList4"/>
    <dgm:cxn modelId="{AA182C1C-AA34-4812-A74F-0E7BE89DBD2F}" type="presOf" srcId="{AB28B2BF-A2E2-4ACF-8CB6-DD901C1395EC}" destId="{BC505710-CFB5-4F5D-9F8B-C766B6B2378A}" srcOrd="0" destOrd="1" presId="urn:microsoft.com/office/officeart/2005/8/layout/vList4"/>
    <dgm:cxn modelId="{9CECE920-5DB3-4CDB-872B-5B74F20E4F65}" srcId="{C8BD9998-742B-4D0D-A1C1-F81CF532CA4F}" destId="{AB28B2BF-A2E2-4ACF-8CB6-DD901C1395EC}" srcOrd="0" destOrd="0" parTransId="{96B9A256-5E85-4954-AA29-F103C1AB8629}" sibTransId="{ED6B5D3E-1E7D-410D-8865-C1442515E72B}"/>
    <dgm:cxn modelId="{94CE1E34-F778-4B0A-B076-5EDFDA7778B8}" type="presOf" srcId="{C8BD9998-742B-4D0D-A1C1-F81CF532CA4F}" destId="{BC505710-CFB5-4F5D-9F8B-C766B6B2378A}" srcOrd="0" destOrd="0" presId="urn:microsoft.com/office/officeart/2005/8/layout/vList4"/>
    <dgm:cxn modelId="{2CD8D535-2088-4077-81FF-B92C42AEE76E}" type="presOf" srcId="{2BF8DA6D-001C-40D1-8DBB-2CDAD9302629}" destId="{7C9BB138-47F2-4C3D-9E09-9CF24D369A5F}" srcOrd="1" destOrd="0" presId="urn:microsoft.com/office/officeart/2005/8/layout/vList4"/>
    <dgm:cxn modelId="{B5EEA43A-6660-411C-9F97-C71383B93659}" type="presOf" srcId="{2BF8DA6D-001C-40D1-8DBB-2CDAD9302629}" destId="{43E5FBD9-C3D9-4776-A74F-397A7D7C2CFD}" srcOrd="0" destOrd="0" presId="urn:microsoft.com/office/officeart/2005/8/layout/vList4"/>
    <dgm:cxn modelId="{BE56EA44-BB1B-4A08-B900-213FE631AB9B}" type="presOf" srcId="{0D39737C-0BB6-4AFA-BC79-4A2752DB4842}" destId="{43E5FBD9-C3D9-4776-A74F-397A7D7C2CFD}" srcOrd="0" destOrd="1" presId="urn:microsoft.com/office/officeart/2005/8/layout/vList4"/>
    <dgm:cxn modelId="{4A98464D-2605-455A-AEBF-350C4A1A181D}" type="presOf" srcId="{9657F784-E9C5-46E6-8F78-E62A3D8DF543}" destId="{4B6710E1-4A10-419D-BBEE-3BB30384A965}" srcOrd="0" destOrd="0" presId="urn:microsoft.com/office/officeart/2005/8/layout/vList4"/>
    <dgm:cxn modelId="{5B932C4E-F7ED-4B56-945E-ECFBBF52317A}" type="presOf" srcId="{AB28B2BF-A2E2-4ACF-8CB6-DD901C1395EC}" destId="{0B9367F6-5F87-4084-8332-2C9FF71E08FA}" srcOrd="1" destOrd="1" presId="urn:microsoft.com/office/officeart/2005/8/layout/vList4"/>
    <dgm:cxn modelId="{AE8D6474-787E-42DB-AF99-24E58CA76E75}" srcId="{877C52D3-6190-4D90-B262-6F4CA987BCE1}" destId="{2BF8DA6D-001C-40D1-8DBB-2CDAD9302629}" srcOrd="2" destOrd="0" parTransId="{8919E34F-3B02-4ACD-BD9F-605E14123C33}" sibTransId="{C19742DD-425C-4E65-95C8-5FE87D58B3DC}"/>
    <dgm:cxn modelId="{97F46774-7436-4917-BAAD-1B4616D8E585}" type="presOf" srcId="{0D39737C-0BB6-4AFA-BC79-4A2752DB4842}" destId="{7C9BB138-47F2-4C3D-9E09-9CF24D369A5F}" srcOrd="1" destOrd="1" presId="urn:microsoft.com/office/officeart/2005/8/layout/vList4"/>
    <dgm:cxn modelId="{E5D5C0A2-F305-43D3-8CF4-A664B58AC19C}" srcId="{2BF8DA6D-001C-40D1-8DBB-2CDAD9302629}" destId="{0D39737C-0BB6-4AFA-BC79-4A2752DB4842}" srcOrd="0" destOrd="0" parTransId="{136795A5-FBFF-41D5-95D4-BEB6A0B32BCF}" sibTransId="{80CFBA8F-50A2-4DE1-8FAA-897BE41B5622}"/>
    <dgm:cxn modelId="{9769BEB7-6F6D-42A8-8095-734ED406081C}" srcId="{9657F784-E9C5-46E6-8F78-E62A3D8DF543}" destId="{718E0306-625E-4C01-8800-ACDF27A645F9}" srcOrd="0" destOrd="0" parTransId="{8ED5757E-88E6-4248-BE21-E9AB55BF2D38}" sibTransId="{41295F96-F4C5-4D6D-ADF3-90F3648EEF09}"/>
    <dgm:cxn modelId="{B71563B9-44D2-4B57-A820-D6A630E969D4}" srcId="{877C52D3-6190-4D90-B262-6F4CA987BCE1}" destId="{9657F784-E9C5-46E6-8F78-E62A3D8DF543}" srcOrd="0" destOrd="0" parTransId="{4CFF86D9-AFFA-4FEF-AB5B-D844B555D93D}" sibTransId="{3198ADEF-0C7F-4776-A5B4-E32023842CEB}"/>
    <dgm:cxn modelId="{974C36C8-02DD-4160-9B0F-79573D53F26C}" type="presOf" srcId="{718E0306-625E-4C01-8800-ACDF27A645F9}" destId="{4B6710E1-4A10-419D-BBEE-3BB30384A965}" srcOrd="0" destOrd="1" presId="urn:microsoft.com/office/officeart/2005/8/layout/vList4"/>
    <dgm:cxn modelId="{200103F7-00FD-4E13-8AFB-E3CB4336A8B8}" type="presOf" srcId="{9657F784-E9C5-46E6-8F78-E62A3D8DF543}" destId="{DE76CBA4-65F7-4709-9921-6F0BEF5FF64D}" srcOrd="1" destOrd="0" presId="urn:microsoft.com/office/officeart/2005/8/layout/vList4"/>
    <dgm:cxn modelId="{8E94E6FF-E580-442A-A521-B420F3FC7935}" type="presOf" srcId="{877C52D3-6190-4D90-B262-6F4CA987BCE1}" destId="{934C3A57-8D75-415B-8555-BE8ACBC50D73}" srcOrd="0" destOrd="0" presId="urn:microsoft.com/office/officeart/2005/8/layout/vList4"/>
    <dgm:cxn modelId="{3CA1895D-B1B8-4F5A-8429-C0FFE4AE892D}" type="presParOf" srcId="{934C3A57-8D75-415B-8555-BE8ACBC50D73}" destId="{CA5AF787-7AA2-4246-8615-4E0CCBE59390}" srcOrd="0" destOrd="0" presId="urn:microsoft.com/office/officeart/2005/8/layout/vList4"/>
    <dgm:cxn modelId="{F4839CCA-6E5E-4DF9-87CD-6ADB93F96A3F}" type="presParOf" srcId="{CA5AF787-7AA2-4246-8615-4E0CCBE59390}" destId="{4B6710E1-4A10-419D-BBEE-3BB30384A965}" srcOrd="0" destOrd="0" presId="urn:microsoft.com/office/officeart/2005/8/layout/vList4"/>
    <dgm:cxn modelId="{AE82EDB7-7D1C-42B7-B23C-2742DB255A48}" type="presParOf" srcId="{CA5AF787-7AA2-4246-8615-4E0CCBE59390}" destId="{85190285-4B93-405A-9619-00C8A8127810}" srcOrd="1" destOrd="0" presId="urn:microsoft.com/office/officeart/2005/8/layout/vList4"/>
    <dgm:cxn modelId="{C850D93D-E85E-4BC7-8DF1-26F05B827E5D}" type="presParOf" srcId="{CA5AF787-7AA2-4246-8615-4E0CCBE59390}" destId="{DE76CBA4-65F7-4709-9921-6F0BEF5FF64D}" srcOrd="2" destOrd="0" presId="urn:microsoft.com/office/officeart/2005/8/layout/vList4"/>
    <dgm:cxn modelId="{4400DF76-45D4-441E-BF77-89882E1647E5}" type="presParOf" srcId="{934C3A57-8D75-415B-8555-BE8ACBC50D73}" destId="{CF13DE22-910B-437C-9F60-E5938A6B8B18}" srcOrd="1" destOrd="0" presId="urn:microsoft.com/office/officeart/2005/8/layout/vList4"/>
    <dgm:cxn modelId="{A9627CDF-B5AF-40F9-88D6-E89B879FEA85}" type="presParOf" srcId="{934C3A57-8D75-415B-8555-BE8ACBC50D73}" destId="{B3F062AE-5F7D-4E42-BEB3-91C19B279F0B}" srcOrd="2" destOrd="0" presId="urn:microsoft.com/office/officeart/2005/8/layout/vList4"/>
    <dgm:cxn modelId="{7F307893-AE6C-4C3A-9B95-4C5CD0EE8C48}" type="presParOf" srcId="{B3F062AE-5F7D-4E42-BEB3-91C19B279F0B}" destId="{BC505710-CFB5-4F5D-9F8B-C766B6B2378A}" srcOrd="0" destOrd="0" presId="urn:microsoft.com/office/officeart/2005/8/layout/vList4"/>
    <dgm:cxn modelId="{D4AA6D1F-0E93-4050-8391-5525BB8A1FCC}" type="presParOf" srcId="{B3F062AE-5F7D-4E42-BEB3-91C19B279F0B}" destId="{7183FA1F-C8E1-481D-8498-6400CF65A6F3}" srcOrd="1" destOrd="0" presId="urn:microsoft.com/office/officeart/2005/8/layout/vList4"/>
    <dgm:cxn modelId="{D4D8F005-2024-4719-8B79-4FB5004F005D}" type="presParOf" srcId="{B3F062AE-5F7D-4E42-BEB3-91C19B279F0B}" destId="{0B9367F6-5F87-4084-8332-2C9FF71E08FA}" srcOrd="2" destOrd="0" presId="urn:microsoft.com/office/officeart/2005/8/layout/vList4"/>
    <dgm:cxn modelId="{DD13D734-2394-4009-9730-7FAAB880AF55}" type="presParOf" srcId="{934C3A57-8D75-415B-8555-BE8ACBC50D73}" destId="{C003DCBA-2102-4D90-B2BB-FEF0BAA9816E}" srcOrd="3" destOrd="0" presId="urn:microsoft.com/office/officeart/2005/8/layout/vList4"/>
    <dgm:cxn modelId="{14848DFC-08F5-454A-80E2-71859271F8AC}" type="presParOf" srcId="{934C3A57-8D75-415B-8555-BE8ACBC50D73}" destId="{8329965D-2ACE-4B9E-9227-F52CAA756FBF}" srcOrd="4" destOrd="0" presId="urn:microsoft.com/office/officeart/2005/8/layout/vList4"/>
    <dgm:cxn modelId="{2A9DB802-5ACF-4DCE-A6B3-B14A5A6C366E}" type="presParOf" srcId="{8329965D-2ACE-4B9E-9227-F52CAA756FBF}" destId="{43E5FBD9-C3D9-4776-A74F-397A7D7C2CFD}" srcOrd="0" destOrd="0" presId="urn:microsoft.com/office/officeart/2005/8/layout/vList4"/>
    <dgm:cxn modelId="{38CF92C4-3B8E-4491-9132-8D39393B02D9}" type="presParOf" srcId="{8329965D-2ACE-4B9E-9227-F52CAA756FBF}" destId="{CCDBE681-CD67-49A6-BDD9-62687BD0E381}" srcOrd="1" destOrd="0" presId="urn:microsoft.com/office/officeart/2005/8/layout/vList4"/>
    <dgm:cxn modelId="{8677531E-068F-4B7D-91F1-8FE33C3AC682}" type="presParOf" srcId="{8329965D-2ACE-4B9E-9227-F52CAA756FBF}" destId="{7C9BB138-47F2-4C3D-9E09-9CF24D369A5F}" srcOrd="2" destOrd="0" presId="urn:microsoft.com/office/officeart/2005/8/layout/vList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1667BF3-B720-429E-ABF0-D42B09C1863E}" type="doc">
      <dgm:prSet loTypeId="urn:microsoft.com/office/officeart/2005/8/layout/gear1" loCatId="cycle" qsTypeId="urn:microsoft.com/office/officeart/2005/8/quickstyle/3d2" qsCatId="3D" csTypeId="urn:microsoft.com/office/officeart/2005/8/colors/accent1_2" csCatId="accent1" phldr="1"/>
      <dgm:spPr/>
    </dgm:pt>
    <dgm:pt modelId="{C6433F34-2A2F-470D-9667-18EA9BC56634}">
      <dgm:prSet phldrT="[Text]" custT="1"/>
      <dgm:spPr>
        <a:solidFill>
          <a:srgbClr val="FACDB0"/>
        </a:solidFill>
      </dgm:spPr>
      <dgm:t>
        <a:bodyPr/>
        <a:lstStyle/>
        <a:p>
          <a:r>
            <a:rPr lang="en-US" sz="4000" b="1" dirty="0"/>
            <a:t>FPGA</a:t>
          </a:r>
        </a:p>
      </dgm:t>
    </dgm:pt>
    <dgm:pt modelId="{A59AA7C4-2159-4F85-B3A5-805F5A7CB933}" type="parTrans" cxnId="{CA21D527-B026-461F-9ACB-FF88C7E90692}">
      <dgm:prSet/>
      <dgm:spPr/>
      <dgm:t>
        <a:bodyPr/>
        <a:lstStyle/>
        <a:p>
          <a:endParaRPr lang="en-US"/>
        </a:p>
      </dgm:t>
    </dgm:pt>
    <dgm:pt modelId="{C6EE833D-6DFF-4679-8540-36F87A8275F2}" type="sibTrans" cxnId="{CA21D527-B026-461F-9ACB-FF88C7E90692}">
      <dgm:prSet/>
      <dgm:spPr/>
      <dgm:t>
        <a:bodyPr/>
        <a:lstStyle/>
        <a:p>
          <a:endParaRPr lang="en-US"/>
        </a:p>
      </dgm:t>
    </dgm:pt>
    <dgm:pt modelId="{81E510A8-A4B8-4417-A8AB-ECE70BC260CA}">
      <dgm:prSet phldrT="[Text]" custT="1"/>
      <dgm:spPr>
        <a:solidFill>
          <a:srgbClr val="FACDB0"/>
        </a:solidFill>
      </dgm:spPr>
      <dgm:t>
        <a:bodyPr/>
        <a:lstStyle/>
        <a:p>
          <a:r>
            <a:rPr lang="en-US" sz="2000" b="1" dirty="0"/>
            <a:t>TRADING</a:t>
          </a:r>
        </a:p>
      </dgm:t>
    </dgm:pt>
    <dgm:pt modelId="{437ACAC3-F8DE-49DB-BD55-8E36007B51CC}" type="parTrans" cxnId="{660A9D16-CB2A-46C1-97CA-6D56E280A76E}">
      <dgm:prSet/>
      <dgm:spPr/>
      <dgm:t>
        <a:bodyPr/>
        <a:lstStyle/>
        <a:p>
          <a:endParaRPr lang="en-US"/>
        </a:p>
      </dgm:t>
    </dgm:pt>
    <dgm:pt modelId="{8A41EA5F-8799-47A1-8B55-AB9E098A6DD9}" type="sibTrans" cxnId="{660A9D16-CB2A-46C1-97CA-6D56E280A76E}">
      <dgm:prSet/>
      <dgm:spPr/>
      <dgm:t>
        <a:bodyPr/>
        <a:lstStyle/>
        <a:p>
          <a:endParaRPr lang="en-US"/>
        </a:p>
      </dgm:t>
    </dgm:pt>
    <dgm:pt modelId="{25F8E0E6-C91F-4A4C-9D5C-4F7806C8FBF4}">
      <dgm:prSet phldrT="[Text]" custT="1"/>
      <dgm:spPr>
        <a:solidFill>
          <a:srgbClr val="FACDB0"/>
        </a:solidFill>
      </dgm:spPr>
      <dgm:t>
        <a:bodyPr/>
        <a:lstStyle/>
        <a:p>
          <a:r>
            <a:rPr lang="en-US" sz="2400" b="1" dirty="0"/>
            <a:t>PYTHON</a:t>
          </a:r>
        </a:p>
      </dgm:t>
    </dgm:pt>
    <dgm:pt modelId="{E9E33581-1245-4E10-B543-0DC9EDD20E01}" type="parTrans" cxnId="{7F39AE2C-F9BC-428B-9220-CFEC0CF0CAF5}">
      <dgm:prSet/>
      <dgm:spPr/>
      <dgm:t>
        <a:bodyPr/>
        <a:lstStyle/>
        <a:p>
          <a:endParaRPr lang="en-US"/>
        </a:p>
      </dgm:t>
    </dgm:pt>
    <dgm:pt modelId="{C6ED7C97-ADA6-43C4-92F9-B1B65E1104F8}" type="sibTrans" cxnId="{7F39AE2C-F9BC-428B-9220-CFEC0CF0CAF5}">
      <dgm:prSet/>
      <dgm:spPr/>
      <dgm:t>
        <a:bodyPr/>
        <a:lstStyle/>
        <a:p>
          <a:endParaRPr lang="en-US"/>
        </a:p>
      </dgm:t>
    </dgm:pt>
    <dgm:pt modelId="{418E3815-8056-410D-AE4D-FB4F939A1722}" type="pres">
      <dgm:prSet presAssocID="{91667BF3-B720-429E-ABF0-D42B09C1863E}" presName="composite" presStyleCnt="0">
        <dgm:presLayoutVars>
          <dgm:chMax val="3"/>
          <dgm:animLvl val="lvl"/>
          <dgm:resizeHandles val="exact"/>
        </dgm:presLayoutVars>
      </dgm:prSet>
      <dgm:spPr/>
    </dgm:pt>
    <dgm:pt modelId="{66023418-0F3D-4524-B44A-33F7043E4606}" type="pres">
      <dgm:prSet presAssocID="{C6433F34-2A2F-470D-9667-18EA9BC56634}" presName="gear1" presStyleLbl="node1" presStyleIdx="0" presStyleCnt="3">
        <dgm:presLayoutVars>
          <dgm:chMax val="1"/>
          <dgm:bulletEnabled val="1"/>
        </dgm:presLayoutVars>
      </dgm:prSet>
      <dgm:spPr/>
    </dgm:pt>
    <dgm:pt modelId="{21AC7617-FD1E-4253-9B88-67E8A8B800A7}" type="pres">
      <dgm:prSet presAssocID="{C6433F34-2A2F-470D-9667-18EA9BC56634}" presName="gear1srcNode" presStyleLbl="node1" presStyleIdx="0" presStyleCnt="3"/>
      <dgm:spPr/>
    </dgm:pt>
    <dgm:pt modelId="{C528A7FE-6DA3-4D87-A553-A387F017A979}" type="pres">
      <dgm:prSet presAssocID="{C6433F34-2A2F-470D-9667-18EA9BC56634}" presName="gear1dstNode" presStyleLbl="node1" presStyleIdx="0" presStyleCnt="3"/>
      <dgm:spPr/>
    </dgm:pt>
    <dgm:pt modelId="{50D7F68B-6EF7-4128-A1F5-659AB2D78645}" type="pres">
      <dgm:prSet presAssocID="{81E510A8-A4B8-4417-A8AB-ECE70BC260CA}" presName="gear2" presStyleLbl="node1" presStyleIdx="1" presStyleCnt="3">
        <dgm:presLayoutVars>
          <dgm:chMax val="1"/>
          <dgm:bulletEnabled val="1"/>
        </dgm:presLayoutVars>
      </dgm:prSet>
      <dgm:spPr/>
    </dgm:pt>
    <dgm:pt modelId="{DF175621-5BF7-43D2-BB7A-24E8FEB26816}" type="pres">
      <dgm:prSet presAssocID="{81E510A8-A4B8-4417-A8AB-ECE70BC260CA}" presName="gear2srcNode" presStyleLbl="node1" presStyleIdx="1" presStyleCnt="3"/>
      <dgm:spPr/>
    </dgm:pt>
    <dgm:pt modelId="{D3920DA4-B9DE-4918-87D9-6C13276D3FB5}" type="pres">
      <dgm:prSet presAssocID="{81E510A8-A4B8-4417-A8AB-ECE70BC260CA}" presName="gear2dstNode" presStyleLbl="node1" presStyleIdx="1" presStyleCnt="3"/>
      <dgm:spPr/>
    </dgm:pt>
    <dgm:pt modelId="{A3794C80-82B9-41E9-A408-6C181EFAC6B0}" type="pres">
      <dgm:prSet presAssocID="{25F8E0E6-C91F-4A4C-9D5C-4F7806C8FBF4}" presName="gear3" presStyleLbl="node1" presStyleIdx="2" presStyleCnt="3" custLinFactNeighborX="-809" custLinFactNeighborY="-10402"/>
      <dgm:spPr/>
    </dgm:pt>
    <dgm:pt modelId="{2DB40692-BAE2-4E14-A6CC-541EE827A0B0}" type="pres">
      <dgm:prSet presAssocID="{25F8E0E6-C91F-4A4C-9D5C-4F7806C8FBF4}" presName="gear3tx" presStyleLbl="node1" presStyleIdx="2" presStyleCnt="3">
        <dgm:presLayoutVars>
          <dgm:chMax val="1"/>
          <dgm:bulletEnabled val="1"/>
        </dgm:presLayoutVars>
      </dgm:prSet>
      <dgm:spPr/>
    </dgm:pt>
    <dgm:pt modelId="{155F4081-9C50-45C1-B4C8-35E61B399D0A}" type="pres">
      <dgm:prSet presAssocID="{25F8E0E6-C91F-4A4C-9D5C-4F7806C8FBF4}" presName="gear3srcNode" presStyleLbl="node1" presStyleIdx="2" presStyleCnt="3"/>
      <dgm:spPr/>
    </dgm:pt>
    <dgm:pt modelId="{B6EFFF86-8164-426F-949E-6354AD96CF77}" type="pres">
      <dgm:prSet presAssocID="{25F8E0E6-C91F-4A4C-9D5C-4F7806C8FBF4}" presName="gear3dstNode" presStyleLbl="node1" presStyleIdx="2" presStyleCnt="3"/>
      <dgm:spPr/>
    </dgm:pt>
    <dgm:pt modelId="{E3C8BBA8-984D-48E4-8B52-4803FAF5447E}" type="pres">
      <dgm:prSet presAssocID="{C6EE833D-6DFF-4679-8540-36F87A8275F2}" presName="connector1" presStyleLbl="sibTrans2D1" presStyleIdx="0" presStyleCnt="3"/>
      <dgm:spPr/>
    </dgm:pt>
    <dgm:pt modelId="{F1D11EDC-71F6-41CB-A68A-397819A04E17}" type="pres">
      <dgm:prSet presAssocID="{8A41EA5F-8799-47A1-8B55-AB9E098A6DD9}" presName="connector2" presStyleLbl="sibTrans2D1" presStyleIdx="1" presStyleCnt="3"/>
      <dgm:spPr/>
    </dgm:pt>
    <dgm:pt modelId="{C6278511-7421-4D32-A27A-E475ED441E7D}" type="pres">
      <dgm:prSet presAssocID="{C6ED7C97-ADA6-43C4-92F9-B1B65E1104F8}" presName="connector3" presStyleLbl="sibTrans2D1" presStyleIdx="2" presStyleCnt="3"/>
      <dgm:spPr/>
    </dgm:pt>
  </dgm:ptLst>
  <dgm:cxnLst>
    <dgm:cxn modelId="{29CE1C04-387D-4ABF-A8A0-27C5DB08A14B}" type="presOf" srcId="{C6EE833D-6DFF-4679-8540-36F87A8275F2}" destId="{E3C8BBA8-984D-48E4-8B52-4803FAF5447E}" srcOrd="0" destOrd="0" presId="urn:microsoft.com/office/officeart/2005/8/layout/gear1"/>
    <dgm:cxn modelId="{660A9D16-CB2A-46C1-97CA-6D56E280A76E}" srcId="{91667BF3-B720-429E-ABF0-D42B09C1863E}" destId="{81E510A8-A4B8-4417-A8AB-ECE70BC260CA}" srcOrd="1" destOrd="0" parTransId="{437ACAC3-F8DE-49DB-BD55-8E36007B51CC}" sibTransId="{8A41EA5F-8799-47A1-8B55-AB9E098A6DD9}"/>
    <dgm:cxn modelId="{CA21D527-B026-461F-9ACB-FF88C7E90692}" srcId="{91667BF3-B720-429E-ABF0-D42B09C1863E}" destId="{C6433F34-2A2F-470D-9667-18EA9BC56634}" srcOrd="0" destOrd="0" parTransId="{A59AA7C4-2159-4F85-B3A5-805F5A7CB933}" sibTransId="{C6EE833D-6DFF-4679-8540-36F87A8275F2}"/>
    <dgm:cxn modelId="{7F39AE2C-F9BC-428B-9220-CFEC0CF0CAF5}" srcId="{91667BF3-B720-429E-ABF0-D42B09C1863E}" destId="{25F8E0E6-C91F-4A4C-9D5C-4F7806C8FBF4}" srcOrd="2" destOrd="0" parTransId="{E9E33581-1245-4E10-B543-0DC9EDD20E01}" sibTransId="{C6ED7C97-ADA6-43C4-92F9-B1B65E1104F8}"/>
    <dgm:cxn modelId="{DC219339-323B-4F4B-90E2-3C5F0C8A3D2E}" type="presOf" srcId="{25F8E0E6-C91F-4A4C-9D5C-4F7806C8FBF4}" destId="{B6EFFF86-8164-426F-949E-6354AD96CF77}" srcOrd="3" destOrd="0" presId="urn:microsoft.com/office/officeart/2005/8/layout/gear1"/>
    <dgm:cxn modelId="{AA9C0E3D-246A-458B-9816-51799B1099F4}" type="presOf" srcId="{C6ED7C97-ADA6-43C4-92F9-B1B65E1104F8}" destId="{C6278511-7421-4D32-A27A-E475ED441E7D}" srcOrd="0" destOrd="0" presId="urn:microsoft.com/office/officeart/2005/8/layout/gear1"/>
    <dgm:cxn modelId="{6C3D2173-254B-4AE3-B022-E56D3714179B}" type="presOf" srcId="{25F8E0E6-C91F-4A4C-9D5C-4F7806C8FBF4}" destId="{A3794C80-82B9-41E9-A408-6C181EFAC6B0}" srcOrd="0" destOrd="0" presId="urn:microsoft.com/office/officeart/2005/8/layout/gear1"/>
    <dgm:cxn modelId="{11375274-BB1B-442F-927A-33BC218EC2A8}" type="presOf" srcId="{81E510A8-A4B8-4417-A8AB-ECE70BC260CA}" destId="{DF175621-5BF7-43D2-BB7A-24E8FEB26816}" srcOrd="1" destOrd="0" presId="urn:microsoft.com/office/officeart/2005/8/layout/gear1"/>
    <dgm:cxn modelId="{F0768675-9325-4C55-86D3-7EE5CDFB4DA1}" type="presOf" srcId="{91667BF3-B720-429E-ABF0-D42B09C1863E}" destId="{418E3815-8056-410D-AE4D-FB4F939A1722}" srcOrd="0" destOrd="0" presId="urn:microsoft.com/office/officeart/2005/8/layout/gear1"/>
    <dgm:cxn modelId="{D7B2B380-49F4-460E-8295-14358814A9E1}" type="presOf" srcId="{C6433F34-2A2F-470D-9667-18EA9BC56634}" destId="{66023418-0F3D-4524-B44A-33F7043E4606}" srcOrd="0" destOrd="0" presId="urn:microsoft.com/office/officeart/2005/8/layout/gear1"/>
    <dgm:cxn modelId="{5F104490-C34D-4CAE-89E7-7B3F3B3406D1}" type="presOf" srcId="{8A41EA5F-8799-47A1-8B55-AB9E098A6DD9}" destId="{F1D11EDC-71F6-41CB-A68A-397819A04E17}" srcOrd="0" destOrd="0" presId="urn:microsoft.com/office/officeart/2005/8/layout/gear1"/>
    <dgm:cxn modelId="{74F1F4A9-3055-4BA0-A625-9B136F6A7653}" type="presOf" srcId="{81E510A8-A4B8-4417-A8AB-ECE70BC260CA}" destId="{D3920DA4-B9DE-4918-87D9-6C13276D3FB5}" srcOrd="2" destOrd="0" presId="urn:microsoft.com/office/officeart/2005/8/layout/gear1"/>
    <dgm:cxn modelId="{8EADD5B9-D533-4941-85E7-CE5CBD92FC8D}" type="presOf" srcId="{25F8E0E6-C91F-4A4C-9D5C-4F7806C8FBF4}" destId="{2DB40692-BAE2-4E14-A6CC-541EE827A0B0}" srcOrd="1" destOrd="0" presId="urn:microsoft.com/office/officeart/2005/8/layout/gear1"/>
    <dgm:cxn modelId="{E2D894C3-D762-415B-BC80-695B8E27F728}" type="presOf" srcId="{C6433F34-2A2F-470D-9667-18EA9BC56634}" destId="{21AC7617-FD1E-4253-9B88-67E8A8B800A7}" srcOrd="1" destOrd="0" presId="urn:microsoft.com/office/officeart/2005/8/layout/gear1"/>
    <dgm:cxn modelId="{CAF5F9D0-793A-45E3-92B6-64028726DCEE}" type="presOf" srcId="{25F8E0E6-C91F-4A4C-9D5C-4F7806C8FBF4}" destId="{155F4081-9C50-45C1-B4C8-35E61B399D0A}" srcOrd="2" destOrd="0" presId="urn:microsoft.com/office/officeart/2005/8/layout/gear1"/>
    <dgm:cxn modelId="{B7AEC4D5-A858-4F6A-AAF1-E81FA3877560}" type="presOf" srcId="{81E510A8-A4B8-4417-A8AB-ECE70BC260CA}" destId="{50D7F68B-6EF7-4128-A1F5-659AB2D78645}" srcOrd="0" destOrd="0" presId="urn:microsoft.com/office/officeart/2005/8/layout/gear1"/>
    <dgm:cxn modelId="{D979CFE7-C17A-4E20-A0DF-68B015500438}" type="presOf" srcId="{C6433F34-2A2F-470D-9667-18EA9BC56634}" destId="{C528A7FE-6DA3-4D87-A553-A387F017A979}" srcOrd="2" destOrd="0" presId="urn:microsoft.com/office/officeart/2005/8/layout/gear1"/>
    <dgm:cxn modelId="{038CC86A-3AB5-475B-A6CE-83FF06E457C7}" type="presParOf" srcId="{418E3815-8056-410D-AE4D-FB4F939A1722}" destId="{66023418-0F3D-4524-B44A-33F7043E4606}" srcOrd="0" destOrd="0" presId="urn:microsoft.com/office/officeart/2005/8/layout/gear1"/>
    <dgm:cxn modelId="{1B4449AF-0221-4F0A-A469-C2F60DD87A16}" type="presParOf" srcId="{418E3815-8056-410D-AE4D-FB4F939A1722}" destId="{21AC7617-FD1E-4253-9B88-67E8A8B800A7}" srcOrd="1" destOrd="0" presId="urn:microsoft.com/office/officeart/2005/8/layout/gear1"/>
    <dgm:cxn modelId="{5D913E54-90DE-47FD-A5B3-C1180B9A133D}" type="presParOf" srcId="{418E3815-8056-410D-AE4D-FB4F939A1722}" destId="{C528A7FE-6DA3-4D87-A553-A387F017A979}" srcOrd="2" destOrd="0" presId="urn:microsoft.com/office/officeart/2005/8/layout/gear1"/>
    <dgm:cxn modelId="{E3476AF8-3D56-42B8-A086-C52E7C199BA9}" type="presParOf" srcId="{418E3815-8056-410D-AE4D-FB4F939A1722}" destId="{50D7F68B-6EF7-4128-A1F5-659AB2D78645}" srcOrd="3" destOrd="0" presId="urn:microsoft.com/office/officeart/2005/8/layout/gear1"/>
    <dgm:cxn modelId="{E62C7E50-A7CC-4224-B658-A8FB7B457484}" type="presParOf" srcId="{418E3815-8056-410D-AE4D-FB4F939A1722}" destId="{DF175621-5BF7-43D2-BB7A-24E8FEB26816}" srcOrd="4" destOrd="0" presId="urn:microsoft.com/office/officeart/2005/8/layout/gear1"/>
    <dgm:cxn modelId="{1E478E2B-E47F-41FF-9398-D67C867C927C}" type="presParOf" srcId="{418E3815-8056-410D-AE4D-FB4F939A1722}" destId="{D3920DA4-B9DE-4918-87D9-6C13276D3FB5}" srcOrd="5" destOrd="0" presId="urn:microsoft.com/office/officeart/2005/8/layout/gear1"/>
    <dgm:cxn modelId="{4CD1798F-1F0C-42D4-9906-7CA05332427E}" type="presParOf" srcId="{418E3815-8056-410D-AE4D-FB4F939A1722}" destId="{A3794C80-82B9-41E9-A408-6C181EFAC6B0}" srcOrd="6" destOrd="0" presId="urn:microsoft.com/office/officeart/2005/8/layout/gear1"/>
    <dgm:cxn modelId="{8F321EAC-5673-4543-9B49-69B690D8765B}" type="presParOf" srcId="{418E3815-8056-410D-AE4D-FB4F939A1722}" destId="{2DB40692-BAE2-4E14-A6CC-541EE827A0B0}" srcOrd="7" destOrd="0" presId="urn:microsoft.com/office/officeart/2005/8/layout/gear1"/>
    <dgm:cxn modelId="{4128CB49-20E9-49B5-B15D-1D046936B773}" type="presParOf" srcId="{418E3815-8056-410D-AE4D-FB4F939A1722}" destId="{155F4081-9C50-45C1-B4C8-35E61B399D0A}" srcOrd="8" destOrd="0" presId="urn:microsoft.com/office/officeart/2005/8/layout/gear1"/>
    <dgm:cxn modelId="{16FAB149-7C2E-436C-B838-C30996A3D0A3}" type="presParOf" srcId="{418E3815-8056-410D-AE4D-FB4F939A1722}" destId="{B6EFFF86-8164-426F-949E-6354AD96CF77}" srcOrd="9" destOrd="0" presId="urn:microsoft.com/office/officeart/2005/8/layout/gear1"/>
    <dgm:cxn modelId="{C991669F-8674-4BBA-A59C-4E39F4B6086D}" type="presParOf" srcId="{418E3815-8056-410D-AE4D-FB4F939A1722}" destId="{E3C8BBA8-984D-48E4-8B52-4803FAF5447E}" srcOrd="10" destOrd="0" presId="urn:microsoft.com/office/officeart/2005/8/layout/gear1"/>
    <dgm:cxn modelId="{1DFD11C9-3F56-40CF-9046-9D4BA378B409}" type="presParOf" srcId="{418E3815-8056-410D-AE4D-FB4F939A1722}" destId="{F1D11EDC-71F6-41CB-A68A-397819A04E17}" srcOrd="11" destOrd="0" presId="urn:microsoft.com/office/officeart/2005/8/layout/gear1"/>
    <dgm:cxn modelId="{3D2928D0-5367-4768-99E5-457D3F148184}" type="presParOf" srcId="{418E3815-8056-410D-AE4D-FB4F939A1722}" destId="{C6278511-7421-4D32-A27A-E475ED441E7D}"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F581346-FB24-4F79-A6A1-2597AF6E46C9}" type="doc">
      <dgm:prSet loTypeId="urn:microsoft.com/office/officeart/2005/8/layout/process4" loCatId="process" qsTypeId="urn:microsoft.com/office/officeart/2005/8/quickstyle/3d2" qsCatId="3D" csTypeId="urn:microsoft.com/office/officeart/2005/8/colors/accent1_4" csCatId="accent1" phldr="1"/>
      <dgm:spPr/>
      <dgm:t>
        <a:bodyPr/>
        <a:lstStyle/>
        <a:p>
          <a:endParaRPr lang="en-US"/>
        </a:p>
      </dgm:t>
    </dgm:pt>
    <dgm:pt modelId="{CCA271E2-BE1E-4622-B239-1D395927FC07}">
      <dgm:prSet phldrT="[Text]"/>
      <dgm:spPr>
        <a:solidFill>
          <a:srgbClr val="84AF9B"/>
        </a:solidFill>
      </dgm:spPr>
      <dgm:t>
        <a:bodyPr/>
        <a:lstStyle/>
        <a:p>
          <a:r>
            <a:rPr lang="en-US" b="1" dirty="0"/>
            <a:t>DATA EXTRACTING</a:t>
          </a:r>
        </a:p>
      </dgm:t>
    </dgm:pt>
    <dgm:pt modelId="{84B70CA9-CD52-42A9-AC1B-96960F78F5D5}" type="parTrans" cxnId="{CFC01DEF-CF7C-4482-ADED-E010492C40F7}">
      <dgm:prSet/>
      <dgm:spPr/>
      <dgm:t>
        <a:bodyPr/>
        <a:lstStyle/>
        <a:p>
          <a:endParaRPr lang="en-US"/>
        </a:p>
      </dgm:t>
    </dgm:pt>
    <dgm:pt modelId="{AA359CE0-5F07-4E93-B415-3293D986A1B7}" type="sibTrans" cxnId="{CFC01DEF-CF7C-4482-ADED-E010492C40F7}">
      <dgm:prSet/>
      <dgm:spPr>
        <a:solidFill>
          <a:srgbClr val="84AF9B"/>
        </a:solidFill>
      </dgm:spPr>
      <dgm:t>
        <a:bodyPr/>
        <a:lstStyle/>
        <a:p>
          <a:endParaRPr lang="en-US"/>
        </a:p>
      </dgm:t>
    </dgm:pt>
    <dgm:pt modelId="{5ED0524F-BB8D-48EA-B8C0-1BD358EBA9DA}">
      <dgm:prSet phldrT="[Text]"/>
      <dgm:spPr>
        <a:solidFill>
          <a:srgbClr val="84AF9B"/>
        </a:solidFill>
      </dgm:spPr>
      <dgm:t>
        <a:bodyPr/>
        <a:lstStyle/>
        <a:p>
          <a:r>
            <a:rPr lang="en-US" b="1" dirty="0"/>
            <a:t>DATA ORGANIZING </a:t>
          </a:r>
        </a:p>
      </dgm:t>
    </dgm:pt>
    <dgm:pt modelId="{99975A79-16FD-449E-B2A9-60F6934DEDCF}" type="parTrans" cxnId="{0776492F-B3CA-4CF6-B26E-F050348BC21E}">
      <dgm:prSet/>
      <dgm:spPr/>
      <dgm:t>
        <a:bodyPr/>
        <a:lstStyle/>
        <a:p>
          <a:endParaRPr lang="en-US"/>
        </a:p>
      </dgm:t>
    </dgm:pt>
    <dgm:pt modelId="{AC50EB70-4144-442B-8B63-6616D1F0641F}" type="sibTrans" cxnId="{0776492F-B3CA-4CF6-B26E-F050348BC21E}">
      <dgm:prSet/>
      <dgm:spPr>
        <a:solidFill>
          <a:srgbClr val="84AF9B"/>
        </a:solidFill>
      </dgm:spPr>
      <dgm:t>
        <a:bodyPr/>
        <a:lstStyle/>
        <a:p>
          <a:endParaRPr lang="en-US"/>
        </a:p>
      </dgm:t>
    </dgm:pt>
    <dgm:pt modelId="{F7B11FAA-1FE1-4469-95B4-DAF96A4F71CC}">
      <dgm:prSet phldrT="[Text]"/>
      <dgm:spPr>
        <a:solidFill>
          <a:srgbClr val="84AF9B"/>
        </a:solidFill>
      </dgm:spPr>
      <dgm:t>
        <a:bodyPr/>
        <a:lstStyle/>
        <a:p>
          <a:r>
            <a:rPr lang="en-US" b="1" dirty="0"/>
            <a:t>TRADING ALGORITHM</a:t>
          </a:r>
        </a:p>
      </dgm:t>
    </dgm:pt>
    <dgm:pt modelId="{61519111-6BA6-4090-86E8-158D7724FF57}" type="parTrans" cxnId="{BF0FF2ED-40F0-4628-9277-BBC897CD9B3B}">
      <dgm:prSet/>
      <dgm:spPr/>
      <dgm:t>
        <a:bodyPr/>
        <a:lstStyle/>
        <a:p>
          <a:endParaRPr lang="en-US"/>
        </a:p>
      </dgm:t>
    </dgm:pt>
    <dgm:pt modelId="{CF4E180E-4DAF-43F4-8EB1-123378ED65F6}" type="sibTrans" cxnId="{BF0FF2ED-40F0-4628-9277-BBC897CD9B3B}">
      <dgm:prSet/>
      <dgm:spPr>
        <a:solidFill>
          <a:srgbClr val="84AF9B"/>
        </a:solidFill>
      </dgm:spPr>
      <dgm:t>
        <a:bodyPr/>
        <a:lstStyle/>
        <a:p>
          <a:endParaRPr lang="en-US"/>
        </a:p>
      </dgm:t>
    </dgm:pt>
    <dgm:pt modelId="{9E96294F-410D-4F39-9807-8951E9E9DAB6}">
      <dgm:prSet phldrT="[Text]"/>
      <dgm:spPr>
        <a:solidFill>
          <a:srgbClr val="84AF9B"/>
        </a:solidFill>
      </dgm:spPr>
      <dgm:t>
        <a:bodyPr/>
        <a:lstStyle/>
        <a:p>
          <a:r>
            <a:rPr lang="en-US" b="1" dirty="0"/>
            <a:t>CLOUD BASED COMPUTING</a:t>
          </a:r>
        </a:p>
      </dgm:t>
    </dgm:pt>
    <dgm:pt modelId="{8B987E9D-EA8B-4F6B-B401-0E5BF0ADA7A7}" type="parTrans" cxnId="{D60E1272-AD0D-4D93-9074-D20A26299197}">
      <dgm:prSet/>
      <dgm:spPr/>
      <dgm:t>
        <a:bodyPr/>
        <a:lstStyle/>
        <a:p>
          <a:endParaRPr lang="en-US"/>
        </a:p>
      </dgm:t>
    </dgm:pt>
    <dgm:pt modelId="{FACF6196-B637-4ACF-A846-4A2367DABEDC}" type="sibTrans" cxnId="{D60E1272-AD0D-4D93-9074-D20A26299197}">
      <dgm:prSet/>
      <dgm:spPr>
        <a:solidFill>
          <a:srgbClr val="84AF9B"/>
        </a:solidFill>
      </dgm:spPr>
      <dgm:t>
        <a:bodyPr/>
        <a:lstStyle/>
        <a:p>
          <a:endParaRPr lang="en-US"/>
        </a:p>
      </dgm:t>
    </dgm:pt>
    <dgm:pt modelId="{E05AACD3-928F-4DD2-83BA-314F5E8D8757}">
      <dgm:prSet phldrT="[Text]"/>
      <dgm:spPr>
        <a:solidFill>
          <a:srgbClr val="84AF9B"/>
        </a:solidFill>
      </dgm:spPr>
      <dgm:t>
        <a:bodyPr/>
        <a:lstStyle/>
        <a:p>
          <a:r>
            <a:rPr lang="en-US" b="1" dirty="0">
              <a:effectLst/>
              <a:latin typeface="Calibri" panose="020F0502020204030204" pitchFamily="34" charset="0"/>
              <a:ea typeface="Calibri" panose="020F0502020204030204" pitchFamily="34" charset="0"/>
            </a:rPr>
            <a:t>VHDL TRADING ALGORITHM FOR FPGA</a:t>
          </a:r>
          <a:endParaRPr lang="en-US" dirty="0"/>
        </a:p>
      </dgm:t>
    </dgm:pt>
    <dgm:pt modelId="{8CF5AD0E-F5CC-4653-AE6D-A98A662E11C0}" type="parTrans" cxnId="{50BB2DD3-207B-479D-B801-82BD13DC228B}">
      <dgm:prSet/>
      <dgm:spPr/>
      <dgm:t>
        <a:bodyPr/>
        <a:lstStyle/>
        <a:p>
          <a:endParaRPr lang="en-US"/>
        </a:p>
      </dgm:t>
    </dgm:pt>
    <dgm:pt modelId="{F03C4461-A7A1-4696-BDC3-A598721F5B93}" type="sibTrans" cxnId="{50BB2DD3-207B-479D-B801-82BD13DC228B}">
      <dgm:prSet/>
      <dgm:spPr/>
      <dgm:t>
        <a:bodyPr/>
        <a:lstStyle/>
        <a:p>
          <a:endParaRPr lang="en-US"/>
        </a:p>
      </dgm:t>
    </dgm:pt>
    <dgm:pt modelId="{1F87DA33-BF7C-4634-9509-903292CC3C3D}" type="pres">
      <dgm:prSet presAssocID="{6F581346-FB24-4F79-A6A1-2597AF6E46C9}" presName="Name0" presStyleCnt="0">
        <dgm:presLayoutVars>
          <dgm:dir/>
          <dgm:animLvl val="lvl"/>
          <dgm:resizeHandles val="exact"/>
        </dgm:presLayoutVars>
      </dgm:prSet>
      <dgm:spPr/>
    </dgm:pt>
    <dgm:pt modelId="{6DF71DC2-A907-4E59-8402-13FF89FEB1B6}" type="pres">
      <dgm:prSet presAssocID="{E05AACD3-928F-4DD2-83BA-314F5E8D8757}" presName="boxAndChildren" presStyleCnt="0"/>
      <dgm:spPr/>
    </dgm:pt>
    <dgm:pt modelId="{2ACF1F2F-E609-4739-931E-9591419F777E}" type="pres">
      <dgm:prSet presAssocID="{E05AACD3-928F-4DD2-83BA-314F5E8D8757}" presName="parentTextBox" presStyleLbl="node1" presStyleIdx="0" presStyleCnt="5"/>
      <dgm:spPr/>
    </dgm:pt>
    <dgm:pt modelId="{5823D59E-0A69-4715-9022-1DC35AE462D6}" type="pres">
      <dgm:prSet presAssocID="{FACF6196-B637-4ACF-A846-4A2367DABEDC}" presName="sp" presStyleCnt="0"/>
      <dgm:spPr/>
    </dgm:pt>
    <dgm:pt modelId="{677F3249-61F4-46F7-8BB3-EFEFE4256EAF}" type="pres">
      <dgm:prSet presAssocID="{9E96294F-410D-4F39-9807-8951E9E9DAB6}" presName="arrowAndChildren" presStyleCnt="0"/>
      <dgm:spPr/>
    </dgm:pt>
    <dgm:pt modelId="{9E3CA2F7-B701-4428-826E-046B6507EC8C}" type="pres">
      <dgm:prSet presAssocID="{9E96294F-410D-4F39-9807-8951E9E9DAB6}" presName="parentTextArrow" presStyleLbl="node1" presStyleIdx="1" presStyleCnt="5"/>
      <dgm:spPr/>
    </dgm:pt>
    <dgm:pt modelId="{0BC70DF8-7CE9-473E-9FF0-880DACCC8BBB}" type="pres">
      <dgm:prSet presAssocID="{CF4E180E-4DAF-43F4-8EB1-123378ED65F6}" presName="sp" presStyleCnt="0"/>
      <dgm:spPr/>
    </dgm:pt>
    <dgm:pt modelId="{D1B8AA0B-7212-45DA-BB21-F9E9C0A9A02B}" type="pres">
      <dgm:prSet presAssocID="{F7B11FAA-1FE1-4469-95B4-DAF96A4F71CC}" presName="arrowAndChildren" presStyleCnt="0"/>
      <dgm:spPr/>
    </dgm:pt>
    <dgm:pt modelId="{2FD79474-5603-4196-8073-4D0A007FA5FC}" type="pres">
      <dgm:prSet presAssocID="{F7B11FAA-1FE1-4469-95B4-DAF96A4F71CC}" presName="parentTextArrow" presStyleLbl="node1" presStyleIdx="2" presStyleCnt="5"/>
      <dgm:spPr/>
    </dgm:pt>
    <dgm:pt modelId="{62A567B0-E3EF-4A4C-A8C3-99343944A49E}" type="pres">
      <dgm:prSet presAssocID="{AC50EB70-4144-442B-8B63-6616D1F0641F}" presName="sp" presStyleCnt="0"/>
      <dgm:spPr/>
    </dgm:pt>
    <dgm:pt modelId="{43215E40-694C-4231-9807-3B55C264F1A8}" type="pres">
      <dgm:prSet presAssocID="{5ED0524F-BB8D-48EA-B8C0-1BD358EBA9DA}" presName="arrowAndChildren" presStyleCnt="0"/>
      <dgm:spPr/>
    </dgm:pt>
    <dgm:pt modelId="{F6BF9749-1734-48D9-A997-A9D76EC28A13}" type="pres">
      <dgm:prSet presAssocID="{5ED0524F-BB8D-48EA-B8C0-1BD358EBA9DA}" presName="parentTextArrow" presStyleLbl="node1" presStyleIdx="3" presStyleCnt="5"/>
      <dgm:spPr/>
    </dgm:pt>
    <dgm:pt modelId="{15CB9899-E5C3-48F1-B72D-3CFE158E13DE}" type="pres">
      <dgm:prSet presAssocID="{AA359CE0-5F07-4E93-B415-3293D986A1B7}" presName="sp" presStyleCnt="0"/>
      <dgm:spPr/>
    </dgm:pt>
    <dgm:pt modelId="{077F1F45-F511-4D84-81AA-DD989A43DC23}" type="pres">
      <dgm:prSet presAssocID="{CCA271E2-BE1E-4622-B239-1D395927FC07}" presName="arrowAndChildren" presStyleCnt="0"/>
      <dgm:spPr/>
    </dgm:pt>
    <dgm:pt modelId="{26DD732E-9DB4-4C3A-8BDB-D5B70B1889C0}" type="pres">
      <dgm:prSet presAssocID="{CCA271E2-BE1E-4622-B239-1D395927FC07}" presName="parentTextArrow" presStyleLbl="node1" presStyleIdx="4" presStyleCnt="5"/>
      <dgm:spPr/>
    </dgm:pt>
  </dgm:ptLst>
  <dgm:cxnLst>
    <dgm:cxn modelId="{41FD592C-7CB5-4BCD-A18E-DC77507F35CA}" type="presOf" srcId="{5ED0524F-BB8D-48EA-B8C0-1BD358EBA9DA}" destId="{F6BF9749-1734-48D9-A997-A9D76EC28A13}" srcOrd="0" destOrd="0" presId="urn:microsoft.com/office/officeart/2005/8/layout/process4"/>
    <dgm:cxn modelId="{0776492F-B3CA-4CF6-B26E-F050348BC21E}" srcId="{6F581346-FB24-4F79-A6A1-2597AF6E46C9}" destId="{5ED0524F-BB8D-48EA-B8C0-1BD358EBA9DA}" srcOrd="1" destOrd="0" parTransId="{99975A79-16FD-449E-B2A9-60F6934DEDCF}" sibTransId="{AC50EB70-4144-442B-8B63-6616D1F0641F}"/>
    <dgm:cxn modelId="{F42CB235-85B1-47EA-8F6F-D6C151391A35}" type="presOf" srcId="{CCA271E2-BE1E-4622-B239-1D395927FC07}" destId="{26DD732E-9DB4-4C3A-8BDB-D5B70B1889C0}" srcOrd="0" destOrd="0" presId="urn:microsoft.com/office/officeart/2005/8/layout/process4"/>
    <dgm:cxn modelId="{D60E1272-AD0D-4D93-9074-D20A26299197}" srcId="{6F581346-FB24-4F79-A6A1-2597AF6E46C9}" destId="{9E96294F-410D-4F39-9807-8951E9E9DAB6}" srcOrd="3" destOrd="0" parTransId="{8B987E9D-EA8B-4F6B-B401-0E5BF0ADA7A7}" sibTransId="{FACF6196-B637-4ACF-A846-4A2367DABEDC}"/>
    <dgm:cxn modelId="{AC8ADB7C-D1FD-4383-9A23-2C64C8BD0B16}" type="presOf" srcId="{F7B11FAA-1FE1-4469-95B4-DAF96A4F71CC}" destId="{2FD79474-5603-4196-8073-4D0A007FA5FC}" srcOrd="0" destOrd="0" presId="urn:microsoft.com/office/officeart/2005/8/layout/process4"/>
    <dgm:cxn modelId="{A303FB90-5E22-4E15-AAFB-E43D30AD2496}" type="presOf" srcId="{E05AACD3-928F-4DD2-83BA-314F5E8D8757}" destId="{2ACF1F2F-E609-4739-931E-9591419F777E}" srcOrd="0" destOrd="0" presId="urn:microsoft.com/office/officeart/2005/8/layout/process4"/>
    <dgm:cxn modelId="{33463A99-B669-4974-85FC-B1082501E368}" type="presOf" srcId="{6F581346-FB24-4F79-A6A1-2597AF6E46C9}" destId="{1F87DA33-BF7C-4634-9509-903292CC3C3D}" srcOrd="0" destOrd="0" presId="urn:microsoft.com/office/officeart/2005/8/layout/process4"/>
    <dgm:cxn modelId="{F38D80A7-0946-4114-8793-42F999CA3D35}" type="presOf" srcId="{9E96294F-410D-4F39-9807-8951E9E9DAB6}" destId="{9E3CA2F7-B701-4428-826E-046B6507EC8C}" srcOrd="0" destOrd="0" presId="urn:microsoft.com/office/officeart/2005/8/layout/process4"/>
    <dgm:cxn modelId="{50BB2DD3-207B-479D-B801-82BD13DC228B}" srcId="{6F581346-FB24-4F79-A6A1-2597AF6E46C9}" destId="{E05AACD3-928F-4DD2-83BA-314F5E8D8757}" srcOrd="4" destOrd="0" parTransId="{8CF5AD0E-F5CC-4653-AE6D-A98A662E11C0}" sibTransId="{F03C4461-A7A1-4696-BDC3-A598721F5B93}"/>
    <dgm:cxn modelId="{BF0FF2ED-40F0-4628-9277-BBC897CD9B3B}" srcId="{6F581346-FB24-4F79-A6A1-2597AF6E46C9}" destId="{F7B11FAA-1FE1-4469-95B4-DAF96A4F71CC}" srcOrd="2" destOrd="0" parTransId="{61519111-6BA6-4090-86E8-158D7724FF57}" sibTransId="{CF4E180E-4DAF-43F4-8EB1-123378ED65F6}"/>
    <dgm:cxn modelId="{CFC01DEF-CF7C-4482-ADED-E010492C40F7}" srcId="{6F581346-FB24-4F79-A6A1-2597AF6E46C9}" destId="{CCA271E2-BE1E-4622-B239-1D395927FC07}" srcOrd="0" destOrd="0" parTransId="{84B70CA9-CD52-42A9-AC1B-96960F78F5D5}" sibTransId="{AA359CE0-5F07-4E93-B415-3293D986A1B7}"/>
    <dgm:cxn modelId="{1DAD3974-5462-46FB-9211-E2036F6E0300}" type="presParOf" srcId="{1F87DA33-BF7C-4634-9509-903292CC3C3D}" destId="{6DF71DC2-A907-4E59-8402-13FF89FEB1B6}" srcOrd="0" destOrd="0" presId="urn:microsoft.com/office/officeart/2005/8/layout/process4"/>
    <dgm:cxn modelId="{4C10F89C-D240-456B-9402-6260515649CB}" type="presParOf" srcId="{6DF71DC2-A907-4E59-8402-13FF89FEB1B6}" destId="{2ACF1F2F-E609-4739-931E-9591419F777E}" srcOrd="0" destOrd="0" presId="urn:microsoft.com/office/officeart/2005/8/layout/process4"/>
    <dgm:cxn modelId="{C24B20A5-2E48-45C3-93AC-AAF4B46C1AFF}" type="presParOf" srcId="{1F87DA33-BF7C-4634-9509-903292CC3C3D}" destId="{5823D59E-0A69-4715-9022-1DC35AE462D6}" srcOrd="1" destOrd="0" presId="urn:microsoft.com/office/officeart/2005/8/layout/process4"/>
    <dgm:cxn modelId="{36C46574-BC2A-4BE2-99F9-C558CA780322}" type="presParOf" srcId="{1F87DA33-BF7C-4634-9509-903292CC3C3D}" destId="{677F3249-61F4-46F7-8BB3-EFEFE4256EAF}" srcOrd="2" destOrd="0" presId="urn:microsoft.com/office/officeart/2005/8/layout/process4"/>
    <dgm:cxn modelId="{EC4FDFE6-884C-4568-9816-36C847FADBD4}" type="presParOf" srcId="{677F3249-61F4-46F7-8BB3-EFEFE4256EAF}" destId="{9E3CA2F7-B701-4428-826E-046B6507EC8C}" srcOrd="0" destOrd="0" presId="urn:microsoft.com/office/officeart/2005/8/layout/process4"/>
    <dgm:cxn modelId="{E128B648-D5D6-4801-A4BC-AC5C49EDE41C}" type="presParOf" srcId="{1F87DA33-BF7C-4634-9509-903292CC3C3D}" destId="{0BC70DF8-7CE9-473E-9FF0-880DACCC8BBB}" srcOrd="3" destOrd="0" presId="urn:microsoft.com/office/officeart/2005/8/layout/process4"/>
    <dgm:cxn modelId="{BD8C84FA-894B-4736-932E-F261D971ADAF}" type="presParOf" srcId="{1F87DA33-BF7C-4634-9509-903292CC3C3D}" destId="{D1B8AA0B-7212-45DA-BB21-F9E9C0A9A02B}" srcOrd="4" destOrd="0" presId="urn:microsoft.com/office/officeart/2005/8/layout/process4"/>
    <dgm:cxn modelId="{42DE94EF-C8F6-4E55-B4C9-4AD4F152E84D}" type="presParOf" srcId="{D1B8AA0B-7212-45DA-BB21-F9E9C0A9A02B}" destId="{2FD79474-5603-4196-8073-4D0A007FA5FC}" srcOrd="0" destOrd="0" presId="urn:microsoft.com/office/officeart/2005/8/layout/process4"/>
    <dgm:cxn modelId="{78F57AF2-43BB-4EE0-A6BB-FA54F82FCA88}" type="presParOf" srcId="{1F87DA33-BF7C-4634-9509-903292CC3C3D}" destId="{62A567B0-E3EF-4A4C-A8C3-99343944A49E}" srcOrd="5" destOrd="0" presId="urn:microsoft.com/office/officeart/2005/8/layout/process4"/>
    <dgm:cxn modelId="{0CA9781F-B916-4302-8465-ED0FEBCFAF17}" type="presParOf" srcId="{1F87DA33-BF7C-4634-9509-903292CC3C3D}" destId="{43215E40-694C-4231-9807-3B55C264F1A8}" srcOrd="6" destOrd="0" presId="urn:microsoft.com/office/officeart/2005/8/layout/process4"/>
    <dgm:cxn modelId="{89751A34-C74C-4CF2-96B3-7C3D00BD7124}" type="presParOf" srcId="{43215E40-694C-4231-9807-3B55C264F1A8}" destId="{F6BF9749-1734-48D9-A997-A9D76EC28A13}" srcOrd="0" destOrd="0" presId="urn:microsoft.com/office/officeart/2005/8/layout/process4"/>
    <dgm:cxn modelId="{560B1757-D97E-4B3F-85E4-DA78AAFD2042}" type="presParOf" srcId="{1F87DA33-BF7C-4634-9509-903292CC3C3D}" destId="{15CB9899-E5C3-48F1-B72D-3CFE158E13DE}" srcOrd="7" destOrd="0" presId="urn:microsoft.com/office/officeart/2005/8/layout/process4"/>
    <dgm:cxn modelId="{49B5D612-E3A6-4682-8B80-87AE158C0C0A}" type="presParOf" srcId="{1F87DA33-BF7C-4634-9509-903292CC3C3D}" destId="{077F1F45-F511-4D84-81AA-DD989A43DC23}" srcOrd="8" destOrd="0" presId="urn:microsoft.com/office/officeart/2005/8/layout/process4"/>
    <dgm:cxn modelId="{24AD12C6-2BF9-4B5D-A03D-90D180225659}" type="presParOf" srcId="{077F1F45-F511-4D84-81AA-DD989A43DC23}" destId="{26DD732E-9DB4-4C3A-8BDB-D5B70B1889C0}"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59A5C5DF-5E00-4366-AD13-D284D046DA7C}" type="doc">
      <dgm:prSet loTypeId="urn:microsoft.com/office/officeart/2005/8/layout/cycle3" loCatId="cycle" qsTypeId="urn:microsoft.com/office/officeart/2005/8/quickstyle/3d1" qsCatId="3D" csTypeId="urn:microsoft.com/office/officeart/2005/8/colors/accent1_2" csCatId="accent1" phldr="1"/>
      <dgm:spPr/>
      <dgm:t>
        <a:bodyPr/>
        <a:lstStyle/>
        <a:p>
          <a:endParaRPr lang="en-US"/>
        </a:p>
      </dgm:t>
    </dgm:pt>
    <dgm:pt modelId="{48EA084E-127F-4EB7-BA89-34C73E0BC456}">
      <dgm:prSet phldrT="[Text]"/>
      <dgm:spPr/>
      <dgm:t>
        <a:bodyPr/>
        <a:lstStyle/>
        <a:p>
          <a:r>
            <a:rPr lang="en-US" dirty="0"/>
            <a:t>HOST</a:t>
          </a:r>
        </a:p>
      </dgm:t>
    </dgm:pt>
    <dgm:pt modelId="{1E849836-43E6-475A-8DBB-624C25601778}" type="parTrans" cxnId="{2F915BCE-DB3E-470F-8655-8E0C3972B769}">
      <dgm:prSet/>
      <dgm:spPr/>
      <dgm:t>
        <a:bodyPr/>
        <a:lstStyle/>
        <a:p>
          <a:endParaRPr lang="en-US"/>
        </a:p>
      </dgm:t>
    </dgm:pt>
    <dgm:pt modelId="{ACF8C3C8-B5F2-493B-B53D-1F338C987843}" type="sibTrans" cxnId="{2F915BCE-DB3E-470F-8655-8E0C3972B769}">
      <dgm:prSet/>
      <dgm:spPr/>
      <dgm:t>
        <a:bodyPr/>
        <a:lstStyle/>
        <a:p>
          <a:endParaRPr lang="en-US"/>
        </a:p>
      </dgm:t>
    </dgm:pt>
    <dgm:pt modelId="{85620B83-CE6B-4779-B0BB-81265B89F408}">
      <dgm:prSet phldrT="[Text]"/>
      <dgm:spPr/>
      <dgm:t>
        <a:bodyPr/>
        <a:lstStyle/>
        <a:p>
          <a:r>
            <a:rPr lang="en-US" dirty="0"/>
            <a:t>BROKER</a:t>
          </a:r>
        </a:p>
      </dgm:t>
    </dgm:pt>
    <dgm:pt modelId="{B27491E1-F2D8-40BD-AD37-9D928A40BE27}" type="parTrans" cxnId="{AC3B9378-E069-408F-988A-84D51CDAF8F7}">
      <dgm:prSet/>
      <dgm:spPr/>
      <dgm:t>
        <a:bodyPr/>
        <a:lstStyle/>
        <a:p>
          <a:endParaRPr lang="en-US"/>
        </a:p>
      </dgm:t>
    </dgm:pt>
    <dgm:pt modelId="{86E5537F-B044-4A66-AFE3-0C262C6A3692}" type="sibTrans" cxnId="{AC3B9378-E069-408F-988A-84D51CDAF8F7}">
      <dgm:prSet/>
      <dgm:spPr/>
      <dgm:t>
        <a:bodyPr/>
        <a:lstStyle/>
        <a:p>
          <a:endParaRPr lang="en-US"/>
        </a:p>
      </dgm:t>
    </dgm:pt>
    <dgm:pt modelId="{75A3F4D1-7668-406E-9AEA-A89CD6E8BBA6}" type="pres">
      <dgm:prSet presAssocID="{59A5C5DF-5E00-4366-AD13-D284D046DA7C}" presName="Name0" presStyleCnt="0">
        <dgm:presLayoutVars>
          <dgm:dir/>
          <dgm:resizeHandles val="exact"/>
        </dgm:presLayoutVars>
      </dgm:prSet>
      <dgm:spPr/>
    </dgm:pt>
    <dgm:pt modelId="{0798CF33-6870-490C-B110-7C110894EB86}" type="pres">
      <dgm:prSet presAssocID="{59A5C5DF-5E00-4366-AD13-D284D046DA7C}" presName="node1" presStyleLbl="node1" presStyleIdx="0" presStyleCnt="2">
        <dgm:presLayoutVars>
          <dgm:bulletEnabled val="1"/>
        </dgm:presLayoutVars>
      </dgm:prSet>
      <dgm:spPr/>
    </dgm:pt>
    <dgm:pt modelId="{F1D99EEB-C8F1-452E-83D6-7792DA985322}" type="pres">
      <dgm:prSet presAssocID="{59A5C5DF-5E00-4366-AD13-D284D046DA7C}" presName="sibTrans" presStyleLbl="bgShp" presStyleIdx="0" presStyleCnt="1"/>
      <dgm:spPr/>
    </dgm:pt>
    <dgm:pt modelId="{B6533D20-F37E-47B4-A8E4-8F7B97A4A52E}" type="pres">
      <dgm:prSet presAssocID="{59A5C5DF-5E00-4366-AD13-D284D046DA7C}" presName="node2" presStyleLbl="node1" presStyleIdx="1" presStyleCnt="2">
        <dgm:presLayoutVars>
          <dgm:bulletEnabled val="1"/>
        </dgm:presLayoutVars>
      </dgm:prSet>
      <dgm:spPr/>
    </dgm:pt>
    <dgm:pt modelId="{84178A02-BC92-40A1-97C4-BCA03FDAF39C}" type="pres">
      <dgm:prSet presAssocID="{59A5C5DF-5E00-4366-AD13-D284D046DA7C}" presName="sp1" presStyleCnt="0"/>
      <dgm:spPr/>
    </dgm:pt>
    <dgm:pt modelId="{FE7AD453-FA25-4D87-9141-A5CEE37D75C3}" type="pres">
      <dgm:prSet presAssocID="{59A5C5DF-5E00-4366-AD13-D284D046DA7C}" presName="sp2" presStyleCnt="0"/>
      <dgm:spPr/>
    </dgm:pt>
  </dgm:ptLst>
  <dgm:cxnLst>
    <dgm:cxn modelId="{1975B306-3057-4DBA-B154-014144D4EF5F}" type="presOf" srcId="{48EA084E-127F-4EB7-BA89-34C73E0BC456}" destId="{0798CF33-6870-490C-B110-7C110894EB86}" srcOrd="0" destOrd="0" presId="urn:microsoft.com/office/officeart/2005/8/layout/cycle3"/>
    <dgm:cxn modelId="{56257F08-30F7-4A26-A581-945844265CCF}" type="presOf" srcId="{ACF8C3C8-B5F2-493B-B53D-1F338C987843}" destId="{F1D99EEB-C8F1-452E-83D6-7792DA985322}" srcOrd="0" destOrd="0" presId="urn:microsoft.com/office/officeart/2005/8/layout/cycle3"/>
    <dgm:cxn modelId="{9E250F63-9CF9-4FAF-8A40-4672EFF669DA}" type="presOf" srcId="{85620B83-CE6B-4779-B0BB-81265B89F408}" destId="{B6533D20-F37E-47B4-A8E4-8F7B97A4A52E}" srcOrd="0" destOrd="0" presId="urn:microsoft.com/office/officeart/2005/8/layout/cycle3"/>
    <dgm:cxn modelId="{51F52C69-64BF-41EC-96E8-A71F35C05B3A}" type="presOf" srcId="{59A5C5DF-5E00-4366-AD13-D284D046DA7C}" destId="{75A3F4D1-7668-406E-9AEA-A89CD6E8BBA6}" srcOrd="0" destOrd="0" presId="urn:microsoft.com/office/officeart/2005/8/layout/cycle3"/>
    <dgm:cxn modelId="{AC3B9378-E069-408F-988A-84D51CDAF8F7}" srcId="{59A5C5DF-5E00-4366-AD13-D284D046DA7C}" destId="{85620B83-CE6B-4779-B0BB-81265B89F408}" srcOrd="1" destOrd="0" parTransId="{B27491E1-F2D8-40BD-AD37-9D928A40BE27}" sibTransId="{86E5537F-B044-4A66-AFE3-0C262C6A3692}"/>
    <dgm:cxn modelId="{2F915BCE-DB3E-470F-8655-8E0C3972B769}" srcId="{59A5C5DF-5E00-4366-AD13-D284D046DA7C}" destId="{48EA084E-127F-4EB7-BA89-34C73E0BC456}" srcOrd="0" destOrd="0" parTransId="{1E849836-43E6-475A-8DBB-624C25601778}" sibTransId="{ACF8C3C8-B5F2-493B-B53D-1F338C987843}"/>
    <dgm:cxn modelId="{966C29D2-B9E1-42FA-B16B-2FC8EC6E1087}" type="presParOf" srcId="{75A3F4D1-7668-406E-9AEA-A89CD6E8BBA6}" destId="{0798CF33-6870-490C-B110-7C110894EB86}" srcOrd="0" destOrd="0" presId="urn:microsoft.com/office/officeart/2005/8/layout/cycle3"/>
    <dgm:cxn modelId="{9A0FEF4B-107F-4A34-B536-118073F9A2D5}" type="presParOf" srcId="{75A3F4D1-7668-406E-9AEA-A89CD6E8BBA6}" destId="{F1D99EEB-C8F1-452E-83D6-7792DA985322}" srcOrd="1" destOrd="0" presId="urn:microsoft.com/office/officeart/2005/8/layout/cycle3"/>
    <dgm:cxn modelId="{CEA17335-6BE3-4AC5-9D6D-95F286CB3903}" type="presParOf" srcId="{75A3F4D1-7668-406E-9AEA-A89CD6E8BBA6}" destId="{B6533D20-F37E-47B4-A8E4-8F7B97A4A52E}" srcOrd="2" destOrd="0" presId="urn:microsoft.com/office/officeart/2005/8/layout/cycle3"/>
    <dgm:cxn modelId="{70C44913-806F-4514-A433-3E0C2B605411}" type="presParOf" srcId="{75A3F4D1-7668-406E-9AEA-A89CD6E8BBA6}" destId="{84178A02-BC92-40A1-97C4-BCA03FDAF39C}" srcOrd="3" destOrd="0" presId="urn:microsoft.com/office/officeart/2005/8/layout/cycle3"/>
    <dgm:cxn modelId="{920EF212-39D1-4FBE-88FA-4D37FC6161BE}" type="presParOf" srcId="{75A3F4D1-7668-406E-9AEA-A89CD6E8BBA6}" destId="{FE7AD453-FA25-4D87-9141-A5CEE37D75C3}" srcOrd="4" destOrd="0" presId="urn:microsoft.com/office/officeart/2005/8/layout/cycle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4DFB25A-95FC-43BA-BC0B-B041A8ACB930}" type="doc">
      <dgm:prSet loTypeId="urn:microsoft.com/office/officeart/2005/8/layout/vProcess5" loCatId="process" qsTypeId="urn:microsoft.com/office/officeart/2005/8/quickstyle/3d2" qsCatId="3D" csTypeId="urn:microsoft.com/office/officeart/2005/8/colors/accent0_3" csCatId="mainScheme" phldr="1"/>
      <dgm:spPr/>
      <dgm:t>
        <a:bodyPr/>
        <a:lstStyle/>
        <a:p>
          <a:endParaRPr lang="en-US"/>
        </a:p>
      </dgm:t>
    </dgm:pt>
    <dgm:pt modelId="{053048CF-204D-4F04-9DEA-D19E9BE6896F}">
      <dgm:prSet phldrT="[Text]"/>
      <dgm:spPr/>
      <dgm:t>
        <a:bodyPr/>
        <a:lstStyle/>
        <a:p>
          <a:r>
            <a:rPr lang="en-US" dirty="0"/>
            <a:t>DATA SORTING</a:t>
          </a:r>
        </a:p>
      </dgm:t>
    </dgm:pt>
    <dgm:pt modelId="{8D4A72E8-5EC2-4F47-8106-76C94A948BEC}" type="parTrans" cxnId="{FE6A37B4-2EC5-41C6-B433-267D787D5797}">
      <dgm:prSet/>
      <dgm:spPr/>
      <dgm:t>
        <a:bodyPr/>
        <a:lstStyle/>
        <a:p>
          <a:endParaRPr lang="en-US"/>
        </a:p>
      </dgm:t>
    </dgm:pt>
    <dgm:pt modelId="{ED1190AB-8074-478F-84D8-280FA4B1EC1C}" type="sibTrans" cxnId="{FE6A37B4-2EC5-41C6-B433-267D787D5797}">
      <dgm:prSet/>
      <dgm:spPr/>
      <dgm:t>
        <a:bodyPr/>
        <a:lstStyle/>
        <a:p>
          <a:endParaRPr lang="en-US"/>
        </a:p>
      </dgm:t>
    </dgm:pt>
    <dgm:pt modelId="{5B6E8CC0-8C11-4545-8FC3-DD36275AA6F3}">
      <dgm:prSet phldrT="[Text]"/>
      <dgm:spPr/>
      <dgm:t>
        <a:bodyPr/>
        <a:lstStyle/>
        <a:p>
          <a:r>
            <a:rPr lang="en-US" dirty="0"/>
            <a:t>DATA CLEANING</a:t>
          </a:r>
        </a:p>
      </dgm:t>
    </dgm:pt>
    <dgm:pt modelId="{0E94DB04-DACB-45A9-8126-369AFA4A5C68}" type="parTrans" cxnId="{8630C361-EAD0-4499-8B5F-27F281913B8F}">
      <dgm:prSet/>
      <dgm:spPr/>
      <dgm:t>
        <a:bodyPr/>
        <a:lstStyle/>
        <a:p>
          <a:endParaRPr lang="en-US"/>
        </a:p>
      </dgm:t>
    </dgm:pt>
    <dgm:pt modelId="{17339CFA-8571-4F09-9E5D-56D763298A1B}" type="sibTrans" cxnId="{8630C361-EAD0-4499-8B5F-27F281913B8F}">
      <dgm:prSet/>
      <dgm:spPr/>
      <dgm:t>
        <a:bodyPr/>
        <a:lstStyle/>
        <a:p>
          <a:endParaRPr lang="en-US"/>
        </a:p>
      </dgm:t>
    </dgm:pt>
    <dgm:pt modelId="{C887C224-F587-4B65-B72A-1A139B2A3E7B}">
      <dgm:prSet phldrT="[Text]"/>
      <dgm:spPr/>
      <dgm:t>
        <a:bodyPr/>
        <a:lstStyle/>
        <a:p>
          <a:r>
            <a:rPr lang="en-US" dirty="0"/>
            <a:t>DATA FRAME</a:t>
          </a:r>
        </a:p>
      </dgm:t>
    </dgm:pt>
    <dgm:pt modelId="{D12651DD-C8DF-40C2-B37D-ABC28F3FD393}" type="parTrans" cxnId="{FD39A3A7-8B9F-4F21-892E-CAC5197FF103}">
      <dgm:prSet/>
      <dgm:spPr/>
      <dgm:t>
        <a:bodyPr/>
        <a:lstStyle/>
        <a:p>
          <a:endParaRPr lang="en-US"/>
        </a:p>
      </dgm:t>
    </dgm:pt>
    <dgm:pt modelId="{C7FF2EAA-42A4-4C81-A620-8830721D40CF}" type="sibTrans" cxnId="{FD39A3A7-8B9F-4F21-892E-CAC5197FF103}">
      <dgm:prSet/>
      <dgm:spPr/>
      <dgm:t>
        <a:bodyPr/>
        <a:lstStyle/>
        <a:p>
          <a:endParaRPr lang="en-US"/>
        </a:p>
      </dgm:t>
    </dgm:pt>
    <dgm:pt modelId="{D97B4F72-31D9-4DCB-904E-A18667174112}" type="pres">
      <dgm:prSet presAssocID="{E4DFB25A-95FC-43BA-BC0B-B041A8ACB930}" presName="outerComposite" presStyleCnt="0">
        <dgm:presLayoutVars>
          <dgm:chMax val="5"/>
          <dgm:dir/>
          <dgm:resizeHandles val="exact"/>
        </dgm:presLayoutVars>
      </dgm:prSet>
      <dgm:spPr/>
    </dgm:pt>
    <dgm:pt modelId="{CEE23AE0-33AB-4688-B8D6-2669E4915C15}" type="pres">
      <dgm:prSet presAssocID="{E4DFB25A-95FC-43BA-BC0B-B041A8ACB930}" presName="dummyMaxCanvas" presStyleCnt="0">
        <dgm:presLayoutVars/>
      </dgm:prSet>
      <dgm:spPr/>
    </dgm:pt>
    <dgm:pt modelId="{178B06AE-1DA8-4A85-A8D7-AD73D42AE667}" type="pres">
      <dgm:prSet presAssocID="{E4DFB25A-95FC-43BA-BC0B-B041A8ACB930}" presName="ThreeNodes_1" presStyleLbl="node1" presStyleIdx="0" presStyleCnt="3">
        <dgm:presLayoutVars>
          <dgm:bulletEnabled val="1"/>
        </dgm:presLayoutVars>
      </dgm:prSet>
      <dgm:spPr/>
    </dgm:pt>
    <dgm:pt modelId="{0F39B77A-A3CE-442A-838B-4C82A6ECFF75}" type="pres">
      <dgm:prSet presAssocID="{E4DFB25A-95FC-43BA-BC0B-B041A8ACB930}" presName="ThreeNodes_2" presStyleLbl="node1" presStyleIdx="1" presStyleCnt="3">
        <dgm:presLayoutVars>
          <dgm:bulletEnabled val="1"/>
        </dgm:presLayoutVars>
      </dgm:prSet>
      <dgm:spPr/>
    </dgm:pt>
    <dgm:pt modelId="{2D0F5962-F829-4E84-855B-F75A83026E2C}" type="pres">
      <dgm:prSet presAssocID="{E4DFB25A-95FC-43BA-BC0B-B041A8ACB930}" presName="ThreeNodes_3" presStyleLbl="node1" presStyleIdx="2" presStyleCnt="3">
        <dgm:presLayoutVars>
          <dgm:bulletEnabled val="1"/>
        </dgm:presLayoutVars>
      </dgm:prSet>
      <dgm:spPr/>
    </dgm:pt>
    <dgm:pt modelId="{7E8324B8-ED2E-4198-B6FA-FB1885E3CB38}" type="pres">
      <dgm:prSet presAssocID="{E4DFB25A-95FC-43BA-BC0B-B041A8ACB930}" presName="ThreeConn_1-2" presStyleLbl="fgAccFollowNode1" presStyleIdx="0" presStyleCnt="2">
        <dgm:presLayoutVars>
          <dgm:bulletEnabled val="1"/>
        </dgm:presLayoutVars>
      </dgm:prSet>
      <dgm:spPr/>
    </dgm:pt>
    <dgm:pt modelId="{6C5FAE0A-0025-4296-BEC9-B0DE906DD470}" type="pres">
      <dgm:prSet presAssocID="{E4DFB25A-95FC-43BA-BC0B-B041A8ACB930}" presName="ThreeConn_2-3" presStyleLbl="fgAccFollowNode1" presStyleIdx="1" presStyleCnt="2">
        <dgm:presLayoutVars>
          <dgm:bulletEnabled val="1"/>
        </dgm:presLayoutVars>
      </dgm:prSet>
      <dgm:spPr/>
    </dgm:pt>
    <dgm:pt modelId="{EBDBA492-EFA1-4883-B9FB-1806D1AD17D2}" type="pres">
      <dgm:prSet presAssocID="{E4DFB25A-95FC-43BA-BC0B-B041A8ACB930}" presName="ThreeNodes_1_text" presStyleLbl="node1" presStyleIdx="2" presStyleCnt="3">
        <dgm:presLayoutVars>
          <dgm:bulletEnabled val="1"/>
        </dgm:presLayoutVars>
      </dgm:prSet>
      <dgm:spPr/>
    </dgm:pt>
    <dgm:pt modelId="{66533834-2740-405C-AE0E-5012F4D493D6}" type="pres">
      <dgm:prSet presAssocID="{E4DFB25A-95FC-43BA-BC0B-B041A8ACB930}" presName="ThreeNodes_2_text" presStyleLbl="node1" presStyleIdx="2" presStyleCnt="3">
        <dgm:presLayoutVars>
          <dgm:bulletEnabled val="1"/>
        </dgm:presLayoutVars>
      </dgm:prSet>
      <dgm:spPr/>
    </dgm:pt>
    <dgm:pt modelId="{511B6986-0E5E-4D55-A5CC-ECBFB31EB374}" type="pres">
      <dgm:prSet presAssocID="{E4DFB25A-95FC-43BA-BC0B-B041A8ACB930}" presName="ThreeNodes_3_text" presStyleLbl="node1" presStyleIdx="2" presStyleCnt="3">
        <dgm:presLayoutVars>
          <dgm:bulletEnabled val="1"/>
        </dgm:presLayoutVars>
      </dgm:prSet>
      <dgm:spPr/>
    </dgm:pt>
  </dgm:ptLst>
  <dgm:cxnLst>
    <dgm:cxn modelId="{2988CC23-8E6D-4EE7-B1D7-DC4773381B7E}" type="presOf" srcId="{5B6E8CC0-8C11-4545-8FC3-DD36275AA6F3}" destId="{511B6986-0E5E-4D55-A5CC-ECBFB31EB374}" srcOrd="1" destOrd="0" presId="urn:microsoft.com/office/officeart/2005/8/layout/vProcess5"/>
    <dgm:cxn modelId="{8630C361-EAD0-4499-8B5F-27F281913B8F}" srcId="{E4DFB25A-95FC-43BA-BC0B-B041A8ACB930}" destId="{5B6E8CC0-8C11-4545-8FC3-DD36275AA6F3}" srcOrd="2" destOrd="0" parTransId="{0E94DB04-DACB-45A9-8126-369AFA4A5C68}" sibTransId="{17339CFA-8571-4F09-9E5D-56D763298A1B}"/>
    <dgm:cxn modelId="{E4FCCF69-8BB5-48F4-B0F2-8B492CC51E0A}" type="presOf" srcId="{C887C224-F587-4B65-B72A-1A139B2A3E7B}" destId="{EBDBA492-EFA1-4883-B9FB-1806D1AD17D2}" srcOrd="1" destOrd="0" presId="urn:microsoft.com/office/officeart/2005/8/layout/vProcess5"/>
    <dgm:cxn modelId="{20226850-F40A-4558-BD97-26AF088EA83F}" type="presOf" srcId="{C887C224-F587-4B65-B72A-1A139B2A3E7B}" destId="{178B06AE-1DA8-4A85-A8D7-AD73D42AE667}" srcOrd="0" destOrd="0" presId="urn:microsoft.com/office/officeart/2005/8/layout/vProcess5"/>
    <dgm:cxn modelId="{73991E55-3617-4490-BD59-DADB80F9DE4B}" type="presOf" srcId="{053048CF-204D-4F04-9DEA-D19E9BE6896F}" destId="{66533834-2740-405C-AE0E-5012F4D493D6}" srcOrd="1" destOrd="0" presId="urn:microsoft.com/office/officeart/2005/8/layout/vProcess5"/>
    <dgm:cxn modelId="{B2D24676-9576-430F-BE8E-B568D032A449}" type="presOf" srcId="{053048CF-204D-4F04-9DEA-D19E9BE6896F}" destId="{0F39B77A-A3CE-442A-838B-4C82A6ECFF75}" srcOrd="0" destOrd="0" presId="urn:microsoft.com/office/officeart/2005/8/layout/vProcess5"/>
    <dgm:cxn modelId="{95B9FA7F-B340-4736-859A-4D24F2093588}" type="presOf" srcId="{ED1190AB-8074-478F-84D8-280FA4B1EC1C}" destId="{6C5FAE0A-0025-4296-BEC9-B0DE906DD470}" srcOrd="0" destOrd="0" presId="urn:microsoft.com/office/officeart/2005/8/layout/vProcess5"/>
    <dgm:cxn modelId="{C652AD82-FA0E-4843-A94B-FDAEBFE9BB56}" type="presOf" srcId="{C7FF2EAA-42A4-4C81-A620-8830721D40CF}" destId="{7E8324B8-ED2E-4198-B6FA-FB1885E3CB38}" srcOrd="0" destOrd="0" presId="urn:microsoft.com/office/officeart/2005/8/layout/vProcess5"/>
    <dgm:cxn modelId="{66A391A5-092F-49A6-BC00-E65D46756996}" type="presOf" srcId="{E4DFB25A-95FC-43BA-BC0B-B041A8ACB930}" destId="{D97B4F72-31D9-4DCB-904E-A18667174112}" srcOrd="0" destOrd="0" presId="urn:microsoft.com/office/officeart/2005/8/layout/vProcess5"/>
    <dgm:cxn modelId="{FD39A3A7-8B9F-4F21-892E-CAC5197FF103}" srcId="{E4DFB25A-95FC-43BA-BC0B-B041A8ACB930}" destId="{C887C224-F587-4B65-B72A-1A139B2A3E7B}" srcOrd="0" destOrd="0" parTransId="{D12651DD-C8DF-40C2-B37D-ABC28F3FD393}" sibTransId="{C7FF2EAA-42A4-4C81-A620-8830721D40CF}"/>
    <dgm:cxn modelId="{FE6A37B4-2EC5-41C6-B433-267D787D5797}" srcId="{E4DFB25A-95FC-43BA-BC0B-B041A8ACB930}" destId="{053048CF-204D-4F04-9DEA-D19E9BE6896F}" srcOrd="1" destOrd="0" parTransId="{8D4A72E8-5EC2-4F47-8106-76C94A948BEC}" sibTransId="{ED1190AB-8074-478F-84D8-280FA4B1EC1C}"/>
    <dgm:cxn modelId="{D8C584E2-5E63-4349-A332-9209CE41AF94}" type="presOf" srcId="{5B6E8CC0-8C11-4545-8FC3-DD36275AA6F3}" destId="{2D0F5962-F829-4E84-855B-F75A83026E2C}" srcOrd="0" destOrd="0" presId="urn:microsoft.com/office/officeart/2005/8/layout/vProcess5"/>
    <dgm:cxn modelId="{2AF5D64B-4144-4027-853E-841C94BD9D6B}" type="presParOf" srcId="{D97B4F72-31D9-4DCB-904E-A18667174112}" destId="{CEE23AE0-33AB-4688-B8D6-2669E4915C15}" srcOrd="0" destOrd="0" presId="urn:microsoft.com/office/officeart/2005/8/layout/vProcess5"/>
    <dgm:cxn modelId="{86E88046-C76E-4B27-B557-4B1896B240B2}" type="presParOf" srcId="{D97B4F72-31D9-4DCB-904E-A18667174112}" destId="{178B06AE-1DA8-4A85-A8D7-AD73D42AE667}" srcOrd="1" destOrd="0" presId="urn:microsoft.com/office/officeart/2005/8/layout/vProcess5"/>
    <dgm:cxn modelId="{64467E68-FEE0-47F4-A5E1-8289B15C17A7}" type="presParOf" srcId="{D97B4F72-31D9-4DCB-904E-A18667174112}" destId="{0F39B77A-A3CE-442A-838B-4C82A6ECFF75}" srcOrd="2" destOrd="0" presId="urn:microsoft.com/office/officeart/2005/8/layout/vProcess5"/>
    <dgm:cxn modelId="{A80C67BA-1C0F-431B-9A8A-B324154FEE56}" type="presParOf" srcId="{D97B4F72-31D9-4DCB-904E-A18667174112}" destId="{2D0F5962-F829-4E84-855B-F75A83026E2C}" srcOrd="3" destOrd="0" presId="urn:microsoft.com/office/officeart/2005/8/layout/vProcess5"/>
    <dgm:cxn modelId="{1C1E6212-96C4-450C-BD2C-399399016BA5}" type="presParOf" srcId="{D97B4F72-31D9-4DCB-904E-A18667174112}" destId="{7E8324B8-ED2E-4198-B6FA-FB1885E3CB38}" srcOrd="4" destOrd="0" presId="urn:microsoft.com/office/officeart/2005/8/layout/vProcess5"/>
    <dgm:cxn modelId="{24580E77-9966-47D4-BB4F-5CB9F7918425}" type="presParOf" srcId="{D97B4F72-31D9-4DCB-904E-A18667174112}" destId="{6C5FAE0A-0025-4296-BEC9-B0DE906DD470}" srcOrd="5" destOrd="0" presId="urn:microsoft.com/office/officeart/2005/8/layout/vProcess5"/>
    <dgm:cxn modelId="{B99A49D5-FB70-4791-B9CF-410D2CC8BC35}" type="presParOf" srcId="{D97B4F72-31D9-4DCB-904E-A18667174112}" destId="{EBDBA492-EFA1-4883-B9FB-1806D1AD17D2}" srcOrd="6" destOrd="0" presId="urn:microsoft.com/office/officeart/2005/8/layout/vProcess5"/>
    <dgm:cxn modelId="{C70BBA1B-565C-4686-8270-645E34B784BD}" type="presParOf" srcId="{D97B4F72-31D9-4DCB-904E-A18667174112}" destId="{66533834-2740-405C-AE0E-5012F4D493D6}" srcOrd="7" destOrd="0" presId="urn:microsoft.com/office/officeart/2005/8/layout/vProcess5"/>
    <dgm:cxn modelId="{699E62E8-B525-4855-AAFC-1F0502F5D5C3}" type="presParOf" srcId="{D97B4F72-31D9-4DCB-904E-A18667174112}" destId="{511B6986-0E5E-4D55-A5CC-ECBFB31EB374}" srcOrd="8" destOrd="0" presId="urn:microsoft.com/office/officeart/2005/8/layout/vProcess5"/>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46E102A-8742-41B3-BB80-29C043DD10E5}" type="doc">
      <dgm:prSet loTypeId="urn:microsoft.com/office/officeart/2005/8/layout/radial4" loCatId="relationship" qsTypeId="urn:microsoft.com/office/officeart/2005/8/quickstyle/3d2" qsCatId="3D" csTypeId="urn:microsoft.com/office/officeart/2005/8/colors/colorful2" csCatId="colorful" phldr="1"/>
      <dgm:spPr/>
      <dgm:t>
        <a:bodyPr/>
        <a:lstStyle/>
        <a:p>
          <a:endParaRPr lang="en-US"/>
        </a:p>
      </dgm:t>
    </dgm:pt>
    <dgm:pt modelId="{22E3E7E7-C535-4412-A4AE-071646063E29}">
      <dgm:prSet phldrT="[Text]" custT="1"/>
      <dgm:spPr/>
      <dgm:t>
        <a:bodyPr/>
        <a:lstStyle/>
        <a:p>
          <a:r>
            <a:rPr lang="en-US" sz="2000" b="1" i="1" dirty="0"/>
            <a:t>TRADING SYSTEMS</a:t>
          </a:r>
        </a:p>
      </dgm:t>
    </dgm:pt>
    <dgm:pt modelId="{C5B0400C-3C5E-45AB-A102-15D010E71459}" type="parTrans" cxnId="{0C17DCF6-22EC-4C39-BF1F-37574CD0F458}">
      <dgm:prSet/>
      <dgm:spPr/>
      <dgm:t>
        <a:bodyPr/>
        <a:lstStyle/>
        <a:p>
          <a:endParaRPr lang="en-US"/>
        </a:p>
      </dgm:t>
    </dgm:pt>
    <dgm:pt modelId="{680BE7A7-7E40-44F7-AF4B-0426BC9E8408}" type="sibTrans" cxnId="{0C17DCF6-22EC-4C39-BF1F-37574CD0F458}">
      <dgm:prSet/>
      <dgm:spPr/>
      <dgm:t>
        <a:bodyPr/>
        <a:lstStyle/>
        <a:p>
          <a:endParaRPr lang="en-US"/>
        </a:p>
      </dgm:t>
    </dgm:pt>
    <dgm:pt modelId="{9E187357-0640-43AB-AD04-244FE7E61264}">
      <dgm:prSet phldrT="[Text]" custT="1"/>
      <dgm:spPr/>
      <dgm:t>
        <a:bodyPr/>
        <a:lstStyle/>
        <a:p>
          <a:r>
            <a:rPr lang="en-US" sz="2000" b="1" i="1" dirty="0"/>
            <a:t>VECTORIZED BASED</a:t>
          </a:r>
        </a:p>
      </dgm:t>
    </dgm:pt>
    <dgm:pt modelId="{F9AB4F2D-7AE6-4E32-8598-5F1D7085DE67}" type="parTrans" cxnId="{08A641A0-B961-42FC-8FFE-8DF09B4358C2}">
      <dgm:prSet/>
      <dgm:spPr/>
      <dgm:t>
        <a:bodyPr/>
        <a:lstStyle/>
        <a:p>
          <a:endParaRPr lang="en-US"/>
        </a:p>
      </dgm:t>
    </dgm:pt>
    <dgm:pt modelId="{2A08E5AE-F263-4DE3-8D59-6D1ACE021160}" type="sibTrans" cxnId="{08A641A0-B961-42FC-8FFE-8DF09B4358C2}">
      <dgm:prSet/>
      <dgm:spPr/>
      <dgm:t>
        <a:bodyPr/>
        <a:lstStyle/>
        <a:p>
          <a:endParaRPr lang="en-US"/>
        </a:p>
      </dgm:t>
    </dgm:pt>
    <dgm:pt modelId="{BA7AA10D-5F26-4069-B1B9-D2C7E6B2605F}">
      <dgm:prSet phldrT="[Text]" custT="1"/>
      <dgm:spPr/>
      <dgm:t>
        <a:bodyPr/>
        <a:lstStyle/>
        <a:p>
          <a:r>
            <a:rPr lang="en-US" sz="2000" b="1" i="1" dirty="0"/>
            <a:t>EVENT DRIVEN BASED</a:t>
          </a:r>
        </a:p>
      </dgm:t>
    </dgm:pt>
    <dgm:pt modelId="{278C246D-DA4C-4298-BC1D-EB388F6712E9}" type="parTrans" cxnId="{EA6117AB-F4C7-46D8-8B12-39C3C8D6CB8E}">
      <dgm:prSet/>
      <dgm:spPr/>
      <dgm:t>
        <a:bodyPr/>
        <a:lstStyle/>
        <a:p>
          <a:endParaRPr lang="en-US"/>
        </a:p>
      </dgm:t>
    </dgm:pt>
    <dgm:pt modelId="{5EDA40C2-CD3C-4AB5-A8C8-B226139F2F79}" type="sibTrans" cxnId="{EA6117AB-F4C7-46D8-8B12-39C3C8D6CB8E}">
      <dgm:prSet/>
      <dgm:spPr/>
      <dgm:t>
        <a:bodyPr/>
        <a:lstStyle/>
        <a:p>
          <a:endParaRPr lang="en-US"/>
        </a:p>
      </dgm:t>
    </dgm:pt>
    <dgm:pt modelId="{19EEB35E-2249-4AD7-8B4A-E5BBF617D373}" type="pres">
      <dgm:prSet presAssocID="{C46E102A-8742-41B3-BB80-29C043DD10E5}" presName="cycle" presStyleCnt="0">
        <dgm:presLayoutVars>
          <dgm:chMax val="1"/>
          <dgm:dir/>
          <dgm:animLvl val="ctr"/>
          <dgm:resizeHandles val="exact"/>
        </dgm:presLayoutVars>
      </dgm:prSet>
      <dgm:spPr/>
    </dgm:pt>
    <dgm:pt modelId="{93A32A27-E2DA-439B-BACA-2BFFE86E54A1}" type="pres">
      <dgm:prSet presAssocID="{22E3E7E7-C535-4412-A4AE-071646063E29}" presName="centerShape" presStyleLbl="node0" presStyleIdx="0" presStyleCnt="1"/>
      <dgm:spPr/>
    </dgm:pt>
    <dgm:pt modelId="{DDF4D643-89EB-4618-A8A8-9AFA4B08BD83}" type="pres">
      <dgm:prSet presAssocID="{F9AB4F2D-7AE6-4E32-8598-5F1D7085DE67}" presName="parTrans" presStyleLbl="bgSibTrans2D1" presStyleIdx="0" presStyleCnt="2"/>
      <dgm:spPr/>
    </dgm:pt>
    <dgm:pt modelId="{CDC66570-F9EF-4BB7-B4EF-D910CA495A76}" type="pres">
      <dgm:prSet presAssocID="{9E187357-0640-43AB-AD04-244FE7E61264}" presName="node" presStyleLbl="node1" presStyleIdx="0" presStyleCnt="2">
        <dgm:presLayoutVars>
          <dgm:bulletEnabled val="1"/>
        </dgm:presLayoutVars>
      </dgm:prSet>
      <dgm:spPr/>
    </dgm:pt>
    <dgm:pt modelId="{041C5F14-D9A9-4C56-9BE1-9ED51947F86E}" type="pres">
      <dgm:prSet presAssocID="{278C246D-DA4C-4298-BC1D-EB388F6712E9}" presName="parTrans" presStyleLbl="bgSibTrans2D1" presStyleIdx="1" presStyleCnt="2"/>
      <dgm:spPr/>
    </dgm:pt>
    <dgm:pt modelId="{DF395D31-8A02-4FE4-9EAE-717E7A8FBF48}" type="pres">
      <dgm:prSet presAssocID="{BA7AA10D-5F26-4069-B1B9-D2C7E6B2605F}" presName="node" presStyleLbl="node1" presStyleIdx="1" presStyleCnt="2">
        <dgm:presLayoutVars>
          <dgm:bulletEnabled val="1"/>
        </dgm:presLayoutVars>
      </dgm:prSet>
      <dgm:spPr/>
    </dgm:pt>
  </dgm:ptLst>
  <dgm:cxnLst>
    <dgm:cxn modelId="{01E3622C-E3D6-4668-A5CD-A345A58F34D4}" type="presOf" srcId="{9E187357-0640-43AB-AD04-244FE7E61264}" destId="{CDC66570-F9EF-4BB7-B4EF-D910CA495A76}" srcOrd="0" destOrd="0" presId="urn:microsoft.com/office/officeart/2005/8/layout/radial4"/>
    <dgm:cxn modelId="{4BE6515C-F583-400F-B749-E9CC25962376}" type="presOf" srcId="{22E3E7E7-C535-4412-A4AE-071646063E29}" destId="{93A32A27-E2DA-439B-BACA-2BFFE86E54A1}" srcOrd="0" destOrd="0" presId="urn:microsoft.com/office/officeart/2005/8/layout/radial4"/>
    <dgm:cxn modelId="{5A31BB64-C103-4B60-869C-1751FD6DBCFF}" type="presOf" srcId="{BA7AA10D-5F26-4069-B1B9-D2C7E6B2605F}" destId="{DF395D31-8A02-4FE4-9EAE-717E7A8FBF48}" srcOrd="0" destOrd="0" presId="urn:microsoft.com/office/officeart/2005/8/layout/radial4"/>
    <dgm:cxn modelId="{9DFDB98B-7132-45DD-84BC-50B4FA09A6B3}" type="presOf" srcId="{C46E102A-8742-41B3-BB80-29C043DD10E5}" destId="{19EEB35E-2249-4AD7-8B4A-E5BBF617D373}" srcOrd="0" destOrd="0" presId="urn:microsoft.com/office/officeart/2005/8/layout/radial4"/>
    <dgm:cxn modelId="{08A641A0-B961-42FC-8FFE-8DF09B4358C2}" srcId="{22E3E7E7-C535-4412-A4AE-071646063E29}" destId="{9E187357-0640-43AB-AD04-244FE7E61264}" srcOrd="0" destOrd="0" parTransId="{F9AB4F2D-7AE6-4E32-8598-5F1D7085DE67}" sibTransId="{2A08E5AE-F263-4DE3-8D59-6D1ACE021160}"/>
    <dgm:cxn modelId="{EA6117AB-F4C7-46D8-8B12-39C3C8D6CB8E}" srcId="{22E3E7E7-C535-4412-A4AE-071646063E29}" destId="{BA7AA10D-5F26-4069-B1B9-D2C7E6B2605F}" srcOrd="1" destOrd="0" parTransId="{278C246D-DA4C-4298-BC1D-EB388F6712E9}" sibTransId="{5EDA40C2-CD3C-4AB5-A8C8-B226139F2F79}"/>
    <dgm:cxn modelId="{329F43CB-C498-4AB7-91B9-79F9B2766905}" type="presOf" srcId="{F9AB4F2D-7AE6-4E32-8598-5F1D7085DE67}" destId="{DDF4D643-89EB-4618-A8A8-9AFA4B08BD83}" srcOrd="0" destOrd="0" presId="urn:microsoft.com/office/officeart/2005/8/layout/radial4"/>
    <dgm:cxn modelId="{0C17DCF6-22EC-4C39-BF1F-37574CD0F458}" srcId="{C46E102A-8742-41B3-BB80-29C043DD10E5}" destId="{22E3E7E7-C535-4412-A4AE-071646063E29}" srcOrd="0" destOrd="0" parTransId="{C5B0400C-3C5E-45AB-A102-15D010E71459}" sibTransId="{680BE7A7-7E40-44F7-AF4B-0426BC9E8408}"/>
    <dgm:cxn modelId="{A7AA13FC-684A-4497-BE50-AC5CBDFE8213}" type="presOf" srcId="{278C246D-DA4C-4298-BC1D-EB388F6712E9}" destId="{041C5F14-D9A9-4C56-9BE1-9ED51947F86E}" srcOrd="0" destOrd="0" presId="urn:microsoft.com/office/officeart/2005/8/layout/radial4"/>
    <dgm:cxn modelId="{0807DC63-4931-4D48-8059-4654D85125FF}" type="presParOf" srcId="{19EEB35E-2249-4AD7-8B4A-E5BBF617D373}" destId="{93A32A27-E2DA-439B-BACA-2BFFE86E54A1}" srcOrd="0" destOrd="0" presId="urn:microsoft.com/office/officeart/2005/8/layout/radial4"/>
    <dgm:cxn modelId="{6C24D3F1-862D-4A66-9143-FB022C02706B}" type="presParOf" srcId="{19EEB35E-2249-4AD7-8B4A-E5BBF617D373}" destId="{DDF4D643-89EB-4618-A8A8-9AFA4B08BD83}" srcOrd="1" destOrd="0" presId="urn:microsoft.com/office/officeart/2005/8/layout/radial4"/>
    <dgm:cxn modelId="{7675FADE-95C1-4F03-8A60-39737B15CE06}" type="presParOf" srcId="{19EEB35E-2249-4AD7-8B4A-E5BBF617D373}" destId="{CDC66570-F9EF-4BB7-B4EF-D910CA495A76}" srcOrd="2" destOrd="0" presId="urn:microsoft.com/office/officeart/2005/8/layout/radial4"/>
    <dgm:cxn modelId="{35B7FA3F-D7B0-4064-A235-3EE1008797EE}" type="presParOf" srcId="{19EEB35E-2249-4AD7-8B4A-E5BBF617D373}" destId="{041C5F14-D9A9-4C56-9BE1-9ED51947F86E}" srcOrd="3" destOrd="0" presId="urn:microsoft.com/office/officeart/2005/8/layout/radial4"/>
    <dgm:cxn modelId="{1770AED4-390D-48B3-8227-68D9F126CE35}" type="presParOf" srcId="{19EEB35E-2249-4AD7-8B4A-E5BBF617D373}" destId="{DF395D31-8A02-4FE4-9EAE-717E7A8FBF48}" srcOrd="4" destOrd="0" presId="urn:microsoft.com/office/officeart/2005/8/layout/radial4"/>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46E102A-8742-41B3-BB80-29C043DD10E5}" type="doc">
      <dgm:prSet loTypeId="urn:microsoft.com/office/officeart/2005/8/layout/radial4" loCatId="relationship" qsTypeId="urn:microsoft.com/office/officeart/2005/8/quickstyle/3d2" qsCatId="3D" csTypeId="urn:microsoft.com/office/officeart/2005/8/colors/colorful2" csCatId="colorful" phldr="1"/>
      <dgm:spPr/>
      <dgm:t>
        <a:bodyPr/>
        <a:lstStyle/>
        <a:p>
          <a:endParaRPr lang="en-US"/>
        </a:p>
      </dgm:t>
    </dgm:pt>
    <dgm:pt modelId="{22E3E7E7-C535-4412-A4AE-071646063E29}">
      <dgm:prSet phldrT="[Text]" custT="1"/>
      <dgm:spPr/>
      <dgm:t>
        <a:bodyPr/>
        <a:lstStyle/>
        <a:p>
          <a:r>
            <a:rPr lang="en-US" sz="2000" b="1" i="1" dirty="0"/>
            <a:t>TRADING ALGORITHMS</a:t>
          </a:r>
        </a:p>
      </dgm:t>
    </dgm:pt>
    <dgm:pt modelId="{C5B0400C-3C5E-45AB-A102-15D010E71459}" type="parTrans" cxnId="{0C17DCF6-22EC-4C39-BF1F-37574CD0F458}">
      <dgm:prSet/>
      <dgm:spPr/>
      <dgm:t>
        <a:bodyPr/>
        <a:lstStyle/>
        <a:p>
          <a:endParaRPr lang="en-US"/>
        </a:p>
      </dgm:t>
    </dgm:pt>
    <dgm:pt modelId="{680BE7A7-7E40-44F7-AF4B-0426BC9E8408}" type="sibTrans" cxnId="{0C17DCF6-22EC-4C39-BF1F-37574CD0F458}">
      <dgm:prSet/>
      <dgm:spPr/>
      <dgm:t>
        <a:bodyPr/>
        <a:lstStyle/>
        <a:p>
          <a:endParaRPr lang="en-US"/>
        </a:p>
      </dgm:t>
    </dgm:pt>
    <dgm:pt modelId="{9E187357-0640-43AB-AD04-244FE7E61264}">
      <dgm:prSet phldrT="[Text]" custT="1"/>
      <dgm:spPr/>
      <dgm:t>
        <a:bodyPr/>
        <a:lstStyle/>
        <a:p>
          <a:r>
            <a:rPr lang="en-US" sz="2000" b="1" i="1" dirty="0"/>
            <a:t>TRADITIONAL AI BASED</a:t>
          </a:r>
        </a:p>
      </dgm:t>
    </dgm:pt>
    <dgm:pt modelId="{F9AB4F2D-7AE6-4E32-8598-5F1D7085DE67}" type="parTrans" cxnId="{08A641A0-B961-42FC-8FFE-8DF09B4358C2}">
      <dgm:prSet/>
      <dgm:spPr/>
      <dgm:t>
        <a:bodyPr/>
        <a:lstStyle/>
        <a:p>
          <a:endParaRPr lang="en-US"/>
        </a:p>
      </dgm:t>
    </dgm:pt>
    <dgm:pt modelId="{2A08E5AE-F263-4DE3-8D59-6D1ACE021160}" type="sibTrans" cxnId="{08A641A0-B961-42FC-8FFE-8DF09B4358C2}">
      <dgm:prSet/>
      <dgm:spPr/>
      <dgm:t>
        <a:bodyPr/>
        <a:lstStyle/>
        <a:p>
          <a:endParaRPr lang="en-US"/>
        </a:p>
      </dgm:t>
    </dgm:pt>
    <dgm:pt modelId="{BA7AA10D-5F26-4069-B1B9-D2C7E6B2605F}">
      <dgm:prSet phldrT="[Text]" custT="1"/>
      <dgm:spPr/>
      <dgm:t>
        <a:bodyPr/>
        <a:lstStyle/>
        <a:p>
          <a:r>
            <a:rPr lang="en-US" sz="2000" b="1" i="1" dirty="0"/>
            <a:t>MACHINE LEARNING BASED</a:t>
          </a:r>
        </a:p>
      </dgm:t>
    </dgm:pt>
    <dgm:pt modelId="{278C246D-DA4C-4298-BC1D-EB388F6712E9}" type="parTrans" cxnId="{EA6117AB-F4C7-46D8-8B12-39C3C8D6CB8E}">
      <dgm:prSet/>
      <dgm:spPr/>
      <dgm:t>
        <a:bodyPr/>
        <a:lstStyle/>
        <a:p>
          <a:endParaRPr lang="en-US"/>
        </a:p>
      </dgm:t>
    </dgm:pt>
    <dgm:pt modelId="{5EDA40C2-CD3C-4AB5-A8C8-B226139F2F79}" type="sibTrans" cxnId="{EA6117AB-F4C7-46D8-8B12-39C3C8D6CB8E}">
      <dgm:prSet/>
      <dgm:spPr/>
      <dgm:t>
        <a:bodyPr/>
        <a:lstStyle/>
        <a:p>
          <a:endParaRPr lang="en-US"/>
        </a:p>
      </dgm:t>
    </dgm:pt>
    <dgm:pt modelId="{19EEB35E-2249-4AD7-8B4A-E5BBF617D373}" type="pres">
      <dgm:prSet presAssocID="{C46E102A-8742-41B3-BB80-29C043DD10E5}" presName="cycle" presStyleCnt="0">
        <dgm:presLayoutVars>
          <dgm:chMax val="1"/>
          <dgm:dir/>
          <dgm:animLvl val="ctr"/>
          <dgm:resizeHandles val="exact"/>
        </dgm:presLayoutVars>
      </dgm:prSet>
      <dgm:spPr/>
    </dgm:pt>
    <dgm:pt modelId="{93A32A27-E2DA-439B-BACA-2BFFE86E54A1}" type="pres">
      <dgm:prSet presAssocID="{22E3E7E7-C535-4412-A4AE-071646063E29}" presName="centerShape" presStyleLbl="node0" presStyleIdx="0" presStyleCnt="1"/>
      <dgm:spPr/>
    </dgm:pt>
    <dgm:pt modelId="{DDF4D643-89EB-4618-A8A8-9AFA4B08BD83}" type="pres">
      <dgm:prSet presAssocID="{F9AB4F2D-7AE6-4E32-8598-5F1D7085DE67}" presName="parTrans" presStyleLbl="bgSibTrans2D1" presStyleIdx="0" presStyleCnt="2"/>
      <dgm:spPr/>
    </dgm:pt>
    <dgm:pt modelId="{CDC66570-F9EF-4BB7-B4EF-D910CA495A76}" type="pres">
      <dgm:prSet presAssocID="{9E187357-0640-43AB-AD04-244FE7E61264}" presName="node" presStyleLbl="node1" presStyleIdx="0" presStyleCnt="2">
        <dgm:presLayoutVars>
          <dgm:bulletEnabled val="1"/>
        </dgm:presLayoutVars>
      </dgm:prSet>
      <dgm:spPr/>
    </dgm:pt>
    <dgm:pt modelId="{041C5F14-D9A9-4C56-9BE1-9ED51947F86E}" type="pres">
      <dgm:prSet presAssocID="{278C246D-DA4C-4298-BC1D-EB388F6712E9}" presName="parTrans" presStyleLbl="bgSibTrans2D1" presStyleIdx="1" presStyleCnt="2"/>
      <dgm:spPr/>
    </dgm:pt>
    <dgm:pt modelId="{DF395D31-8A02-4FE4-9EAE-717E7A8FBF48}" type="pres">
      <dgm:prSet presAssocID="{BA7AA10D-5F26-4069-B1B9-D2C7E6B2605F}" presName="node" presStyleLbl="node1" presStyleIdx="1" presStyleCnt="2">
        <dgm:presLayoutVars>
          <dgm:bulletEnabled val="1"/>
        </dgm:presLayoutVars>
      </dgm:prSet>
      <dgm:spPr/>
    </dgm:pt>
  </dgm:ptLst>
  <dgm:cxnLst>
    <dgm:cxn modelId="{01E3622C-E3D6-4668-A5CD-A345A58F34D4}" type="presOf" srcId="{9E187357-0640-43AB-AD04-244FE7E61264}" destId="{CDC66570-F9EF-4BB7-B4EF-D910CA495A76}" srcOrd="0" destOrd="0" presId="urn:microsoft.com/office/officeart/2005/8/layout/radial4"/>
    <dgm:cxn modelId="{4BE6515C-F583-400F-B749-E9CC25962376}" type="presOf" srcId="{22E3E7E7-C535-4412-A4AE-071646063E29}" destId="{93A32A27-E2DA-439B-BACA-2BFFE86E54A1}" srcOrd="0" destOrd="0" presId="urn:microsoft.com/office/officeart/2005/8/layout/radial4"/>
    <dgm:cxn modelId="{5A31BB64-C103-4B60-869C-1751FD6DBCFF}" type="presOf" srcId="{BA7AA10D-5F26-4069-B1B9-D2C7E6B2605F}" destId="{DF395D31-8A02-4FE4-9EAE-717E7A8FBF48}" srcOrd="0" destOrd="0" presId="urn:microsoft.com/office/officeart/2005/8/layout/radial4"/>
    <dgm:cxn modelId="{9DFDB98B-7132-45DD-84BC-50B4FA09A6B3}" type="presOf" srcId="{C46E102A-8742-41B3-BB80-29C043DD10E5}" destId="{19EEB35E-2249-4AD7-8B4A-E5BBF617D373}" srcOrd="0" destOrd="0" presId="urn:microsoft.com/office/officeart/2005/8/layout/radial4"/>
    <dgm:cxn modelId="{08A641A0-B961-42FC-8FFE-8DF09B4358C2}" srcId="{22E3E7E7-C535-4412-A4AE-071646063E29}" destId="{9E187357-0640-43AB-AD04-244FE7E61264}" srcOrd="0" destOrd="0" parTransId="{F9AB4F2D-7AE6-4E32-8598-5F1D7085DE67}" sibTransId="{2A08E5AE-F263-4DE3-8D59-6D1ACE021160}"/>
    <dgm:cxn modelId="{EA6117AB-F4C7-46D8-8B12-39C3C8D6CB8E}" srcId="{22E3E7E7-C535-4412-A4AE-071646063E29}" destId="{BA7AA10D-5F26-4069-B1B9-D2C7E6B2605F}" srcOrd="1" destOrd="0" parTransId="{278C246D-DA4C-4298-BC1D-EB388F6712E9}" sibTransId="{5EDA40C2-CD3C-4AB5-A8C8-B226139F2F79}"/>
    <dgm:cxn modelId="{329F43CB-C498-4AB7-91B9-79F9B2766905}" type="presOf" srcId="{F9AB4F2D-7AE6-4E32-8598-5F1D7085DE67}" destId="{DDF4D643-89EB-4618-A8A8-9AFA4B08BD83}" srcOrd="0" destOrd="0" presId="urn:microsoft.com/office/officeart/2005/8/layout/radial4"/>
    <dgm:cxn modelId="{0C17DCF6-22EC-4C39-BF1F-37574CD0F458}" srcId="{C46E102A-8742-41B3-BB80-29C043DD10E5}" destId="{22E3E7E7-C535-4412-A4AE-071646063E29}" srcOrd="0" destOrd="0" parTransId="{C5B0400C-3C5E-45AB-A102-15D010E71459}" sibTransId="{680BE7A7-7E40-44F7-AF4B-0426BC9E8408}"/>
    <dgm:cxn modelId="{A7AA13FC-684A-4497-BE50-AC5CBDFE8213}" type="presOf" srcId="{278C246D-DA4C-4298-BC1D-EB388F6712E9}" destId="{041C5F14-D9A9-4C56-9BE1-9ED51947F86E}" srcOrd="0" destOrd="0" presId="urn:microsoft.com/office/officeart/2005/8/layout/radial4"/>
    <dgm:cxn modelId="{0807DC63-4931-4D48-8059-4654D85125FF}" type="presParOf" srcId="{19EEB35E-2249-4AD7-8B4A-E5BBF617D373}" destId="{93A32A27-E2DA-439B-BACA-2BFFE86E54A1}" srcOrd="0" destOrd="0" presId="urn:microsoft.com/office/officeart/2005/8/layout/radial4"/>
    <dgm:cxn modelId="{6C24D3F1-862D-4A66-9143-FB022C02706B}" type="presParOf" srcId="{19EEB35E-2249-4AD7-8B4A-E5BBF617D373}" destId="{DDF4D643-89EB-4618-A8A8-9AFA4B08BD83}" srcOrd="1" destOrd="0" presId="urn:microsoft.com/office/officeart/2005/8/layout/radial4"/>
    <dgm:cxn modelId="{7675FADE-95C1-4F03-8A60-39737B15CE06}" type="presParOf" srcId="{19EEB35E-2249-4AD7-8B4A-E5BBF617D373}" destId="{CDC66570-F9EF-4BB7-B4EF-D910CA495A76}" srcOrd="2" destOrd="0" presId="urn:microsoft.com/office/officeart/2005/8/layout/radial4"/>
    <dgm:cxn modelId="{35B7FA3F-D7B0-4064-A235-3EE1008797EE}" type="presParOf" srcId="{19EEB35E-2249-4AD7-8B4A-E5BBF617D373}" destId="{041C5F14-D9A9-4C56-9BE1-9ED51947F86E}" srcOrd="3" destOrd="0" presId="urn:microsoft.com/office/officeart/2005/8/layout/radial4"/>
    <dgm:cxn modelId="{1770AED4-390D-48B3-8227-68D9F126CE35}" type="presParOf" srcId="{19EEB35E-2249-4AD7-8B4A-E5BBF617D373}" destId="{DF395D31-8A02-4FE4-9EAE-717E7A8FBF48}" srcOrd="4" destOrd="0" presId="urn:microsoft.com/office/officeart/2005/8/layout/radial4"/>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5F63410-5A4C-4826-90A4-1EE751E8945F}"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3CD23B73-D060-4325-BC1A-6BB236A2C714}">
      <dgm:prSet phldrT="[Text]"/>
      <dgm:spPr/>
      <dgm:t>
        <a:bodyPr/>
        <a:lstStyle/>
        <a:p>
          <a:r>
            <a:rPr lang="en-US" b="1" dirty="0"/>
            <a:t>INPUT FEATURES</a:t>
          </a:r>
        </a:p>
      </dgm:t>
    </dgm:pt>
    <dgm:pt modelId="{300F8A45-2DA9-4A34-A109-4997461DB5CF}" type="parTrans" cxnId="{9D262584-B643-4260-B97F-81B75F40B1FE}">
      <dgm:prSet/>
      <dgm:spPr/>
      <dgm:t>
        <a:bodyPr/>
        <a:lstStyle/>
        <a:p>
          <a:endParaRPr lang="en-US"/>
        </a:p>
      </dgm:t>
    </dgm:pt>
    <dgm:pt modelId="{483671FE-B5CF-4C16-A1E9-45B49CCAF11B}" type="sibTrans" cxnId="{9D262584-B643-4260-B97F-81B75F40B1FE}">
      <dgm:prSet/>
      <dgm:spPr/>
      <dgm:t>
        <a:bodyPr/>
        <a:lstStyle/>
        <a:p>
          <a:endParaRPr lang="en-US"/>
        </a:p>
      </dgm:t>
    </dgm:pt>
    <dgm:pt modelId="{0E009154-3C76-4CDD-B54F-F78346C52D93}">
      <dgm:prSet phldrT="[Text]"/>
      <dgm:spPr/>
      <dgm:t>
        <a:bodyPr/>
        <a:lstStyle/>
        <a:p>
          <a:r>
            <a:rPr lang="en-US" dirty="0"/>
            <a:t>OUTPUT</a:t>
          </a:r>
        </a:p>
      </dgm:t>
    </dgm:pt>
    <dgm:pt modelId="{B68E621A-5127-4D85-821B-6B04EB960657}" type="parTrans" cxnId="{90D420ED-7E82-436A-9F51-8CCE8EA27919}">
      <dgm:prSet/>
      <dgm:spPr/>
      <dgm:t>
        <a:bodyPr/>
        <a:lstStyle/>
        <a:p>
          <a:endParaRPr lang="en-US"/>
        </a:p>
      </dgm:t>
    </dgm:pt>
    <dgm:pt modelId="{769FB7B3-2F53-4839-8E48-5829326D168F}" type="sibTrans" cxnId="{90D420ED-7E82-436A-9F51-8CCE8EA27919}">
      <dgm:prSet/>
      <dgm:spPr/>
      <dgm:t>
        <a:bodyPr/>
        <a:lstStyle/>
        <a:p>
          <a:endParaRPr lang="en-US"/>
        </a:p>
      </dgm:t>
    </dgm:pt>
    <dgm:pt modelId="{328266F8-F74A-48E1-82AD-0FC93031EDEA}">
      <dgm:prSet phldrT="[Text]"/>
      <dgm:spPr/>
      <dgm:t>
        <a:bodyPr/>
        <a:lstStyle/>
        <a:p>
          <a:r>
            <a:rPr lang="en-US" b="1" dirty="0">
              <a:solidFill>
                <a:schemeClr val="bg1"/>
              </a:solidFill>
            </a:rPr>
            <a:t>TRADING RULES</a:t>
          </a:r>
        </a:p>
      </dgm:t>
    </dgm:pt>
    <dgm:pt modelId="{67195F96-121E-4A62-88E1-BCB555C33D45}" type="parTrans" cxnId="{0C1FA1F5-5F6D-4EE1-847F-C2E68574D7E5}">
      <dgm:prSet/>
      <dgm:spPr/>
      <dgm:t>
        <a:bodyPr/>
        <a:lstStyle/>
        <a:p>
          <a:endParaRPr lang="en-US"/>
        </a:p>
      </dgm:t>
    </dgm:pt>
    <dgm:pt modelId="{067CA076-2AC4-4C1A-87B7-0B98F5715E9C}" type="sibTrans" cxnId="{0C1FA1F5-5F6D-4EE1-847F-C2E68574D7E5}">
      <dgm:prSet/>
      <dgm:spPr/>
      <dgm:t>
        <a:bodyPr/>
        <a:lstStyle/>
        <a:p>
          <a:endParaRPr lang="en-US"/>
        </a:p>
      </dgm:t>
    </dgm:pt>
    <dgm:pt modelId="{5BB7446E-E191-4422-8FA9-9D71D683F32B}" type="pres">
      <dgm:prSet presAssocID="{25F63410-5A4C-4826-90A4-1EE751E8945F}" presName="Name0" presStyleCnt="0">
        <dgm:presLayoutVars>
          <dgm:chMax val="4"/>
          <dgm:resizeHandles val="exact"/>
        </dgm:presLayoutVars>
      </dgm:prSet>
      <dgm:spPr/>
    </dgm:pt>
    <dgm:pt modelId="{CE7B8256-BFD5-472E-942E-E8F975D61CE1}" type="pres">
      <dgm:prSet presAssocID="{25F63410-5A4C-4826-90A4-1EE751E8945F}" presName="ellipse" presStyleLbl="trBgShp" presStyleIdx="0" presStyleCnt="1"/>
      <dgm:spPr/>
    </dgm:pt>
    <dgm:pt modelId="{8879A257-A7E6-4FA1-8071-8610360E52FA}" type="pres">
      <dgm:prSet presAssocID="{25F63410-5A4C-4826-90A4-1EE751E8945F}" presName="arrow1" presStyleLbl="fgShp" presStyleIdx="0" presStyleCnt="1"/>
      <dgm:spPr/>
    </dgm:pt>
    <dgm:pt modelId="{C28B313C-0767-4656-8D5D-C21D780398BC}" type="pres">
      <dgm:prSet presAssocID="{25F63410-5A4C-4826-90A4-1EE751E8945F}" presName="rectangle" presStyleLbl="revTx" presStyleIdx="0" presStyleCnt="1">
        <dgm:presLayoutVars>
          <dgm:bulletEnabled val="1"/>
        </dgm:presLayoutVars>
      </dgm:prSet>
      <dgm:spPr/>
    </dgm:pt>
    <dgm:pt modelId="{32680CFE-243B-428F-8FF7-4EAB8713C3C5}" type="pres">
      <dgm:prSet presAssocID="{0E009154-3C76-4CDD-B54F-F78346C52D93}" presName="item1" presStyleLbl="node1" presStyleIdx="0" presStyleCnt="2">
        <dgm:presLayoutVars>
          <dgm:bulletEnabled val="1"/>
        </dgm:presLayoutVars>
      </dgm:prSet>
      <dgm:spPr/>
    </dgm:pt>
    <dgm:pt modelId="{55A1D533-A95D-4594-BC16-C2DE7BAA3C34}" type="pres">
      <dgm:prSet presAssocID="{328266F8-F74A-48E1-82AD-0FC93031EDEA}" presName="item2" presStyleLbl="node1" presStyleIdx="1" presStyleCnt="2">
        <dgm:presLayoutVars>
          <dgm:bulletEnabled val="1"/>
        </dgm:presLayoutVars>
      </dgm:prSet>
      <dgm:spPr/>
    </dgm:pt>
    <dgm:pt modelId="{4730E315-B7C3-4471-8AB5-3B19F4D73208}" type="pres">
      <dgm:prSet presAssocID="{25F63410-5A4C-4826-90A4-1EE751E8945F}" presName="funnel" presStyleLbl="trAlignAcc1" presStyleIdx="0" presStyleCnt="1"/>
      <dgm:spPr/>
    </dgm:pt>
  </dgm:ptLst>
  <dgm:cxnLst>
    <dgm:cxn modelId="{73590925-6011-4897-BA3C-903261948937}" type="presOf" srcId="{0E009154-3C76-4CDD-B54F-F78346C52D93}" destId="{32680CFE-243B-428F-8FF7-4EAB8713C3C5}" srcOrd="0" destOrd="0" presId="urn:microsoft.com/office/officeart/2005/8/layout/funnel1"/>
    <dgm:cxn modelId="{7FDFCA33-F570-4902-8083-1DE808D5656F}" type="presOf" srcId="{3CD23B73-D060-4325-BC1A-6BB236A2C714}" destId="{55A1D533-A95D-4594-BC16-C2DE7BAA3C34}" srcOrd="0" destOrd="0" presId="urn:microsoft.com/office/officeart/2005/8/layout/funnel1"/>
    <dgm:cxn modelId="{9D262584-B643-4260-B97F-81B75F40B1FE}" srcId="{25F63410-5A4C-4826-90A4-1EE751E8945F}" destId="{3CD23B73-D060-4325-BC1A-6BB236A2C714}" srcOrd="0" destOrd="0" parTransId="{300F8A45-2DA9-4A34-A109-4997461DB5CF}" sibTransId="{483671FE-B5CF-4C16-A1E9-45B49CCAF11B}"/>
    <dgm:cxn modelId="{6ED937AD-DEFF-4C28-BDD0-C5539F3FE33A}" type="presOf" srcId="{25F63410-5A4C-4826-90A4-1EE751E8945F}" destId="{5BB7446E-E191-4422-8FA9-9D71D683F32B}" srcOrd="0" destOrd="0" presId="urn:microsoft.com/office/officeart/2005/8/layout/funnel1"/>
    <dgm:cxn modelId="{F2CDCDDF-2CAA-42B1-B150-EF2CEE129997}" type="presOf" srcId="{328266F8-F74A-48E1-82AD-0FC93031EDEA}" destId="{C28B313C-0767-4656-8D5D-C21D780398BC}" srcOrd="0" destOrd="0" presId="urn:microsoft.com/office/officeart/2005/8/layout/funnel1"/>
    <dgm:cxn modelId="{90D420ED-7E82-436A-9F51-8CCE8EA27919}" srcId="{25F63410-5A4C-4826-90A4-1EE751E8945F}" destId="{0E009154-3C76-4CDD-B54F-F78346C52D93}" srcOrd="1" destOrd="0" parTransId="{B68E621A-5127-4D85-821B-6B04EB960657}" sibTransId="{769FB7B3-2F53-4839-8E48-5829326D168F}"/>
    <dgm:cxn modelId="{0C1FA1F5-5F6D-4EE1-847F-C2E68574D7E5}" srcId="{25F63410-5A4C-4826-90A4-1EE751E8945F}" destId="{328266F8-F74A-48E1-82AD-0FC93031EDEA}" srcOrd="2" destOrd="0" parTransId="{67195F96-121E-4A62-88E1-BCB555C33D45}" sibTransId="{067CA076-2AC4-4C1A-87B7-0B98F5715E9C}"/>
    <dgm:cxn modelId="{90F6CFC9-B68D-438E-9D06-DB5CDE81875A}" type="presParOf" srcId="{5BB7446E-E191-4422-8FA9-9D71D683F32B}" destId="{CE7B8256-BFD5-472E-942E-E8F975D61CE1}" srcOrd="0" destOrd="0" presId="urn:microsoft.com/office/officeart/2005/8/layout/funnel1"/>
    <dgm:cxn modelId="{21C038E4-1C8F-4853-B88B-32203CAA9D5E}" type="presParOf" srcId="{5BB7446E-E191-4422-8FA9-9D71D683F32B}" destId="{8879A257-A7E6-4FA1-8071-8610360E52FA}" srcOrd="1" destOrd="0" presId="urn:microsoft.com/office/officeart/2005/8/layout/funnel1"/>
    <dgm:cxn modelId="{3D9A952E-95FA-4CAA-91A5-C98F127F3E5F}" type="presParOf" srcId="{5BB7446E-E191-4422-8FA9-9D71D683F32B}" destId="{C28B313C-0767-4656-8D5D-C21D780398BC}" srcOrd="2" destOrd="0" presId="urn:microsoft.com/office/officeart/2005/8/layout/funnel1"/>
    <dgm:cxn modelId="{5D2C85BD-A047-4D2F-BACB-3B08786E42E7}" type="presParOf" srcId="{5BB7446E-E191-4422-8FA9-9D71D683F32B}" destId="{32680CFE-243B-428F-8FF7-4EAB8713C3C5}" srcOrd="3" destOrd="0" presId="urn:microsoft.com/office/officeart/2005/8/layout/funnel1"/>
    <dgm:cxn modelId="{BE5B4A11-78C6-4D82-A712-7121F6F8C3A0}" type="presParOf" srcId="{5BB7446E-E191-4422-8FA9-9D71D683F32B}" destId="{55A1D533-A95D-4594-BC16-C2DE7BAA3C34}" srcOrd="4" destOrd="0" presId="urn:microsoft.com/office/officeart/2005/8/layout/funnel1"/>
    <dgm:cxn modelId="{D1F8167F-F1AB-44FA-91A3-F1929264DC61}" type="presParOf" srcId="{5BB7446E-E191-4422-8FA9-9D71D683F32B}" destId="{4730E315-B7C3-4471-8AB5-3B19F4D73208}" srcOrd="5" destOrd="0" presId="urn:microsoft.com/office/officeart/2005/8/layout/funnel1"/>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01D5C4E-BAE2-43D0-80E2-D72E000EB347}"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59DCBE4F-7856-4BA8-8D81-6A92459DE71A}">
      <dgm:prSet phldrT="[Text]"/>
      <dgm:spPr/>
      <dgm:t>
        <a:bodyPr/>
        <a:lstStyle/>
        <a:p>
          <a:r>
            <a:rPr lang="en-US" b="1" dirty="0"/>
            <a:t>TRADING RULES</a:t>
          </a:r>
        </a:p>
      </dgm:t>
    </dgm:pt>
    <dgm:pt modelId="{B3678B8F-0328-45AF-8953-F7032AB0AA22}" type="parTrans" cxnId="{EF928997-5889-4C6B-98B9-2FD49DD3F67D}">
      <dgm:prSet/>
      <dgm:spPr/>
      <dgm:t>
        <a:bodyPr/>
        <a:lstStyle/>
        <a:p>
          <a:endParaRPr lang="en-US"/>
        </a:p>
      </dgm:t>
    </dgm:pt>
    <dgm:pt modelId="{F5948558-A6A5-4274-8EB0-FC00D1DB5C17}" type="sibTrans" cxnId="{EF928997-5889-4C6B-98B9-2FD49DD3F67D}">
      <dgm:prSet/>
      <dgm:spPr/>
      <dgm:t>
        <a:bodyPr/>
        <a:lstStyle/>
        <a:p>
          <a:endParaRPr lang="en-US"/>
        </a:p>
      </dgm:t>
    </dgm:pt>
    <dgm:pt modelId="{D906F81E-C1E5-4F90-94C1-3F44CD511806}">
      <dgm:prSet phldrT="[Text]"/>
      <dgm:spPr/>
      <dgm:t>
        <a:bodyPr/>
        <a:lstStyle/>
        <a:p>
          <a:r>
            <a:rPr lang="en-US" dirty="0"/>
            <a:t>CODE</a:t>
          </a:r>
        </a:p>
      </dgm:t>
    </dgm:pt>
    <dgm:pt modelId="{3749DBD8-D443-47BC-8D6C-B6BF9EA65A53}" type="parTrans" cxnId="{3312F3B8-2DDE-44CA-A996-8E62277ED4AB}">
      <dgm:prSet/>
      <dgm:spPr/>
      <dgm:t>
        <a:bodyPr/>
        <a:lstStyle/>
        <a:p>
          <a:endParaRPr lang="en-US"/>
        </a:p>
      </dgm:t>
    </dgm:pt>
    <dgm:pt modelId="{46B96F42-402A-490F-AFF7-BCEA40A2D16F}" type="sibTrans" cxnId="{3312F3B8-2DDE-44CA-A996-8E62277ED4AB}">
      <dgm:prSet/>
      <dgm:spPr/>
      <dgm:t>
        <a:bodyPr/>
        <a:lstStyle/>
        <a:p>
          <a:endParaRPr lang="en-US"/>
        </a:p>
      </dgm:t>
    </dgm:pt>
    <dgm:pt modelId="{88DF29D0-CED3-4B8E-8467-77CEDF0E6A6F}">
      <dgm:prSet phldrT="[Text]"/>
      <dgm:spPr/>
      <dgm:t>
        <a:bodyPr/>
        <a:lstStyle/>
        <a:p>
          <a:r>
            <a:rPr lang="en-US" b="1" dirty="0">
              <a:solidFill>
                <a:schemeClr val="bg1"/>
              </a:solidFill>
            </a:rPr>
            <a:t>OUTPUT</a:t>
          </a:r>
        </a:p>
      </dgm:t>
    </dgm:pt>
    <dgm:pt modelId="{5CE56DA3-F6B9-4697-9B87-CC20D4B7339C}" type="parTrans" cxnId="{EB883349-507F-4CC6-9368-B9EB7B1961B1}">
      <dgm:prSet/>
      <dgm:spPr/>
      <dgm:t>
        <a:bodyPr/>
        <a:lstStyle/>
        <a:p>
          <a:endParaRPr lang="en-US"/>
        </a:p>
      </dgm:t>
    </dgm:pt>
    <dgm:pt modelId="{344DA25A-7F6A-44CC-AD83-DC6F8F46E786}" type="sibTrans" cxnId="{EB883349-507F-4CC6-9368-B9EB7B1961B1}">
      <dgm:prSet/>
      <dgm:spPr/>
      <dgm:t>
        <a:bodyPr/>
        <a:lstStyle/>
        <a:p>
          <a:endParaRPr lang="en-US"/>
        </a:p>
      </dgm:t>
    </dgm:pt>
    <dgm:pt modelId="{80A832BB-3AE1-417E-9484-04552D371561}" type="pres">
      <dgm:prSet presAssocID="{F01D5C4E-BAE2-43D0-80E2-D72E000EB347}" presName="Name0" presStyleCnt="0">
        <dgm:presLayoutVars>
          <dgm:chMax val="4"/>
          <dgm:resizeHandles val="exact"/>
        </dgm:presLayoutVars>
      </dgm:prSet>
      <dgm:spPr/>
    </dgm:pt>
    <dgm:pt modelId="{25B6EF08-6922-401D-A57B-2C0FEA0C5DA9}" type="pres">
      <dgm:prSet presAssocID="{F01D5C4E-BAE2-43D0-80E2-D72E000EB347}" presName="ellipse" presStyleLbl="trBgShp" presStyleIdx="0" presStyleCnt="1"/>
      <dgm:spPr/>
    </dgm:pt>
    <dgm:pt modelId="{B95422D2-305D-4ABB-927B-082FA591C077}" type="pres">
      <dgm:prSet presAssocID="{F01D5C4E-BAE2-43D0-80E2-D72E000EB347}" presName="arrow1" presStyleLbl="fgShp" presStyleIdx="0" presStyleCnt="1"/>
      <dgm:spPr/>
    </dgm:pt>
    <dgm:pt modelId="{781CE190-71DC-4797-8FB4-94AFC53F518D}" type="pres">
      <dgm:prSet presAssocID="{F01D5C4E-BAE2-43D0-80E2-D72E000EB347}" presName="rectangle" presStyleLbl="revTx" presStyleIdx="0" presStyleCnt="1">
        <dgm:presLayoutVars>
          <dgm:bulletEnabled val="1"/>
        </dgm:presLayoutVars>
      </dgm:prSet>
      <dgm:spPr/>
    </dgm:pt>
    <dgm:pt modelId="{986868D0-2126-4E3E-A0B0-E058746DE1DB}" type="pres">
      <dgm:prSet presAssocID="{D906F81E-C1E5-4F90-94C1-3F44CD511806}" presName="item1" presStyleLbl="node1" presStyleIdx="0" presStyleCnt="2">
        <dgm:presLayoutVars>
          <dgm:bulletEnabled val="1"/>
        </dgm:presLayoutVars>
      </dgm:prSet>
      <dgm:spPr/>
    </dgm:pt>
    <dgm:pt modelId="{4545527B-853C-486D-B55B-B27D3E81F901}" type="pres">
      <dgm:prSet presAssocID="{88DF29D0-CED3-4B8E-8467-77CEDF0E6A6F}" presName="item2" presStyleLbl="node1" presStyleIdx="1" presStyleCnt="2">
        <dgm:presLayoutVars>
          <dgm:bulletEnabled val="1"/>
        </dgm:presLayoutVars>
      </dgm:prSet>
      <dgm:spPr/>
    </dgm:pt>
    <dgm:pt modelId="{8E1D6820-4B3C-40EF-80C9-A55C943E14F0}" type="pres">
      <dgm:prSet presAssocID="{F01D5C4E-BAE2-43D0-80E2-D72E000EB347}" presName="funnel" presStyleLbl="trAlignAcc1" presStyleIdx="0" presStyleCnt="1"/>
      <dgm:spPr/>
    </dgm:pt>
  </dgm:ptLst>
  <dgm:cxnLst>
    <dgm:cxn modelId="{EB883349-507F-4CC6-9368-B9EB7B1961B1}" srcId="{F01D5C4E-BAE2-43D0-80E2-D72E000EB347}" destId="{88DF29D0-CED3-4B8E-8467-77CEDF0E6A6F}" srcOrd="2" destOrd="0" parTransId="{5CE56DA3-F6B9-4697-9B87-CC20D4B7339C}" sibTransId="{344DA25A-7F6A-44CC-AD83-DC6F8F46E786}"/>
    <dgm:cxn modelId="{65EEAD79-A1AA-4C79-B0DC-723E21F9BDC1}" type="presOf" srcId="{F01D5C4E-BAE2-43D0-80E2-D72E000EB347}" destId="{80A832BB-3AE1-417E-9484-04552D371561}" srcOrd="0" destOrd="0" presId="urn:microsoft.com/office/officeart/2005/8/layout/funnel1"/>
    <dgm:cxn modelId="{EF928997-5889-4C6B-98B9-2FD49DD3F67D}" srcId="{F01D5C4E-BAE2-43D0-80E2-D72E000EB347}" destId="{59DCBE4F-7856-4BA8-8D81-6A92459DE71A}" srcOrd="0" destOrd="0" parTransId="{B3678B8F-0328-45AF-8953-F7032AB0AA22}" sibTransId="{F5948558-A6A5-4274-8EB0-FC00D1DB5C17}"/>
    <dgm:cxn modelId="{3312F3B8-2DDE-44CA-A996-8E62277ED4AB}" srcId="{F01D5C4E-BAE2-43D0-80E2-D72E000EB347}" destId="{D906F81E-C1E5-4F90-94C1-3F44CD511806}" srcOrd="1" destOrd="0" parTransId="{3749DBD8-D443-47BC-8D6C-B6BF9EA65A53}" sibTransId="{46B96F42-402A-490F-AFF7-BCEA40A2D16F}"/>
    <dgm:cxn modelId="{B3DFE3BA-57E1-4B12-80F1-D1A800B9D012}" type="presOf" srcId="{88DF29D0-CED3-4B8E-8467-77CEDF0E6A6F}" destId="{781CE190-71DC-4797-8FB4-94AFC53F518D}" srcOrd="0" destOrd="0" presId="urn:microsoft.com/office/officeart/2005/8/layout/funnel1"/>
    <dgm:cxn modelId="{0EDB61D1-3DF2-4522-9995-C74B8B4E12A9}" type="presOf" srcId="{59DCBE4F-7856-4BA8-8D81-6A92459DE71A}" destId="{4545527B-853C-486D-B55B-B27D3E81F901}" srcOrd="0" destOrd="0" presId="urn:microsoft.com/office/officeart/2005/8/layout/funnel1"/>
    <dgm:cxn modelId="{D136CDEF-B10A-4D23-874F-BC97B9CB0882}" type="presOf" srcId="{D906F81E-C1E5-4F90-94C1-3F44CD511806}" destId="{986868D0-2126-4E3E-A0B0-E058746DE1DB}" srcOrd="0" destOrd="0" presId="urn:microsoft.com/office/officeart/2005/8/layout/funnel1"/>
    <dgm:cxn modelId="{C77FBED3-42F5-47F2-A680-54CECF630CD7}" type="presParOf" srcId="{80A832BB-3AE1-417E-9484-04552D371561}" destId="{25B6EF08-6922-401D-A57B-2C0FEA0C5DA9}" srcOrd="0" destOrd="0" presId="urn:microsoft.com/office/officeart/2005/8/layout/funnel1"/>
    <dgm:cxn modelId="{6354CC65-558E-4B69-A4EC-01D85649CD58}" type="presParOf" srcId="{80A832BB-3AE1-417E-9484-04552D371561}" destId="{B95422D2-305D-4ABB-927B-082FA591C077}" srcOrd="1" destOrd="0" presId="urn:microsoft.com/office/officeart/2005/8/layout/funnel1"/>
    <dgm:cxn modelId="{A7D17160-F7BF-4AEE-A5DC-E328ABC40962}" type="presParOf" srcId="{80A832BB-3AE1-417E-9484-04552D371561}" destId="{781CE190-71DC-4797-8FB4-94AFC53F518D}" srcOrd="2" destOrd="0" presId="urn:microsoft.com/office/officeart/2005/8/layout/funnel1"/>
    <dgm:cxn modelId="{8FD27628-450A-469C-AB91-CD383806555D}" type="presParOf" srcId="{80A832BB-3AE1-417E-9484-04552D371561}" destId="{986868D0-2126-4E3E-A0B0-E058746DE1DB}" srcOrd="3" destOrd="0" presId="urn:microsoft.com/office/officeart/2005/8/layout/funnel1"/>
    <dgm:cxn modelId="{DB7A90C4-F643-440B-B21F-5DB950EFC3AB}" type="presParOf" srcId="{80A832BB-3AE1-417E-9484-04552D371561}" destId="{4545527B-853C-486D-B55B-B27D3E81F901}" srcOrd="4" destOrd="0" presId="urn:microsoft.com/office/officeart/2005/8/layout/funnel1"/>
    <dgm:cxn modelId="{14DC8638-7C5E-4371-B238-BFB9BAC9CE42}" type="presParOf" srcId="{80A832BB-3AE1-417E-9484-04552D371561}" destId="{8E1D6820-4B3C-40EF-80C9-A55C943E14F0}" srcOrd="5" destOrd="0" presId="urn:microsoft.com/office/officeart/2005/8/layout/funnel1"/>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4949BFA-6EBA-4241-8D20-3C3B0521D63E}" type="doc">
      <dgm:prSet loTypeId="urn:microsoft.com/office/officeart/2005/8/layout/radial6" loCatId="relationship" qsTypeId="urn:microsoft.com/office/officeart/2005/8/quickstyle/3d1" qsCatId="3D" csTypeId="urn:microsoft.com/office/officeart/2005/8/colors/accent1_2" csCatId="accent1" phldr="1"/>
      <dgm:spPr/>
      <dgm:t>
        <a:bodyPr/>
        <a:lstStyle/>
        <a:p>
          <a:endParaRPr lang="en-US"/>
        </a:p>
      </dgm:t>
    </dgm:pt>
    <dgm:pt modelId="{79F70D7B-9979-4925-A9F8-B100F44F7F28}">
      <dgm:prSet phldrT="[Text]"/>
      <dgm:spPr/>
      <dgm:t>
        <a:bodyPr/>
        <a:lstStyle/>
        <a:p>
          <a:r>
            <a:rPr lang="en-US" b="1" dirty="0"/>
            <a:t>CLOUD COMPUTING</a:t>
          </a:r>
        </a:p>
      </dgm:t>
    </dgm:pt>
    <dgm:pt modelId="{6AA03BE3-A57B-422F-AFCF-05410D350CDA}" type="parTrans" cxnId="{77267062-4882-468B-833E-E94DBA192320}">
      <dgm:prSet/>
      <dgm:spPr/>
      <dgm:t>
        <a:bodyPr/>
        <a:lstStyle/>
        <a:p>
          <a:endParaRPr lang="en-US"/>
        </a:p>
      </dgm:t>
    </dgm:pt>
    <dgm:pt modelId="{4B7FA27E-C3E0-4F9D-9B3A-70411583F5E0}" type="sibTrans" cxnId="{77267062-4882-468B-833E-E94DBA192320}">
      <dgm:prSet/>
      <dgm:spPr/>
      <dgm:t>
        <a:bodyPr/>
        <a:lstStyle/>
        <a:p>
          <a:endParaRPr lang="en-US"/>
        </a:p>
      </dgm:t>
    </dgm:pt>
    <dgm:pt modelId="{741287E2-364B-4AA9-839C-B56F5071CFA4}">
      <dgm:prSet phldrT="[Text]" custT="1"/>
      <dgm:spPr/>
      <dgm:t>
        <a:bodyPr/>
        <a:lstStyle/>
        <a:p>
          <a:r>
            <a:rPr lang="en-US" sz="1800" b="1" dirty="0"/>
            <a:t>SAVE ELECTRICITY</a:t>
          </a:r>
        </a:p>
      </dgm:t>
    </dgm:pt>
    <dgm:pt modelId="{D7AAFB29-9D58-4A01-B4E8-50D9246C0096}" type="parTrans" cxnId="{11298E08-D9BB-4BEC-9B6A-895952730F51}">
      <dgm:prSet/>
      <dgm:spPr/>
      <dgm:t>
        <a:bodyPr/>
        <a:lstStyle/>
        <a:p>
          <a:endParaRPr lang="en-US"/>
        </a:p>
      </dgm:t>
    </dgm:pt>
    <dgm:pt modelId="{B9A9A18D-3B75-4148-882F-86C5656BB321}" type="sibTrans" cxnId="{11298E08-D9BB-4BEC-9B6A-895952730F51}">
      <dgm:prSet/>
      <dgm:spPr/>
      <dgm:t>
        <a:bodyPr/>
        <a:lstStyle/>
        <a:p>
          <a:endParaRPr lang="en-US"/>
        </a:p>
      </dgm:t>
    </dgm:pt>
    <dgm:pt modelId="{A7236891-5664-4CE9-9852-C8F3229FB739}">
      <dgm:prSet phldrT="[Text]"/>
      <dgm:spPr/>
      <dgm:t>
        <a:bodyPr/>
        <a:lstStyle/>
        <a:p>
          <a:r>
            <a:rPr lang="en-US" b="1" dirty="0"/>
            <a:t>NO INTERNET CONNECTION NEEDED</a:t>
          </a:r>
        </a:p>
      </dgm:t>
    </dgm:pt>
    <dgm:pt modelId="{CD83F93E-8228-400F-AD30-A8AC1B17EA11}" type="parTrans" cxnId="{08C62F19-1D06-492D-8B38-AEC6D9F7551A}">
      <dgm:prSet/>
      <dgm:spPr/>
      <dgm:t>
        <a:bodyPr/>
        <a:lstStyle/>
        <a:p>
          <a:endParaRPr lang="en-US"/>
        </a:p>
      </dgm:t>
    </dgm:pt>
    <dgm:pt modelId="{596AD289-2366-468D-A54D-18411B66D66F}" type="sibTrans" cxnId="{08C62F19-1D06-492D-8B38-AEC6D9F7551A}">
      <dgm:prSet/>
      <dgm:spPr/>
      <dgm:t>
        <a:bodyPr/>
        <a:lstStyle/>
        <a:p>
          <a:endParaRPr lang="en-US"/>
        </a:p>
      </dgm:t>
    </dgm:pt>
    <dgm:pt modelId="{4D511FE3-3401-41D8-9261-C3978075A43B}">
      <dgm:prSet phldrT="[Text]" custT="1"/>
      <dgm:spPr/>
      <dgm:t>
        <a:bodyPr/>
        <a:lstStyle/>
        <a:p>
          <a:r>
            <a:rPr lang="en-US" sz="2000" b="1" dirty="0"/>
            <a:t>SECURITY</a:t>
          </a:r>
        </a:p>
      </dgm:t>
    </dgm:pt>
    <dgm:pt modelId="{E4546BD0-8FC6-48A6-A434-F5D1D7AF9E96}" type="parTrans" cxnId="{21A7CDDE-6A5C-4147-8161-D7C3D566631A}">
      <dgm:prSet/>
      <dgm:spPr/>
      <dgm:t>
        <a:bodyPr/>
        <a:lstStyle/>
        <a:p>
          <a:endParaRPr lang="en-US"/>
        </a:p>
      </dgm:t>
    </dgm:pt>
    <dgm:pt modelId="{85C1B8CE-771A-45ED-B9C8-5346B98C5475}" type="sibTrans" cxnId="{21A7CDDE-6A5C-4147-8161-D7C3D566631A}">
      <dgm:prSet/>
      <dgm:spPr/>
      <dgm:t>
        <a:bodyPr/>
        <a:lstStyle/>
        <a:p>
          <a:endParaRPr lang="en-US"/>
        </a:p>
      </dgm:t>
    </dgm:pt>
    <dgm:pt modelId="{9AB03A8D-749E-4F29-9F51-CCB650EBB187}">
      <dgm:prSet phldrT="[Text]" custT="1"/>
      <dgm:spPr/>
      <dgm:t>
        <a:bodyPr/>
        <a:lstStyle/>
        <a:p>
          <a:r>
            <a:rPr lang="en-US" sz="1800" b="1" dirty="0"/>
            <a:t>NO INTERPTION</a:t>
          </a:r>
        </a:p>
      </dgm:t>
    </dgm:pt>
    <dgm:pt modelId="{CD59AF0C-8B85-4396-83E5-09B5C418A2C2}" type="parTrans" cxnId="{760C3A8B-1D85-4E20-AB52-7E3F393EA1E6}">
      <dgm:prSet/>
      <dgm:spPr/>
      <dgm:t>
        <a:bodyPr/>
        <a:lstStyle/>
        <a:p>
          <a:endParaRPr lang="en-US"/>
        </a:p>
      </dgm:t>
    </dgm:pt>
    <dgm:pt modelId="{345BF254-DD56-409E-9DA8-8389B4EE7F1F}" type="sibTrans" cxnId="{760C3A8B-1D85-4E20-AB52-7E3F393EA1E6}">
      <dgm:prSet/>
      <dgm:spPr/>
      <dgm:t>
        <a:bodyPr/>
        <a:lstStyle/>
        <a:p>
          <a:endParaRPr lang="en-US"/>
        </a:p>
      </dgm:t>
    </dgm:pt>
    <dgm:pt modelId="{722E6CE9-AF1B-413F-8760-7809B4951709}">
      <dgm:prSet phldrT="[Text]" custT="1"/>
      <dgm:spPr/>
      <dgm:t>
        <a:bodyPr/>
        <a:lstStyle/>
        <a:p>
          <a:r>
            <a:rPr lang="en-US" sz="1800" b="1" dirty="0"/>
            <a:t>EASY ACCESS</a:t>
          </a:r>
        </a:p>
      </dgm:t>
    </dgm:pt>
    <dgm:pt modelId="{61332ED7-47BF-4FBC-A089-300F73997B7F}" type="parTrans" cxnId="{007F1516-5289-4120-A957-D2590DAC683B}">
      <dgm:prSet/>
      <dgm:spPr/>
      <dgm:t>
        <a:bodyPr/>
        <a:lstStyle/>
        <a:p>
          <a:endParaRPr lang="en-US"/>
        </a:p>
      </dgm:t>
    </dgm:pt>
    <dgm:pt modelId="{D88D5859-B0F0-4BEF-B2E3-AF0CD2F45ECA}" type="sibTrans" cxnId="{007F1516-5289-4120-A957-D2590DAC683B}">
      <dgm:prSet/>
      <dgm:spPr/>
      <dgm:t>
        <a:bodyPr/>
        <a:lstStyle/>
        <a:p>
          <a:endParaRPr lang="en-US"/>
        </a:p>
      </dgm:t>
    </dgm:pt>
    <dgm:pt modelId="{A3002632-6716-43F6-80B0-B50A73FD7D92}" type="pres">
      <dgm:prSet presAssocID="{F4949BFA-6EBA-4241-8D20-3C3B0521D63E}" presName="Name0" presStyleCnt="0">
        <dgm:presLayoutVars>
          <dgm:chMax val="1"/>
          <dgm:dir/>
          <dgm:animLvl val="ctr"/>
          <dgm:resizeHandles val="exact"/>
        </dgm:presLayoutVars>
      </dgm:prSet>
      <dgm:spPr/>
    </dgm:pt>
    <dgm:pt modelId="{3D6C86E4-4A21-4132-847D-22C65C4A7A85}" type="pres">
      <dgm:prSet presAssocID="{79F70D7B-9979-4925-A9F8-B100F44F7F28}" presName="centerShape" presStyleLbl="node0" presStyleIdx="0" presStyleCnt="1"/>
      <dgm:spPr/>
    </dgm:pt>
    <dgm:pt modelId="{333F9B66-E7F5-495E-8544-3D7AD4A256E2}" type="pres">
      <dgm:prSet presAssocID="{741287E2-364B-4AA9-839C-B56F5071CFA4}" presName="node" presStyleLbl="node1" presStyleIdx="0" presStyleCnt="5" custScaleX="126958" custScaleY="118751">
        <dgm:presLayoutVars>
          <dgm:bulletEnabled val="1"/>
        </dgm:presLayoutVars>
      </dgm:prSet>
      <dgm:spPr/>
    </dgm:pt>
    <dgm:pt modelId="{1FF58ADE-B632-495D-8FF0-220E3F4952CD}" type="pres">
      <dgm:prSet presAssocID="{741287E2-364B-4AA9-839C-B56F5071CFA4}" presName="dummy" presStyleCnt="0"/>
      <dgm:spPr/>
    </dgm:pt>
    <dgm:pt modelId="{2482046D-F5CD-4348-9417-BF2CDA63B0AF}" type="pres">
      <dgm:prSet presAssocID="{B9A9A18D-3B75-4148-882F-86C5656BB321}" presName="sibTrans" presStyleLbl="sibTrans2D1" presStyleIdx="0" presStyleCnt="5"/>
      <dgm:spPr/>
    </dgm:pt>
    <dgm:pt modelId="{82DD2C6D-FA74-48CD-AA48-B5EC83456B27}" type="pres">
      <dgm:prSet presAssocID="{A7236891-5664-4CE9-9852-C8F3229FB739}" presName="node" presStyleLbl="node1" presStyleIdx="1" presStyleCnt="5" custScaleX="126403" custScaleY="117544">
        <dgm:presLayoutVars>
          <dgm:bulletEnabled val="1"/>
        </dgm:presLayoutVars>
      </dgm:prSet>
      <dgm:spPr/>
    </dgm:pt>
    <dgm:pt modelId="{0204C5D5-2DB6-42CE-A199-F7088AD49391}" type="pres">
      <dgm:prSet presAssocID="{A7236891-5664-4CE9-9852-C8F3229FB739}" presName="dummy" presStyleCnt="0"/>
      <dgm:spPr/>
    </dgm:pt>
    <dgm:pt modelId="{AEEE7E69-5D7F-4D25-98C0-F87925EB7CAE}" type="pres">
      <dgm:prSet presAssocID="{596AD289-2366-468D-A54D-18411B66D66F}" presName="sibTrans" presStyleLbl="sibTrans2D1" presStyleIdx="1" presStyleCnt="5"/>
      <dgm:spPr/>
    </dgm:pt>
    <dgm:pt modelId="{D8299F6C-F657-41FF-86EC-05FC28218632}" type="pres">
      <dgm:prSet presAssocID="{4D511FE3-3401-41D8-9261-C3978075A43B}" presName="node" presStyleLbl="node1" presStyleIdx="2" presStyleCnt="5" custScaleX="121321" custScaleY="119325">
        <dgm:presLayoutVars>
          <dgm:bulletEnabled val="1"/>
        </dgm:presLayoutVars>
      </dgm:prSet>
      <dgm:spPr/>
    </dgm:pt>
    <dgm:pt modelId="{709E3F21-3E8C-4138-9010-ED4DD1FDC868}" type="pres">
      <dgm:prSet presAssocID="{4D511FE3-3401-41D8-9261-C3978075A43B}" presName="dummy" presStyleCnt="0"/>
      <dgm:spPr/>
    </dgm:pt>
    <dgm:pt modelId="{DE59B321-98C4-4E59-85EA-C156D390247F}" type="pres">
      <dgm:prSet presAssocID="{85C1B8CE-771A-45ED-B9C8-5346B98C5475}" presName="sibTrans" presStyleLbl="sibTrans2D1" presStyleIdx="2" presStyleCnt="5"/>
      <dgm:spPr/>
    </dgm:pt>
    <dgm:pt modelId="{1449C1D3-A047-4B18-958D-1F9718BD88B0}" type="pres">
      <dgm:prSet presAssocID="{9AB03A8D-749E-4F29-9F51-CCB650EBB187}" presName="node" presStyleLbl="node1" presStyleIdx="3" presStyleCnt="5" custScaleX="129021" custScaleY="119449">
        <dgm:presLayoutVars>
          <dgm:bulletEnabled val="1"/>
        </dgm:presLayoutVars>
      </dgm:prSet>
      <dgm:spPr/>
    </dgm:pt>
    <dgm:pt modelId="{7D6109B1-4956-4AA0-834D-FB0F7A4FA429}" type="pres">
      <dgm:prSet presAssocID="{9AB03A8D-749E-4F29-9F51-CCB650EBB187}" presName="dummy" presStyleCnt="0"/>
      <dgm:spPr/>
    </dgm:pt>
    <dgm:pt modelId="{27B0418C-9ED2-4520-B93B-F7D45C1E4B5A}" type="pres">
      <dgm:prSet presAssocID="{345BF254-DD56-409E-9DA8-8389B4EE7F1F}" presName="sibTrans" presStyleLbl="sibTrans2D1" presStyleIdx="3" presStyleCnt="5"/>
      <dgm:spPr/>
    </dgm:pt>
    <dgm:pt modelId="{A640C400-BD5A-4AC7-9FB6-45EA39334D2D}" type="pres">
      <dgm:prSet presAssocID="{722E6CE9-AF1B-413F-8760-7809B4951709}" presName="node" presStyleLbl="node1" presStyleIdx="4" presStyleCnt="5">
        <dgm:presLayoutVars>
          <dgm:bulletEnabled val="1"/>
        </dgm:presLayoutVars>
      </dgm:prSet>
      <dgm:spPr/>
    </dgm:pt>
    <dgm:pt modelId="{96D9D506-4796-423F-A6FC-F297B789A1F3}" type="pres">
      <dgm:prSet presAssocID="{722E6CE9-AF1B-413F-8760-7809B4951709}" presName="dummy" presStyleCnt="0"/>
      <dgm:spPr/>
    </dgm:pt>
    <dgm:pt modelId="{AC1AA96A-E836-47C7-B59F-69BCA1127EA9}" type="pres">
      <dgm:prSet presAssocID="{D88D5859-B0F0-4BEF-B2E3-AF0CD2F45ECA}" presName="sibTrans" presStyleLbl="sibTrans2D1" presStyleIdx="4" presStyleCnt="5"/>
      <dgm:spPr/>
    </dgm:pt>
  </dgm:ptLst>
  <dgm:cxnLst>
    <dgm:cxn modelId="{11298E08-D9BB-4BEC-9B6A-895952730F51}" srcId="{79F70D7B-9979-4925-A9F8-B100F44F7F28}" destId="{741287E2-364B-4AA9-839C-B56F5071CFA4}" srcOrd="0" destOrd="0" parTransId="{D7AAFB29-9D58-4A01-B4E8-50D9246C0096}" sibTransId="{B9A9A18D-3B75-4148-882F-86C5656BB321}"/>
    <dgm:cxn modelId="{6FA84712-C1E0-4677-A104-5F118FCF480E}" type="presOf" srcId="{345BF254-DD56-409E-9DA8-8389B4EE7F1F}" destId="{27B0418C-9ED2-4520-B93B-F7D45C1E4B5A}" srcOrd="0" destOrd="0" presId="urn:microsoft.com/office/officeart/2005/8/layout/radial6"/>
    <dgm:cxn modelId="{007F1516-5289-4120-A957-D2590DAC683B}" srcId="{79F70D7B-9979-4925-A9F8-B100F44F7F28}" destId="{722E6CE9-AF1B-413F-8760-7809B4951709}" srcOrd="4" destOrd="0" parTransId="{61332ED7-47BF-4FBC-A089-300F73997B7F}" sibTransId="{D88D5859-B0F0-4BEF-B2E3-AF0CD2F45ECA}"/>
    <dgm:cxn modelId="{08C62F19-1D06-492D-8B38-AEC6D9F7551A}" srcId="{79F70D7B-9979-4925-A9F8-B100F44F7F28}" destId="{A7236891-5664-4CE9-9852-C8F3229FB739}" srcOrd="1" destOrd="0" parTransId="{CD83F93E-8228-400F-AD30-A8AC1B17EA11}" sibTransId="{596AD289-2366-468D-A54D-18411B66D66F}"/>
    <dgm:cxn modelId="{77267062-4882-468B-833E-E94DBA192320}" srcId="{F4949BFA-6EBA-4241-8D20-3C3B0521D63E}" destId="{79F70D7B-9979-4925-A9F8-B100F44F7F28}" srcOrd="0" destOrd="0" parTransId="{6AA03BE3-A57B-422F-AFCF-05410D350CDA}" sibTransId="{4B7FA27E-C3E0-4F9D-9B3A-70411583F5E0}"/>
    <dgm:cxn modelId="{D45CC076-8E82-4230-97EF-2CB84B03B37E}" type="presOf" srcId="{79F70D7B-9979-4925-A9F8-B100F44F7F28}" destId="{3D6C86E4-4A21-4132-847D-22C65C4A7A85}" srcOrd="0" destOrd="0" presId="urn:microsoft.com/office/officeart/2005/8/layout/radial6"/>
    <dgm:cxn modelId="{6049077A-3921-49B7-89BA-6BC5C41DEE7B}" type="presOf" srcId="{A7236891-5664-4CE9-9852-C8F3229FB739}" destId="{82DD2C6D-FA74-48CD-AA48-B5EC83456B27}" srcOrd="0" destOrd="0" presId="urn:microsoft.com/office/officeart/2005/8/layout/radial6"/>
    <dgm:cxn modelId="{92D7FF7E-E8A5-4104-87BA-C933AB52F262}" type="presOf" srcId="{4D511FE3-3401-41D8-9261-C3978075A43B}" destId="{D8299F6C-F657-41FF-86EC-05FC28218632}" srcOrd="0" destOrd="0" presId="urn:microsoft.com/office/officeart/2005/8/layout/radial6"/>
    <dgm:cxn modelId="{E0636880-A8D9-4B9F-A047-4CF4BA0D42C4}" type="presOf" srcId="{85C1B8CE-771A-45ED-B9C8-5346B98C5475}" destId="{DE59B321-98C4-4E59-85EA-C156D390247F}" srcOrd="0" destOrd="0" presId="urn:microsoft.com/office/officeart/2005/8/layout/radial6"/>
    <dgm:cxn modelId="{37A0B88A-4699-4C0F-83AE-759BBA7B204A}" type="presOf" srcId="{9AB03A8D-749E-4F29-9F51-CCB650EBB187}" destId="{1449C1D3-A047-4B18-958D-1F9718BD88B0}" srcOrd="0" destOrd="0" presId="urn:microsoft.com/office/officeart/2005/8/layout/radial6"/>
    <dgm:cxn modelId="{760C3A8B-1D85-4E20-AB52-7E3F393EA1E6}" srcId="{79F70D7B-9979-4925-A9F8-B100F44F7F28}" destId="{9AB03A8D-749E-4F29-9F51-CCB650EBB187}" srcOrd="3" destOrd="0" parTransId="{CD59AF0C-8B85-4396-83E5-09B5C418A2C2}" sibTransId="{345BF254-DD56-409E-9DA8-8389B4EE7F1F}"/>
    <dgm:cxn modelId="{531B849E-C51A-4F30-B9B4-DEB20C5FAAB0}" type="presOf" srcId="{741287E2-364B-4AA9-839C-B56F5071CFA4}" destId="{333F9B66-E7F5-495E-8544-3D7AD4A256E2}" srcOrd="0" destOrd="0" presId="urn:microsoft.com/office/officeart/2005/8/layout/radial6"/>
    <dgm:cxn modelId="{214C1CA0-0934-4210-8857-5C79AB994D9C}" type="presOf" srcId="{B9A9A18D-3B75-4148-882F-86C5656BB321}" destId="{2482046D-F5CD-4348-9417-BF2CDA63B0AF}" srcOrd="0" destOrd="0" presId="urn:microsoft.com/office/officeart/2005/8/layout/radial6"/>
    <dgm:cxn modelId="{747920BB-57AA-4654-99EC-444065363D52}" type="presOf" srcId="{D88D5859-B0F0-4BEF-B2E3-AF0CD2F45ECA}" destId="{AC1AA96A-E836-47C7-B59F-69BCA1127EA9}" srcOrd="0" destOrd="0" presId="urn:microsoft.com/office/officeart/2005/8/layout/radial6"/>
    <dgm:cxn modelId="{129358C4-BE26-4D2D-AF6A-27E2F81E49FC}" type="presOf" srcId="{722E6CE9-AF1B-413F-8760-7809B4951709}" destId="{A640C400-BD5A-4AC7-9FB6-45EA39334D2D}" srcOrd="0" destOrd="0" presId="urn:microsoft.com/office/officeart/2005/8/layout/radial6"/>
    <dgm:cxn modelId="{93B067DA-773B-427D-8654-D16AAE64CD84}" type="presOf" srcId="{596AD289-2366-468D-A54D-18411B66D66F}" destId="{AEEE7E69-5D7F-4D25-98C0-F87925EB7CAE}" srcOrd="0" destOrd="0" presId="urn:microsoft.com/office/officeart/2005/8/layout/radial6"/>
    <dgm:cxn modelId="{21A7CDDE-6A5C-4147-8161-D7C3D566631A}" srcId="{79F70D7B-9979-4925-A9F8-B100F44F7F28}" destId="{4D511FE3-3401-41D8-9261-C3978075A43B}" srcOrd="2" destOrd="0" parTransId="{E4546BD0-8FC6-48A6-A434-F5D1D7AF9E96}" sibTransId="{85C1B8CE-771A-45ED-B9C8-5346B98C5475}"/>
    <dgm:cxn modelId="{5C6D22F6-C325-43CB-8CB5-D9E91C6A121A}" type="presOf" srcId="{F4949BFA-6EBA-4241-8D20-3C3B0521D63E}" destId="{A3002632-6716-43F6-80B0-B50A73FD7D92}" srcOrd="0" destOrd="0" presId="urn:microsoft.com/office/officeart/2005/8/layout/radial6"/>
    <dgm:cxn modelId="{07107349-CB37-4522-93BE-E9A034B633E8}" type="presParOf" srcId="{A3002632-6716-43F6-80B0-B50A73FD7D92}" destId="{3D6C86E4-4A21-4132-847D-22C65C4A7A85}" srcOrd="0" destOrd="0" presId="urn:microsoft.com/office/officeart/2005/8/layout/radial6"/>
    <dgm:cxn modelId="{5E831833-A868-4097-8C4A-EA9113E342AF}" type="presParOf" srcId="{A3002632-6716-43F6-80B0-B50A73FD7D92}" destId="{333F9B66-E7F5-495E-8544-3D7AD4A256E2}" srcOrd="1" destOrd="0" presId="urn:microsoft.com/office/officeart/2005/8/layout/radial6"/>
    <dgm:cxn modelId="{6714022B-A90F-43C8-87E5-74E27B7CBC82}" type="presParOf" srcId="{A3002632-6716-43F6-80B0-B50A73FD7D92}" destId="{1FF58ADE-B632-495D-8FF0-220E3F4952CD}" srcOrd="2" destOrd="0" presId="urn:microsoft.com/office/officeart/2005/8/layout/radial6"/>
    <dgm:cxn modelId="{BE70C192-399B-412C-99A8-C15EC0FCDC67}" type="presParOf" srcId="{A3002632-6716-43F6-80B0-B50A73FD7D92}" destId="{2482046D-F5CD-4348-9417-BF2CDA63B0AF}" srcOrd="3" destOrd="0" presId="urn:microsoft.com/office/officeart/2005/8/layout/radial6"/>
    <dgm:cxn modelId="{CD26CAF2-D5E1-4AAF-A4FA-86767FFB2722}" type="presParOf" srcId="{A3002632-6716-43F6-80B0-B50A73FD7D92}" destId="{82DD2C6D-FA74-48CD-AA48-B5EC83456B27}" srcOrd="4" destOrd="0" presId="urn:microsoft.com/office/officeart/2005/8/layout/radial6"/>
    <dgm:cxn modelId="{94533C42-77A9-480D-8683-BA9FCF1554F7}" type="presParOf" srcId="{A3002632-6716-43F6-80B0-B50A73FD7D92}" destId="{0204C5D5-2DB6-42CE-A199-F7088AD49391}" srcOrd="5" destOrd="0" presId="urn:microsoft.com/office/officeart/2005/8/layout/radial6"/>
    <dgm:cxn modelId="{6BEF9D23-694E-433E-B7A9-1287C343F5A1}" type="presParOf" srcId="{A3002632-6716-43F6-80B0-B50A73FD7D92}" destId="{AEEE7E69-5D7F-4D25-98C0-F87925EB7CAE}" srcOrd="6" destOrd="0" presId="urn:microsoft.com/office/officeart/2005/8/layout/radial6"/>
    <dgm:cxn modelId="{11BA19C6-52B2-4469-92C0-91F8A20F39F6}" type="presParOf" srcId="{A3002632-6716-43F6-80B0-B50A73FD7D92}" destId="{D8299F6C-F657-41FF-86EC-05FC28218632}" srcOrd="7" destOrd="0" presId="urn:microsoft.com/office/officeart/2005/8/layout/radial6"/>
    <dgm:cxn modelId="{0C5586E4-663F-4154-BE13-4E1ABC65603C}" type="presParOf" srcId="{A3002632-6716-43F6-80B0-B50A73FD7D92}" destId="{709E3F21-3E8C-4138-9010-ED4DD1FDC868}" srcOrd="8" destOrd="0" presId="urn:microsoft.com/office/officeart/2005/8/layout/radial6"/>
    <dgm:cxn modelId="{C9CD6392-3861-4F52-B2E9-96F489A23A6D}" type="presParOf" srcId="{A3002632-6716-43F6-80B0-B50A73FD7D92}" destId="{DE59B321-98C4-4E59-85EA-C156D390247F}" srcOrd="9" destOrd="0" presId="urn:microsoft.com/office/officeart/2005/8/layout/radial6"/>
    <dgm:cxn modelId="{444E49E4-F1DE-444C-8014-822D12240C0B}" type="presParOf" srcId="{A3002632-6716-43F6-80B0-B50A73FD7D92}" destId="{1449C1D3-A047-4B18-958D-1F9718BD88B0}" srcOrd="10" destOrd="0" presId="urn:microsoft.com/office/officeart/2005/8/layout/radial6"/>
    <dgm:cxn modelId="{980AEEEB-CFD3-4729-BD56-8C90D60B66FE}" type="presParOf" srcId="{A3002632-6716-43F6-80B0-B50A73FD7D92}" destId="{7D6109B1-4956-4AA0-834D-FB0F7A4FA429}" srcOrd="11" destOrd="0" presId="urn:microsoft.com/office/officeart/2005/8/layout/radial6"/>
    <dgm:cxn modelId="{88876468-6164-4B42-9CDE-C5979E69DB9D}" type="presParOf" srcId="{A3002632-6716-43F6-80B0-B50A73FD7D92}" destId="{27B0418C-9ED2-4520-B93B-F7D45C1E4B5A}" srcOrd="12" destOrd="0" presId="urn:microsoft.com/office/officeart/2005/8/layout/radial6"/>
    <dgm:cxn modelId="{79846AD0-D343-49E8-89BE-05A620AD8855}" type="presParOf" srcId="{A3002632-6716-43F6-80B0-B50A73FD7D92}" destId="{A640C400-BD5A-4AC7-9FB6-45EA39334D2D}" srcOrd="13" destOrd="0" presId="urn:microsoft.com/office/officeart/2005/8/layout/radial6"/>
    <dgm:cxn modelId="{D9697113-B2BE-44AF-856B-626F36B5BEF5}" type="presParOf" srcId="{A3002632-6716-43F6-80B0-B50A73FD7D92}" destId="{96D9D506-4796-423F-A6FC-F297B789A1F3}" srcOrd="14" destOrd="0" presId="urn:microsoft.com/office/officeart/2005/8/layout/radial6"/>
    <dgm:cxn modelId="{1037F1C9-1F41-463D-A923-0F5B0F0BBFD7}" type="presParOf" srcId="{A3002632-6716-43F6-80B0-B50A73FD7D92}" destId="{AC1AA96A-E836-47C7-B59F-69BCA1127EA9}" srcOrd="15" destOrd="0" presId="urn:microsoft.com/office/officeart/2005/8/layout/radial6"/>
  </dgm:cxnLst>
  <dgm:bg/>
  <dgm:whole/>
  <dgm:extLst>
    <a:ext uri="http://schemas.microsoft.com/office/drawing/2008/diagram">
      <dsp:dataModelExt xmlns:dsp="http://schemas.microsoft.com/office/drawing/2008/diagram" relId="rId4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6B7F0DB-ADE2-4FC6-BA64-6B40E871CCC4}" type="doc">
      <dgm:prSet loTypeId="urn:microsoft.com/office/officeart/2005/8/layout/arrow6" loCatId="process" qsTypeId="urn:microsoft.com/office/officeart/2005/8/quickstyle/3d1" qsCatId="3D" csTypeId="urn:microsoft.com/office/officeart/2005/8/colors/accent1_2" csCatId="accent1" phldr="1"/>
      <dgm:spPr/>
      <dgm:t>
        <a:bodyPr/>
        <a:lstStyle/>
        <a:p>
          <a:endParaRPr lang="en-US"/>
        </a:p>
      </dgm:t>
    </dgm:pt>
    <dgm:pt modelId="{8D7D9E5B-E326-4FDD-9C18-35D47109173F}">
      <dgm:prSet phldrT="[Text]"/>
      <dgm:spPr/>
      <dgm:t>
        <a:bodyPr/>
        <a:lstStyle/>
        <a:p>
          <a:r>
            <a:rPr lang="en-US" b="1" dirty="0"/>
            <a:t>HISTORICAL DATA</a:t>
          </a:r>
        </a:p>
      </dgm:t>
    </dgm:pt>
    <dgm:pt modelId="{C8A1F769-344E-4894-8EB7-570402259A18}" type="parTrans" cxnId="{1634C5E7-D44D-4CAF-B644-4AD4BEC97E17}">
      <dgm:prSet/>
      <dgm:spPr/>
      <dgm:t>
        <a:bodyPr/>
        <a:lstStyle/>
        <a:p>
          <a:endParaRPr lang="en-US"/>
        </a:p>
      </dgm:t>
    </dgm:pt>
    <dgm:pt modelId="{13A6DB14-CC01-49D7-8708-D248F3F02B54}" type="sibTrans" cxnId="{1634C5E7-D44D-4CAF-B644-4AD4BEC97E17}">
      <dgm:prSet/>
      <dgm:spPr/>
      <dgm:t>
        <a:bodyPr/>
        <a:lstStyle/>
        <a:p>
          <a:endParaRPr lang="en-US"/>
        </a:p>
      </dgm:t>
    </dgm:pt>
    <dgm:pt modelId="{B670943C-078B-438A-B4BD-5D175F8B48D5}">
      <dgm:prSet phldrT="[Text]"/>
      <dgm:spPr/>
      <dgm:t>
        <a:bodyPr/>
        <a:lstStyle/>
        <a:p>
          <a:r>
            <a:rPr lang="en-US" b="1" dirty="0"/>
            <a:t>REAL TIME DATA</a:t>
          </a:r>
        </a:p>
      </dgm:t>
    </dgm:pt>
    <dgm:pt modelId="{16356556-997C-4F0F-961F-20E8B7F7E1DF}" type="parTrans" cxnId="{B2576AE2-D474-478B-909D-8AD6C576C1D9}">
      <dgm:prSet/>
      <dgm:spPr/>
      <dgm:t>
        <a:bodyPr/>
        <a:lstStyle/>
        <a:p>
          <a:endParaRPr lang="en-US"/>
        </a:p>
      </dgm:t>
    </dgm:pt>
    <dgm:pt modelId="{AC2481A8-7C5B-4E28-9EBC-7EC1B2C6EA98}" type="sibTrans" cxnId="{B2576AE2-D474-478B-909D-8AD6C576C1D9}">
      <dgm:prSet/>
      <dgm:spPr/>
      <dgm:t>
        <a:bodyPr/>
        <a:lstStyle/>
        <a:p>
          <a:endParaRPr lang="en-US"/>
        </a:p>
      </dgm:t>
    </dgm:pt>
    <dgm:pt modelId="{2D5AA1DE-6B1E-4F16-A11F-B7684E64B8C8}" type="pres">
      <dgm:prSet presAssocID="{A6B7F0DB-ADE2-4FC6-BA64-6B40E871CCC4}" presName="compositeShape" presStyleCnt="0">
        <dgm:presLayoutVars>
          <dgm:chMax val="2"/>
          <dgm:dir/>
          <dgm:resizeHandles val="exact"/>
        </dgm:presLayoutVars>
      </dgm:prSet>
      <dgm:spPr/>
    </dgm:pt>
    <dgm:pt modelId="{F2CBFDB4-1E77-4536-B38F-DBA8EA2E2338}" type="pres">
      <dgm:prSet presAssocID="{A6B7F0DB-ADE2-4FC6-BA64-6B40E871CCC4}" presName="ribbon" presStyleLbl="node1" presStyleIdx="0" presStyleCnt="1"/>
      <dgm:spPr>
        <a:solidFill>
          <a:srgbClr val="FACDAE"/>
        </a:solidFill>
      </dgm:spPr>
    </dgm:pt>
    <dgm:pt modelId="{C6A213CF-6D7F-404A-977B-771B85AC87B6}" type="pres">
      <dgm:prSet presAssocID="{A6B7F0DB-ADE2-4FC6-BA64-6B40E871CCC4}" presName="leftArrowText" presStyleLbl="node1" presStyleIdx="0" presStyleCnt="1">
        <dgm:presLayoutVars>
          <dgm:chMax val="0"/>
          <dgm:bulletEnabled val="1"/>
        </dgm:presLayoutVars>
      </dgm:prSet>
      <dgm:spPr/>
    </dgm:pt>
    <dgm:pt modelId="{081093EC-73A1-44ED-945E-C7F65EF71A22}" type="pres">
      <dgm:prSet presAssocID="{A6B7F0DB-ADE2-4FC6-BA64-6B40E871CCC4}" presName="rightArrowText" presStyleLbl="node1" presStyleIdx="0" presStyleCnt="1">
        <dgm:presLayoutVars>
          <dgm:chMax val="0"/>
          <dgm:bulletEnabled val="1"/>
        </dgm:presLayoutVars>
      </dgm:prSet>
      <dgm:spPr/>
    </dgm:pt>
  </dgm:ptLst>
  <dgm:cxnLst>
    <dgm:cxn modelId="{25C71B24-1B8A-4C31-9DEA-05B6ECBAD2FC}" type="presOf" srcId="{8D7D9E5B-E326-4FDD-9C18-35D47109173F}" destId="{C6A213CF-6D7F-404A-977B-771B85AC87B6}" srcOrd="0" destOrd="0" presId="urn:microsoft.com/office/officeart/2005/8/layout/arrow6"/>
    <dgm:cxn modelId="{3F259C47-0E60-4D82-BDAC-8CC904C81E29}" type="presOf" srcId="{B670943C-078B-438A-B4BD-5D175F8B48D5}" destId="{081093EC-73A1-44ED-945E-C7F65EF71A22}" srcOrd="0" destOrd="0" presId="urn:microsoft.com/office/officeart/2005/8/layout/arrow6"/>
    <dgm:cxn modelId="{F82ED482-C02B-4A5B-8BCC-A92C95EC51F6}" type="presOf" srcId="{A6B7F0DB-ADE2-4FC6-BA64-6B40E871CCC4}" destId="{2D5AA1DE-6B1E-4F16-A11F-B7684E64B8C8}" srcOrd="0" destOrd="0" presId="urn:microsoft.com/office/officeart/2005/8/layout/arrow6"/>
    <dgm:cxn modelId="{B2576AE2-D474-478B-909D-8AD6C576C1D9}" srcId="{A6B7F0DB-ADE2-4FC6-BA64-6B40E871CCC4}" destId="{B670943C-078B-438A-B4BD-5D175F8B48D5}" srcOrd="1" destOrd="0" parTransId="{16356556-997C-4F0F-961F-20E8B7F7E1DF}" sibTransId="{AC2481A8-7C5B-4E28-9EBC-7EC1B2C6EA98}"/>
    <dgm:cxn modelId="{1634C5E7-D44D-4CAF-B644-4AD4BEC97E17}" srcId="{A6B7F0DB-ADE2-4FC6-BA64-6B40E871CCC4}" destId="{8D7D9E5B-E326-4FDD-9C18-35D47109173F}" srcOrd="0" destOrd="0" parTransId="{C8A1F769-344E-4894-8EB7-570402259A18}" sibTransId="{13A6DB14-CC01-49D7-8708-D248F3F02B54}"/>
    <dgm:cxn modelId="{0A38C62C-9A6B-4C7F-9B1B-016FA786E121}" type="presParOf" srcId="{2D5AA1DE-6B1E-4F16-A11F-B7684E64B8C8}" destId="{F2CBFDB4-1E77-4536-B38F-DBA8EA2E2338}" srcOrd="0" destOrd="0" presId="urn:microsoft.com/office/officeart/2005/8/layout/arrow6"/>
    <dgm:cxn modelId="{588A1529-2F4C-4130-9A9C-B2A359AE17A8}" type="presParOf" srcId="{2D5AA1DE-6B1E-4F16-A11F-B7684E64B8C8}" destId="{C6A213CF-6D7F-404A-977B-771B85AC87B6}" srcOrd="1" destOrd="0" presId="urn:microsoft.com/office/officeart/2005/8/layout/arrow6"/>
    <dgm:cxn modelId="{A8B37B44-6CD4-40FB-BD8A-E0A02B2E04CA}" type="presParOf" srcId="{2D5AA1DE-6B1E-4F16-A11F-B7684E64B8C8}" destId="{081093EC-73A1-44ED-945E-C7F65EF71A22}"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AD5070-42B8-4A10-9CC1-06C24631B3D7}" type="doc">
      <dgm:prSet loTypeId="urn:microsoft.com/office/officeart/2008/layout/VerticalCurvedList" loCatId="list" qsTypeId="urn:microsoft.com/office/officeart/2005/8/quickstyle/simple4" qsCatId="simple" csTypeId="urn:microsoft.com/office/officeart/2005/8/colors/accent0_3" csCatId="mainScheme" phldr="1"/>
      <dgm:spPr/>
      <dgm:t>
        <a:bodyPr/>
        <a:lstStyle/>
        <a:p>
          <a:endParaRPr lang="en-US"/>
        </a:p>
      </dgm:t>
    </dgm:pt>
    <dgm:pt modelId="{7A7A69C5-537A-415D-BD3F-D264936D1D3B}">
      <dgm:prSet phldrT="[Text]" custT="1"/>
      <dgm:spPr/>
      <dgm:t>
        <a:bodyPr/>
        <a:lstStyle/>
        <a:p>
          <a:r>
            <a:rPr lang="en-US" sz="4000" b="1" i="1" u="none" dirty="0"/>
            <a:t>INTRODUCTION</a:t>
          </a:r>
        </a:p>
      </dgm:t>
    </dgm:pt>
    <dgm:pt modelId="{C0C4D61C-814B-427E-9751-93A310DAB106}" type="parTrans" cxnId="{0352EC86-5456-4EFE-A708-536A0B440911}">
      <dgm:prSet/>
      <dgm:spPr/>
      <dgm:t>
        <a:bodyPr/>
        <a:lstStyle/>
        <a:p>
          <a:endParaRPr lang="en-US"/>
        </a:p>
      </dgm:t>
    </dgm:pt>
    <dgm:pt modelId="{85263317-7EF9-41D8-9B1E-2F20F1F23D27}" type="sibTrans" cxnId="{0352EC86-5456-4EFE-A708-536A0B440911}">
      <dgm:prSet/>
      <dgm:spPr/>
      <dgm:t>
        <a:bodyPr/>
        <a:lstStyle/>
        <a:p>
          <a:endParaRPr lang="en-US">
            <a:solidFill>
              <a:srgbClr val="FACDB0"/>
            </a:solidFill>
          </a:endParaRPr>
        </a:p>
      </dgm:t>
    </dgm:pt>
    <dgm:pt modelId="{7EB439A1-E7EF-4684-BBE2-F1E401D0A161}">
      <dgm:prSet phldrT="[Text]" custT="1"/>
      <dgm:spPr/>
      <dgm:t>
        <a:bodyPr/>
        <a:lstStyle/>
        <a:p>
          <a:r>
            <a:rPr lang="en-US" sz="4000" b="1"/>
            <a:t>DESIGN</a:t>
          </a:r>
          <a:endParaRPr lang="en-US" sz="4000" b="1" dirty="0"/>
        </a:p>
      </dgm:t>
    </dgm:pt>
    <dgm:pt modelId="{72DCFB21-A07A-4FF1-9D7B-B121C9191ACC}" type="parTrans" cxnId="{5336CF6C-FCCC-4CC2-A57D-9059AAF2E31D}">
      <dgm:prSet/>
      <dgm:spPr/>
      <dgm:t>
        <a:bodyPr/>
        <a:lstStyle/>
        <a:p>
          <a:endParaRPr lang="en-US"/>
        </a:p>
      </dgm:t>
    </dgm:pt>
    <dgm:pt modelId="{204CE51C-95E3-4939-A4ED-82B573874579}" type="sibTrans" cxnId="{5336CF6C-FCCC-4CC2-A57D-9059AAF2E31D}">
      <dgm:prSet/>
      <dgm:spPr/>
      <dgm:t>
        <a:bodyPr/>
        <a:lstStyle/>
        <a:p>
          <a:endParaRPr lang="en-US"/>
        </a:p>
      </dgm:t>
    </dgm:pt>
    <dgm:pt modelId="{D00077E1-5B58-4D35-ABC5-4339DD7D2B02}">
      <dgm:prSet phldrT="[Text]" custT="1"/>
      <dgm:spPr/>
      <dgm:t>
        <a:bodyPr/>
        <a:lstStyle/>
        <a:p>
          <a:r>
            <a:rPr lang="en-US" sz="4000" b="1" dirty="0"/>
            <a:t>IMPLEMENTATION</a:t>
          </a:r>
        </a:p>
      </dgm:t>
    </dgm:pt>
    <dgm:pt modelId="{9C0C2885-7004-4EB5-AE89-64F580D16680}" type="parTrans" cxnId="{A05514EC-B738-4B13-A632-D3C4AB682B8B}">
      <dgm:prSet/>
      <dgm:spPr/>
      <dgm:t>
        <a:bodyPr/>
        <a:lstStyle/>
        <a:p>
          <a:endParaRPr lang="en-US"/>
        </a:p>
      </dgm:t>
    </dgm:pt>
    <dgm:pt modelId="{07BB3E89-AFAB-4419-9775-631FD3BE1A64}" type="sibTrans" cxnId="{A05514EC-B738-4B13-A632-D3C4AB682B8B}">
      <dgm:prSet/>
      <dgm:spPr/>
      <dgm:t>
        <a:bodyPr/>
        <a:lstStyle/>
        <a:p>
          <a:endParaRPr lang="en-US"/>
        </a:p>
      </dgm:t>
    </dgm:pt>
    <dgm:pt modelId="{833DB4ED-B75A-4641-9ACD-FD614F8700ED}">
      <dgm:prSet phldrT="[Text]" custT="1"/>
      <dgm:spPr/>
      <dgm:t>
        <a:bodyPr/>
        <a:lstStyle/>
        <a:p>
          <a:r>
            <a:rPr lang="en-US" sz="4000" b="1" dirty="0"/>
            <a:t>TESTING</a:t>
          </a:r>
        </a:p>
      </dgm:t>
    </dgm:pt>
    <dgm:pt modelId="{415EDC0A-1A82-4F15-9C73-0C5A22EFC8C0}" type="parTrans" cxnId="{52793948-9875-479E-8E2E-6C8D06CEE8A7}">
      <dgm:prSet/>
      <dgm:spPr/>
      <dgm:t>
        <a:bodyPr/>
        <a:lstStyle/>
        <a:p>
          <a:endParaRPr lang="en-US"/>
        </a:p>
      </dgm:t>
    </dgm:pt>
    <dgm:pt modelId="{645A7286-DFE9-4A1E-BEB6-E8FC0F33560A}" type="sibTrans" cxnId="{52793948-9875-479E-8E2E-6C8D06CEE8A7}">
      <dgm:prSet/>
      <dgm:spPr/>
      <dgm:t>
        <a:bodyPr/>
        <a:lstStyle/>
        <a:p>
          <a:endParaRPr lang="en-US"/>
        </a:p>
      </dgm:t>
    </dgm:pt>
    <dgm:pt modelId="{53C12099-0E5E-451E-86C0-C7402CABFE92}" type="pres">
      <dgm:prSet presAssocID="{2FAD5070-42B8-4A10-9CC1-06C24631B3D7}" presName="Name0" presStyleCnt="0">
        <dgm:presLayoutVars>
          <dgm:chMax val="7"/>
          <dgm:chPref val="7"/>
          <dgm:dir/>
        </dgm:presLayoutVars>
      </dgm:prSet>
      <dgm:spPr/>
    </dgm:pt>
    <dgm:pt modelId="{40451372-1E9D-4DF2-9933-AD459E59FB2D}" type="pres">
      <dgm:prSet presAssocID="{2FAD5070-42B8-4A10-9CC1-06C24631B3D7}" presName="Name1" presStyleCnt="0"/>
      <dgm:spPr/>
    </dgm:pt>
    <dgm:pt modelId="{B0E7CAC9-2438-4C37-9B9E-D6D683F56B68}" type="pres">
      <dgm:prSet presAssocID="{2FAD5070-42B8-4A10-9CC1-06C24631B3D7}" presName="cycle" presStyleCnt="0"/>
      <dgm:spPr/>
    </dgm:pt>
    <dgm:pt modelId="{F66F87D2-8AB0-49B2-9C7C-BF7F3041A5CB}" type="pres">
      <dgm:prSet presAssocID="{2FAD5070-42B8-4A10-9CC1-06C24631B3D7}" presName="srcNode" presStyleLbl="node1" presStyleIdx="0" presStyleCnt="4"/>
      <dgm:spPr/>
    </dgm:pt>
    <dgm:pt modelId="{9009433B-BB4D-4F88-B907-C8F8DFF92EEB}" type="pres">
      <dgm:prSet presAssocID="{2FAD5070-42B8-4A10-9CC1-06C24631B3D7}" presName="conn" presStyleLbl="parChTrans1D2" presStyleIdx="0" presStyleCnt="1"/>
      <dgm:spPr/>
    </dgm:pt>
    <dgm:pt modelId="{7D8D2EC6-3A37-4364-B0CF-73BA12A024FB}" type="pres">
      <dgm:prSet presAssocID="{2FAD5070-42B8-4A10-9CC1-06C24631B3D7}" presName="extraNode" presStyleLbl="node1" presStyleIdx="0" presStyleCnt="4"/>
      <dgm:spPr/>
    </dgm:pt>
    <dgm:pt modelId="{E1F0EBDD-4AC6-4756-BB5A-A477DAFF01E5}" type="pres">
      <dgm:prSet presAssocID="{2FAD5070-42B8-4A10-9CC1-06C24631B3D7}" presName="dstNode" presStyleLbl="node1" presStyleIdx="0" presStyleCnt="4"/>
      <dgm:spPr/>
    </dgm:pt>
    <dgm:pt modelId="{47959A93-A1F9-42E8-B469-FFE8E9BB0D02}" type="pres">
      <dgm:prSet presAssocID="{7A7A69C5-537A-415D-BD3F-D264936D1D3B}" presName="text_1" presStyleLbl="node1" presStyleIdx="0" presStyleCnt="4">
        <dgm:presLayoutVars>
          <dgm:bulletEnabled val="1"/>
        </dgm:presLayoutVars>
      </dgm:prSet>
      <dgm:spPr/>
    </dgm:pt>
    <dgm:pt modelId="{A7C0A584-17F5-45A2-B9F9-9B82FBCC5C41}" type="pres">
      <dgm:prSet presAssocID="{7A7A69C5-537A-415D-BD3F-D264936D1D3B}" presName="accent_1" presStyleCnt="0"/>
      <dgm:spPr/>
    </dgm:pt>
    <dgm:pt modelId="{0C611E39-3680-4FC9-9ABB-5E82405AE149}" type="pres">
      <dgm:prSet presAssocID="{7A7A69C5-537A-415D-BD3F-D264936D1D3B}" presName="accentRepeatNode" presStyleLbl="solidFgAcc1" presStyleIdx="0" presStyleCnt="4"/>
      <dgm:spPr/>
    </dgm:pt>
    <dgm:pt modelId="{528DC6FD-7878-40F4-8B90-BE4962993DB0}" type="pres">
      <dgm:prSet presAssocID="{7EB439A1-E7EF-4684-BBE2-F1E401D0A161}" presName="text_2" presStyleLbl="node1" presStyleIdx="1" presStyleCnt="4">
        <dgm:presLayoutVars>
          <dgm:bulletEnabled val="1"/>
        </dgm:presLayoutVars>
      </dgm:prSet>
      <dgm:spPr/>
    </dgm:pt>
    <dgm:pt modelId="{78390CC0-3BA2-45B2-B308-8E3A4942F661}" type="pres">
      <dgm:prSet presAssocID="{7EB439A1-E7EF-4684-BBE2-F1E401D0A161}" presName="accent_2" presStyleCnt="0"/>
      <dgm:spPr/>
    </dgm:pt>
    <dgm:pt modelId="{4BF1BB62-CDC1-41ED-9925-45236B36A587}" type="pres">
      <dgm:prSet presAssocID="{7EB439A1-E7EF-4684-BBE2-F1E401D0A161}" presName="accentRepeatNode" presStyleLbl="solidFgAcc1" presStyleIdx="1" presStyleCnt="4"/>
      <dgm:spPr/>
    </dgm:pt>
    <dgm:pt modelId="{C6C85527-0F02-4BFB-94CB-B4C51C21C9B7}" type="pres">
      <dgm:prSet presAssocID="{D00077E1-5B58-4D35-ABC5-4339DD7D2B02}" presName="text_3" presStyleLbl="node1" presStyleIdx="2" presStyleCnt="4">
        <dgm:presLayoutVars>
          <dgm:bulletEnabled val="1"/>
        </dgm:presLayoutVars>
      </dgm:prSet>
      <dgm:spPr/>
    </dgm:pt>
    <dgm:pt modelId="{0816B003-6DF1-4009-A3FC-97FDE6E0B749}" type="pres">
      <dgm:prSet presAssocID="{D00077E1-5B58-4D35-ABC5-4339DD7D2B02}" presName="accent_3" presStyleCnt="0"/>
      <dgm:spPr/>
    </dgm:pt>
    <dgm:pt modelId="{10762E10-AB66-4025-834F-85F91A209932}" type="pres">
      <dgm:prSet presAssocID="{D00077E1-5B58-4D35-ABC5-4339DD7D2B02}" presName="accentRepeatNode" presStyleLbl="solidFgAcc1" presStyleIdx="2" presStyleCnt="4"/>
      <dgm:spPr/>
    </dgm:pt>
    <dgm:pt modelId="{6A52AEF1-3009-49FB-8858-AFEF72496872}" type="pres">
      <dgm:prSet presAssocID="{833DB4ED-B75A-4641-9ACD-FD614F8700ED}" presName="text_4" presStyleLbl="node1" presStyleIdx="3" presStyleCnt="4">
        <dgm:presLayoutVars>
          <dgm:bulletEnabled val="1"/>
        </dgm:presLayoutVars>
      </dgm:prSet>
      <dgm:spPr/>
    </dgm:pt>
    <dgm:pt modelId="{BCC40FD1-95C7-4A95-A197-2AC77D3964EA}" type="pres">
      <dgm:prSet presAssocID="{833DB4ED-B75A-4641-9ACD-FD614F8700ED}" presName="accent_4" presStyleCnt="0"/>
      <dgm:spPr/>
    </dgm:pt>
    <dgm:pt modelId="{ED93B1F2-7699-423E-93D7-AFE7C19E95E4}" type="pres">
      <dgm:prSet presAssocID="{833DB4ED-B75A-4641-9ACD-FD614F8700ED}" presName="accentRepeatNode" presStyleLbl="solidFgAcc1" presStyleIdx="3" presStyleCnt="4"/>
      <dgm:spPr/>
    </dgm:pt>
  </dgm:ptLst>
  <dgm:cxnLst>
    <dgm:cxn modelId="{88D25619-6B3D-4DB6-88E2-DE434457BF27}" type="presOf" srcId="{7A7A69C5-537A-415D-BD3F-D264936D1D3B}" destId="{47959A93-A1F9-42E8-B469-FFE8E9BB0D02}" srcOrd="0" destOrd="0" presId="urn:microsoft.com/office/officeart/2008/layout/VerticalCurvedList"/>
    <dgm:cxn modelId="{A2641A2C-332F-460F-81AD-8939650BD3CF}" type="presOf" srcId="{7EB439A1-E7EF-4684-BBE2-F1E401D0A161}" destId="{528DC6FD-7878-40F4-8B90-BE4962993DB0}" srcOrd="0" destOrd="0" presId="urn:microsoft.com/office/officeart/2008/layout/VerticalCurvedList"/>
    <dgm:cxn modelId="{52793948-9875-479E-8E2E-6C8D06CEE8A7}" srcId="{2FAD5070-42B8-4A10-9CC1-06C24631B3D7}" destId="{833DB4ED-B75A-4641-9ACD-FD614F8700ED}" srcOrd="3" destOrd="0" parTransId="{415EDC0A-1A82-4F15-9C73-0C5A22EFC8C0}" sibTransId="{645A7286-DFE9-4A1E-BEB6-E8FC0F33560A}"/>
    <dgm:cxn modelId="{5336CF6C-FCCC-4CC2-A57D-9059AAF2E31D}" srcId="{2FAD5070-42B8-4A10-9CC1-06C24631B3D7}" destId="{7EB439A1-E7EF-4684-BBE2-F1E401D0A161}" srcOrd="1" destOrd="0" parTransId="{72DCFB21-A07A-4FF1-9D7B-B121C9191ACC}" sibTransId="{204CE51C-95E3-4939-A4ED-82B573874579}"/>
    <dgm:cxn modelId="{D97F5875-08DC-498B-AEC6-C5FFF34D9326}" type="presOf" srcId="{2FAD5070-42B8-4A10-9CC1-06C24631B3D7}" destId="{53C12099-0E5E-451E-86C0-C7402CABFE92}" srcOrd="0" destOrd="0" presId="urn:microsoft.com/office/officeart/2008/layout/VerticalCurvedList"/>
    <dgm:cxn modelId="{A42E5A7D-3775-4FA5-8B18-05CF92422CD8}" type="presOf" srcId="{D00077E1-5B58-4D35-ABC5-4339DD7D2B02}" destId="{C6C85527-0F02-4BFB-94CB-B4C51C21C9B7}" srcOrd="0" destOrd="0" presId="urn:microsoft.com/office/officeart/2008/layout/VerticalCurvedList"/>
    <dgm:cxn modelId="{0352EC86-5456-4EFE-A708-536A0B440911}" srcId="{2FAD5070-42B8-4A10-9CC1-06C24631B3D7}" destId="{7A7A69C5-537A-415D-BD3F-D264936D1D3B}" srcOrd="0" destOrd="0" parTransId="{C0C4D61C-814B-427E-9751-93A310DAB106}" sibTransId="{85263317-7EF9-41D8-9B1E-2F20F1F23D27}"/>
    <dgm:cxn modelId="{09CC7BD6-7E90-4F56-9EC5-B36CBBEE7546}" type="presOf" srcId="{833DB4ED-B75A-4641-9ACD-FD614F8700ED}" destId="{6A52AEF1-3009-49FB-8858-AFEF72496872}" srcOrd="0" destOrd="0" presId="urn:microsoft.com/office/officeart/2008/layout/VerticalCurvedList"/>
    <dgm:cxn modelId="{238EA6E4-2A9B-4C97-89CB-69E36BAD6C52}" type="presOf" srcId="{85263317-7EF9-41D8-9B1E-2F20F1F23D27}" destId="{9009433B-BB4D-4F88-B907-C8F8DFF92EEB}" srcOrd="0" destOrd="0" presId="urn:microsoft.com/office/officeart/2008/layout/VerticalCurvedList"/>
    <dgm:cxn modelId="{A05514EC-B738-4B13-A632-D3C4AB682B8B}" srcId="{2FAD5070-42B8-4A10-9CC1-06C24631B3D7}" destId="{D00077E1-5B58-4D35-ABC5-4339DD7D2B02}" srcOrd="2" destOrd="0" parTransId="{9C0C2885-7004-4EB5-AE89-64F580D16680}" sibTransId="{07BB3E89-AFAB-4419-9775-631FD3BE1A64}"/>
    <dgm:cxn modelId="{CCE227B1-6CD5-41CD-ABE8-9005DCF45CAE}" type="presParOf" srcId="{53C12099-0E5E-451E-86C0-C7402CABFE92}" destId="{40451372-1E9D-4DF2-9933-AD459E59FB2D}" srcOrd="0" destOrd="0" presId="urn:microsoft.com/office/officeart/2008/layout/VerticalCurvedList"/>
    <dgm:cxn modelId="{6449D06A-56D1-477B-9F94-2BB1757948D2}" type="presParOf" srcId="{40451372-1E9D-4DF2-9933-AD459E59FB2D}" destId="{B0E7CAC9-2438-4C37-9B9E-D6D683F56B68}" srcOrd="0" destOrd="0" presId="urn:microsoft.com/office/officeart/2008/layout/VerticalCurvedList"/>
    <dgm:cxn modelId="{33B9F318-88CE-4E1C-B355-3FCBC66F9150}" type="presParOf" srcId="{B0E7CAC9-2438-4C37-9B9E-D6D683F56B68}" destId="{F66F87D2-8AB0-49B2-9C7C-BF7F3041A5CB}" srcOrd="0" destOrd="0" presId="urn:microsoft.com/office/officeart/2008/layout/VerticalCurvedList"/>
    <dgm:cxn modelId="{5A9FF3C4-9091-45F4-92FB-43CC9B417DAC}" type="presParOf" srcId="{B0E7CAC9-2438-4C37-9B9E-D6D683F56B68}" destId="{9009433B-BB4D-4F88-B907-C8F8DFF92EEB}" srcOrd="1" destOrd="0" presId="urn:microsoft.com/office/officeart/2008/layout/VerticalCurvedList"/>
    <dgm:cxn modelId="{10DB2657-2DDE-46C0-92DC-578452A637BE}" type="presParOf" srcId="{B0E7CAC9-2438-4C37-9B9E-D6D683F56B68}" destId="{7D8D2EC6-3A37-4364-B0CF-73BA12A024FB}" srcOrd="2" destOrd="0" presId="urn:microsoft.com/office/officeart/2008/layout/VerticalCurvedList"/>
    <dgm:cxn modelId="{ABDC08D3-C2F5-443F-BCC5-EDA3DE378E39}" type="presParOf" srcId="{B0E7CAC9-2438-4C37-9B9E-D6D683F56B68}" destId="{E1F0EBDD-4AC6-4756-BB5A-A477DAFF01E5}" srcOrd="3" destOrd="0" presId="urn:microsoft.com/office/officeart/2008/layout/VerticalCurvedList"/>
    <dgm:cxn modelId="{35110EE3-D357-4498-AAE9-C182B9CA4C2A}" type="presParOf" srcId="{40451372-1E9D-4DF2-9933-AD459E59FB2D}" destId="{47959A93-A1F9-42E8-B469-FFE8E9BB0D02}" srcOrd="1" destOrd="0" presId="urn:microsoft.com/office/officeart/2008/layout/VerticalCurvedList"/>
    <dgm:cxn modelId="{31F4BE8D-95D8-4EAF-8617-7BBF3BCBA45B}" type="presParOf" srcId="{40451372-1E9D-4DF2-9933-AD459E59FB2D}" destId="{A7C0A584-17F5-45A2-B9F9-9B82FBCC5C41}" srcOrd="2" destOrd="0" presId="urn:microsoft.com/office/officeart/2008/layout/VerticalCurvedList"/>
    <dgm:cxn modelId="{688DF6E2-F69D-4BAC-9645-C6092BAE9F9A}" type="presParOf" srcId="{A7C0A584-17F5-45A2-B9F9-9B82FBCC5C41}" destId="{0C611E39-3680-4FC9-9ABB-5E82405AE149}" srcOrd="0" destOrd="0" presId="urn:microsoft.com/office/officeart/2008/layout/VerticalCurvedList"/>
    <dgm:cxn modelId="{A1301A92-1325-405D-800D-517CCDD65EB8}" type="presParOf" srcId="{40451372-1E9D-4DF2-9933-AD459E59FB2D}" destId="{528DC6FD-7878-40F4-8B90-BE4962993DB0}" srcOrd="3" destOrd="0" presId="urn:microsoft.com/office/officeart/2008/layout/VerticalCurvedList"/>
    <dgm:cxn modelId="{FC1543D0-DDA1-4E3C-910A-14E3FDD5A2ED}" type="presParOf" srcId="{40451372-1E9D-4DF2-9933-AD459E59FB2D}" destId="{78390CC0-3BA2-45B2-B308-8E3A4942F661}" srcOrd="4" destOrd="0" presId="urn:microsoft.com/office/officeart/2008/layout/VerticalCurvedList"/>
    <dgm:cxn modelId="{8762D15F-4054-4949-8373-9396D850B7FF}" type="presParOf" srcId="{78390CC0-3BA2-45B2-B308-8E3A4942F661}" destId="{4BF1BB62-CDC1-41ED-9925-45236B36A587}" srcOrd="0" destOrd="0" presId="urn:microsoft.com/office/officeart/2008/layout/VerticalCurvedList"/>
    <dgm:cxn modelId="{40D70A41-B735-46A6-A345-356C1E34EBCC}" type="presParOf" srcId="{40451372-1E9D-4DF2-9933-AD459E59FB2D}" destId="{C6C85527-0F02-4BFB-94CB-B4C51C21C9B7}" srcOrd="5" destOrd="0" presId="urn:microsoft.com/office/officeart/2008/layout/VerticalCurvedList"/>
    <dgm:cxn modelId="{9E0B9128-9951-4A1F-95D9-BBA3CF8623C4}" type="presParOf" srcId="{40451372-1E9D-4DF2-9933-AD459E59FB2D}" destId="{0816B003-6DF1-4009-A3FC-97FDE6E0B749}" srcOrd="6" destOrd="0" presId="urn:microsoft.com/office/officeart/2008/layout/VerticalCurvedList"/>
    <dgm:cxn modelId="{AB628D4A-8905-44D3-AAA3-9591E76754EE}" type="presParOf" srcId="{0816B003-6DF1-4009-A3FC-97FDE6E0B749}" destId="{10762E10-AB66-4025-834F-85F91A209932}" srcOrd="0" destOrd="0" presId="urn:microsoft.com/office/officeart/2008/layout/VerticalCurvedList"/>
    <dgm:cxn modelId="{CAE393B6-CC66-4A22-8B0B-06DA15B04CFA}" type="presParOf" srcId="{40451372-1E9D-4DF2-9933-AD459E59FB2D}" destId="{6A52AEF1-3009-49FB-8858-AFEF72496872}" srcOrd="7" destOrd="0" presId="urn:microsoft.com/office/officeart/2008/layout/VerticalCurvedList"/>
    <dgm:cxn modelId="{78D89F75-B591-4E98-B1AC-B0269F640864}" type="presParOf" srcId="{40451372-1E9D-4DF2-9933-AD459E59FB2D}" destId="{BCC40FD1-95C7-4A95-A197-2AC77D3964EA}" srcOrd="8" destOrd="0" presId="urn:microsoft.com/office/officeart/2008/layout/VerticalCurvedList"/>
    <dgm:cxn modelId="{009B59D9-9994-42CC-9DC4-43F834B89E10}" type="presParOf" srcId="{BCC40FD1-95C7-4A95-A197-2AC77D3964EA}" destId="{ED93B1F2-7699-423E-93D7-AFE7C19E95E4}"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F581346-FB24-4F79-A6A1-2597AF6E46C9}" type="doc">
      <dgm:prSet loTypeId="urn:microsoft.com/office/officeart/2005/8/layout/process4" loCatId="process" qsTypeId="urn:microsoft.com/office/officeart/2005/8/quickstyle/3d2" qsCatId="3D" csTypeId="urn:microsoft.com/office/officeart/2005/8/colors/accent1_4" csCatId="accent1" phldr="1"/>
      <dgm:spPr/>
      <dgm:t>
        <a:bodyPr/>
        <a:lstStyle/>
        <a:p>
          <a:endParaRPr lang="en-US"/>
        </a:p>
      </dgm:t>
    </dgm:pt>
    <dgm:pt modelId="{CCA271E2-BE1E-4622-B239-1D395927FC07}">
      <dgm:prSet phldrT="[Text]"/>
      <dgm:spPr>
        <a:solidFill>
          <a:srgbClr val="84AF9B"/>
        </a:solidFill>
      </dgm:spPr>
      <dgm:t>
        <a:bodyPr/>
        <a:lstStyle/>
        <a:p>
          <a:r>
            <a:rPr lang="en-US" b="1" dirty="0"/>
            <a:t>DATA EXTRACTOR ON </a:t>
          </a:r>
          <a:r>
            <a:rPr lang="en-US" b="1" i="1" dirty="0"/>
            <a:t>DUKASCOPY BANK</a:t>
          </a:r>
          <a:endParaRPr lang="en-US" b="1" dirty="0"/>
        </a:p>
      </dgm:t>
    </dgm:pt>
    <dgm:pt modelId="{84B70CA9-CD52-42A9-AC1B-96960F78F5D5}" type="parTrans" cxnId="{CFC01DEF-CF7C-4482-ADED-E010492C40F7}">
      <dgm:prSet/>
      <dgm:spPr/>
      <dgm:t>
        <a:bodyPr/>
        <a:lstStyle/>
        <a:p>
          <a:endParaRPr lang="en-US"/>
        </a:p>
      </dgm:t>
    </dgm:pt>
    <dgm:pt modelId="{AA359CE0-5F07-4E93-B415-3293D986A1B7}" type="sibTrans" cxnId="{CFC01DEF-CF7C-4482-ADED-E010492C40F7}">
      <dgm:prSet/>
      <dgm:spPr>
        <a:solidFill>
          <a:srgbClr val="84AF9B"/>
        </a:solidFill>
      </dgm:spPr>
      <dgm:t>
        <a:bodyPr/>
        <a:lstStyle/>
        <a:p>
          <a:endParaRPr lang="en-US"/>
        </a:p>
      </dgm:t>
    </dgm:pt>
    <dgm:pt modelId="{5ED0524F-BB8D-48EA-B8C0-1BD358EBA9DA}">
      <dgm:prSet phldrT="[Text]"/>
      <dgm:spPr>
        <a:solidFill>
          <a:srgbClr val="84AF9B"/>
        </a:solidFill>
      </dgm:spPr>
      <dgm:t>
        <a:bodyPr/>
        <a:lstStyle/>
        <a:p>
          <a:r>
            <a:rPr lang="en-US" b="1" dirty="0"/>
            <a:t>DATA ORGANIZER ON HISTORICAL EXTRACTED DATA</a:t>
          </a:r>
        </a:p>
      </dgm:t>
    </dgm:pt>
    <dgm:pt modelId="{99975A79-16FD-449E-B2A9-60F6934DEDCF}" type="parTrans" cxnId="{0776492F-B3CA-4CF6-B26E-F050348BC21E}">
      <dgm:prSet/>
      <dgm:spPr/>
      <dgm:t>
        <a:bodyPr/>
        <a:lstStyle/>
        <a:p>
          <a:endParaRPr lang="en-US"/>
        </a:p>
      </dgm:t>
    </dgm:pt>
    <dgm:pt modelId="{AC50EB70-4144-442B-8B63-6616D1F0641F}" type="sibTrans" cxnId="{0776492F-B3CA-4CF6-B26E-F050348BC21E}">
      <dgm:prSet/>
      <dgm:spPr>
        <a:solidFill>
          <a:srgbClr val="84AF9B"/>
        </a:solidFill>
      </dgm:spPr>
      <dgm:t>
        <a:bodyPr/>
        <a:lstStyle/>
        <a:p>
          <a:endParaRPr lang="en-US"/>
        </a:p>
      </dgm:t>
    </dgm:pt>
    <dgm:pt modelId="{F7B11FAA-1FE1-4469-95B4-DAF96A4F71CC}">
      <dgm:prSet phldrT="[Text]"/>
      <dgm:spPr>
        <a:solidFill>
          <a:srgbClr val="84AF9B"/>
        </a:solidFill>
      </dgm:spPr>
      <dgm:t>
        <a:bodyPr/>
        <a:lstStyle/>
        <a:p>
          <a:r>
            <a:rPr lang="en-US" b="1" dirty="0"/>
            <a:t>IMPLEMENTING TRADING ALGORITHMS ON HISTORICAL DATA</a:t>
          </a:r>
        </a:p>
      </dgm:t>
    </dgm:pt>
    <dgm:pt modelId="{61519111-6BA6-4090-86E8-158D7724FF57}" type="parTrans" cxnId="{BF0FF2ED-40F0-4628-9277-BBC897CD9B3B}">
      <dgm:prSet/>
      <dgm:spPr/>
      <dgm:t>
        <a:bodyPr/>
        <a:lstStyle/>
        <a:p>
          <a:endParaRPr lang="en-US"/>
        </a:p>
      </dgm:t>
    </dgm:pt>
    <dgm:pt modelId="{CF4E180E-4DAF-43F4-8EB1-123378ED65F6}" type="sibTrans" cxnId="{BF0FF2ED-40F0-4628-9277-BBC897CD9B3B}">
      <dgm:prSet/>
      <dgm:spPr>
        <a:solidFill>
          <a:srgbClr val="84AF9B"/>
        </a:solidFill>
      </dgm:spPr>
      <dgm:t>
        <a:bodyPr/>
        <a:lstStyle/>
        <a:p>
          <a:endParaRPr lang="en-US"/>
        </a:p>
      </dgm:t>
    </dgm:pt>
    <dgm:pt modelId="{9E96294F-410D-4F39-9807-8951E9E9DAB6}">
      <dgm:prSet phldrT="[Text]"/>
      <dgm:spPr>
        <a:solidFill>
          <a:srgbClr val="84AF9B"/>
        </a:solidFill>
      </dgm:spPr>
      <dgm:t>
        <a:bodyPr/>
        <a:lstStyle/>
        <a:p>
          <a:r>
            <a:rPr lang="en-US" b="1" dirty="0"/>
            <a:t>IMPLEMENTING TRADING ALGORITHMS ON REAL TIME DATA</a:t>
          </a:r>
        </a:p>
      </dgm:t>
    </dgm:pt>
    <dgm:pt modelId="{8B987E9D-EA8B-4F6B-B401-0E5BF0ADA7A7}" type="parTrans" cxnId="{D60E1272-AD0D-4D93-9074-D20A26299197}">
      <dgm:prSet/>
      <dgm:spPr/>
      <dgm:t>
        <a:bodyPr/>
        <a:lstStyle/>
        <a:p>
          <a:endParaRPr lang="en-US"/>
        </a:p>
      </dgm:t>
    </dgm:pt>
    <dgm:pt modelId="{FACF6196-B637-4ACF-A846-4A2367DABEDC}" type="sibTrans" cxnId="{D60E1272-AD0D-4D93-9074-D20A26299197}">
      <dgm:prSet/>
      <dgm:spPr>
        <a:solidFill>
          <a:srgbClr val="84AF9B"/>
        </a:solidFill>
      </dgm:spPr>
      <dgm:t>
        <a:bodyPr/>
        <a:lstStyle/>
        <a:p>
          <a:endParaRPr lang="en-US"/>
        </a:p>
      </dgm:t>
    </dgm:pt>
    <dgm:pt modelId="{E05AACD3-928F-4DD2-83BA-314F5E8D8757}">
      <dgm:prSet phldrT="[Text]"/>
      <dgm:spPr>
        <a:solidFill>
          <a:srgbClr val="84AF9B"/>
        </a:solidFill>
      </dgm:spPr>
      <dgm:t>
        <a:bodyPr/>
        <a:lstStyle/>
        <a:p>
          <a:r>
            <a:rPr lang="en-US" b="1" dirty="0"/>
            <a:t>IMPLEMENTING VHDL TRADING ALGORITHMS ON FPGA BOARD</a:t>
          </a:r>
          <a:endParaRPr lang="en-US" dirty="0"/>
        </a:p>
      </dgm:t>
    </dgm:pt>
    <dgm:pt modelId="{8CF5AD0E-F5CC-4653-AE6D-A98A662E11C0}" type="parTrans" cxnId="{50BB2DD3-207B-479D-B801-82BD13DC228B}">
      <dgm:prSet/>
      <dgm:spPr/>
      <dgm:t>
        <a:bodyPr/>
        <a:lstStyle/>
        <a:p>
          <a:endParaRPr lang="en-US"/>
        </a:p>
      </dgm:t>
    </dgm:pt>
    <dgm:pt modelId="{F03C4461-A7A1-4696-BDC3-A598721F5B93}" type="sibTrans" cxnId="{50BB2DD3-207B-479D-B801-82BD13DC228B}">
      <dgm:prSet/>
      <dgm:spPr/>
      <dgm:t>
        <a:bodyPr/>
        <a:lstStyle/>
        <a:p>
          <a:endParaRPr lang="en-US"/>
        </a:p>
      </dgm:t>
    </dgm:pt>
    <dgm:pt modelId="{1F87DA33-BF7C-4634-9509-903292CC3C3D}" type="pres">
      <dgm:prSet presAssocID="{6F581346-FB24-4F79-A6A1-2597AF6E46C9}" presName="Name0" presStyleCnt="0">
        <dgm:presLayoutVars>
          <dgm:dir/>
          <dgm:animLvl val="lvl"/>
          <dgm:resizeHandles val="exact"/>
        </dgm:presLayoutVars>
      </dgm:prSet>
      <dgm:spPr/>
    </dgm:pt>
    <dgm:pt modelId="{6DF71DC2-A907-4E59-8402-13FF89FEB1B6}" type="pres">
      <dgm:prSet presAssocID="{E05AACD3-928F-4DD2-83BA-314F5E8D8757}" presName="boxAndChildren" presStyleCnt="0"/>
      <dgm:spPr/>
    </dgm:pt>
    <dgm:pt modelId="{2ACF1F2F-E609-4739-931E-9591419F777E}" type="pres">
      <dgm:prSet presAssocID="{E05AACD3-928F-4DD2-83BA-314F5E8D8757}" presName="parentTextBox" presStyleLbl="node1" presStyleIdx="0" presStyleCnt="5"/>
      <dgm:spPr/>
    </dgm:pt>
    <dgm:pt modelId="{5823D59E-0A69-4715-9022-1DC35AE462D6}" type="pres">
      <dgm:prSet presAssocID="{FACF6196-B637-4ACF-A846-4A2367DABEDC}" presName="sp" presStyleCnt="0"/>
      <dgm:spPr/>
    </dgm:pt>
    <dgm:pt modelId="{677F3249-61F4-46F7-8BB3-EFEFE4256EAF}" type="pres">
      <dgm:prSet presAssocID="{9E96294F-410D-4F39-9807-8951E9E9DAB6}" presName="arrowAndChildren" presStyleCnt="0"/>
      <dgm:spPr/>
    </dgm:pt>
    <dgm:pt modelId="{9E3CA2F7-B701-4428-826E-046B6507EC8C}" type="pres">
      <dgm:prSet presAssocID="{9E96294F-410D-4F39-9807-8951E9E9DAB6}" presName="parentTextArrow" presStyleLbl="node1" presStyleIdx="1" presStyleCnt="5"/>
      <dgm:spPr/>
    </dgm:pt>
    <dgm:pt modelId="{0BC70DF8-7CE9-473E-9FF0-880DACCC8BBB}" type="pres">
      <dgm:prSet presAssocID="{CF4E180E-4DAF-43F4-8EB1-123378ED65F6}" presName="sp" presStyleCnt="0"/>
      <dgm:spPr/>
    </dgm:pt>
    <dgm:pt modelId="{D1B8AA0B-7212-45DA-BB21-F9E9C0A9A02B}" type="pres">
      <dgm:prSet presAssocID="{F7B11FAA-1FE1-4469-95B4-DAF96A4F71CC}" presName="arrowAndChildren" presStyleCnt="0"/>
      <dgm:spPr/>
    </dgm:pt>
    <dgm:pt modelId="{2FD79474-5603-4196-8073-4D0A007FA5FC}" type="pres">
      <dgm:prSet presAssocID="{F7B11FAA-1FE1-4469-95B4-DAF96A4F71CC}" presName="parentTextArrow" presStyleLbl="node1" presStyleIdx="2" presStyleCnt="5"/>
      <dgm:spPr/>
    </dgm:pt>
    <dgm:pt modelId="{62A567B0-E3EF-4A4C-A8C3-99343944A49E}" type="pres">
      <dgm:prSet presAssocID="{AC50EB70-4144-442B-8B63-6616D1F0641F}" presName="sp" presStyleCnt="0"/>
      <dgm:spPr/>
    </dgm:pt>
    <dgm:pt modelId="{43215E40-694C-4231-9807-3B55C264F1A8}" type="pres">
      <dgm:prSet presAssocID="{5ED0524F-BB8D-48EA-B8C0-1BD358EBA9DA}" presName="arrowAndChildren" presStyleCnt="0"/>
      <dgm:spPr/>
    </dgm:pt>
    <dgm:pt modelId="{F6BF9749-1734-48D9-A997-A9D76EC28A13}" type="pres">
      <dgm:prSet presAssocID="{5ED0524F-BB8D-48EA-B8C0-1BD358EBA9DA}" presName="parentTextArrow" presStyleLbl="node1" presStyleIdx="3" presStyleCnt="5"/>
      <dgm:spPr/>
    </dgm:pt>
    <dgm:pt modelId="{15CB9899-E5C3-48F1-B72D-3CFE158E13DE}" type="pres">
      <dgm:prSet presAssocID="{AA359CE0-5F07-4E93-B415-3293D986A1B7}" presName="sp" presStyleCnt="0"/>
      <dgm:spPr/>
    </dgm:pt>
    <dgm:pt modelId="{077F1F45-F511-4D84-81AA-DD989A43DC23}" type="pres">
      <dgm:prSet presAssocID="{CCA271E2-BE1E-4622-B239-1D395927FC07}" presName="arrowAndChildren" presStyleCnt="0"/>
      <dgm:spPr/>
    </dgm:pt>
    <dgm:pt modelId="{26DD732E-9DB4-4C3A-8BDB-D5B70B1889C0}" type="pres">
      <dgm:prSet presAssocID="{CCA271E2-BE1E-4622-B239-1D395927FC07}" presName="parentTextArrow" presStyleLbl="node1" presStyleIdx="4" presStyleCnt="5"/>
      <dgm:spPr/>
    </dgm:pt>
  </dgm:ptLst>
  <dgm:cxnLst>
    <dgm:cxn modelId="{41FD592C-7CB5-4BCD-A18E-DC77507F35CA}" type="presOf" srcId="{5ED0524F-BB8D-48EA-B8C0-1BD358EBA9DA}" destId="{F6BF9749-1734-48D9-A997-A9D76EC28A13}" srcOrd="0" destOrd="0" presId="urn:microsoft.com/office/officeart/2005/8/layout/process4"/>
    <dgm:cxn modelId="{0776492F-B3CA-4CF6-B26E-F050348BC21E}" srcId="{6F581346-FB24-4F79-A6A1-2597AF6E46C9}" destId="{5ED0524F-BB8D-48EA-B8C0-1BD358EBA9DA}" srcOrd="1" destOrd="0" parTransId="{99975A79-16FD-449E-B2A9-60F6934DEDCF}" sibTransId="{AC50EB70-4144-442B-8B63-6616D1F0641F}"/>
    <dgm:cxn modelId="{F42CB235-85B1-47EA-8F6F-D6C151391A35}" type="presOf" srcId="{CCA271E2-BE1E-4622-B239-1D395927FC07}" destId="{26DD732E-9DB4-4C3A-8BDB-D5B70B1889C0}" srcOrd="0" destOrd="0" presId="urn:microsoft.com/office/officeart/2005/8/layout/process4"/>
    <dgm:cxn modelId="{D60E1272-AD0D-4D93-9074-D20A26299197}" srcId="{6F581346-FB24-4F79-A6A1-2597AF6E46C9}" destId="{9E96294F-410D-4F39-9807-8951E9E9DAB6}" srcOrd="3" destOrd="0" parTransId="{8B987E9D-EA8B-4F6B-B401-0E5BF0ADA7A7}" sibTransId="{FACF6196-B637-4ACF-A846-4A2367DABEDC}"/>
    <dgm:cxn modelId="{AC8ADB7C-D1FD-4383-9A23-2C64C8BD0B16}" type="presOf" srcId="{F7B11FAA-1FE1-4469-95B4-DAF96A4F71CC}" destId="{2FD79474-5603-4196-8073-4D0A007FA5FC}" srcOrd="0" destOrd="0" presId="urn:microsoft.com/office/officeart/2005/8/layout/process4"/>
    <dgm:cxn modelId="{A303FB90-5E22-4E15-AAFB-E43D30AD2496}" type="presOf" srcId="{E05AACD3-928F-4DD2-83BA-314F5E8D8757}" destId="{2ACF1F2F-E609-4739-931E-9591419F777E}" srcOrd="0" destOrd="0" presId="urn:microsoft.com/office/officeart/2005/8/layout/process4"/>
    <dgm:cxn modelId="{33463A99-B669-4974-85FC-B1082501E368}" type="presOf" srcId="{6F581346-FB24-4F79-A6A1-2597AF6E46C9}" destId="{1F87DA33-BF7C-4634-9509-903292CC3C3D}" srcOrd="0" destOrd="0" presId="urn:microsoft.com/office/officeart/2005/8/layout/process4"/>
    <dgm:cxn modelId="{F38D80A7-0946-4114-8793-42F999CA3D35}" type="presOf" srcId="{9E96294F-410D-4F39-9807-8951E9E9DAB6}" destId="{9E3CA2F7-B701-4428-826E-046B6507EC8C}" srcOrd="0" destOrd="0" presId="urn:microsoft.com/office/officeart/2005/8/layout/process4"/>
    <dgm:cxn modelId="{50BB2DD3-207B-479D-B801-82BD13DC228B}" srcId="{6F581346-FB24-4F79-A6A1-2597AF6E46C9}" destId="{E05AACD3-928F-4DD2-83BA-314F5E8D8757}" srcOrd="4" destOrd="0" parTransId="{8CF5AD0E-F5CC-4653-AE6D-A98A662E11C0}" sibTransId="{F03C4461-A7A1-4696-BDC3-A598721F5B93}"/>
    <dgm:cxn modelId="{BF0FF2ED-40F0-4628-9277-BBC897CD9B3B}" srcId="{6F581346-FB24-4F79-A6A1-2597AF6E46C9}" destId="{F7B11FAA-1FE1-4469-95B4-DAF96A4F71CC}" srcOrd="2" destOrd="0" parTransId="{61519111-6BA6-4090-86E8-158D7724FF57}" sibTransId="{CF4E180E-4DAF-43F4-8EB1-123378ED65F6}"/>
    <dgm:cxn modelId="{CFC01DEF-CF7C-4482-ADED-E010492C40F7}" srcId="{6F581346-FB24-4F79-A6A1-2597AF6E46C9}" destId="{CCA271E2-BE1E-4622-B239-1D395927FC07}" srcOrd="0" destOrd="0" parTransId="{84B70CA9-CD52-42A9-AC1B-96960F78F5D5}" sibTransId="{AA359CE0-5F07-4E93-B415-3293D986A1B7}"/>
    <dgm:cxn modelId="{1DAD3974-5462-46FB-9211-E2036F6E0300}" type="presParOf" srcId="{1F87DA33-BF7C-4634-9509-903292CC3C3D}" destId="{6DF71DC2-A907-4E59-8402-13FF89FEB1B6}" srcOrd="0" destOrd="0" presId="urn:microsoft.com/office/officeart/2005/8/layout/process4"/>
    <dgm:cxn modelId="{4C10F89C-D240-456B-9402-6260515649CB}" type="presParOf" srcId="{6DF71DC2-A907-4E59-8402-13FF89FEB1B6}" destId="{2ACF1F2F-E609-4739-931E-9591419F777E}" srcOrd="0" destOrd="0" presId="urn:microsoft.com/office/officeart/2005/8/layout/process4"/>
    <dgm:cxn modelId="{C24B20A5-2E48-45C3-93AC-AAF4B46C1AFF}" type="presParOf" srcId="{1F87DA33-BF7C-4634-9509-903292CC3C3D}" destId="{5823D59E-0A69-4715-9022-1DC35AE462D6}" srcOrd="1" destOrd="0" presId="urn:microsoft.com/office/officeart/2005/8/layout/process4"/>
    <dgm:cxn modelId="{36C46574-BC2A-4BE2-99F9-C558CA780322}" type="presParOf" srcId="{1F87DA33-BF7C-4634-9509-903292CC3C3D}" destId="{677F3249-61F4-46F7-8BB3-EFEFE4256EAF}" srcOrd="2" destOrd="0" presId="urn:microsoft.com/office/officeart/2005/8/layout/process4"/>
    <dgm:cxn modelId="{EC4FDFE6-884C-4568-9816-36C847FADBD4}" type="presParOf" srcId="{677F3249-61F4-46F7-8BB3-EFEFE4256EAF}" destId="{9E3CA2F7-B701-4428-826E-046B6507EC8C}" srcOrd="0" destOrd="0" presId="urn:microsoft.com/office/officeart/2005/8/layout/process4"/>
    <dgm:cxn modelId="{E128B648-D5D6-4801-A4BC-AC5C49EDE41C}" type="presParOf" srcId="{1F87DA33-BF7C-4634-9509-903292CC3C3D}" destId="{0BC70DF8-7CE9-473E-9FF0-880DACCC8BBB}" srcOrd="3" destOrd="0" presId="urn:microsoft.com/office/officeart/2005/8/layout/process4"/>
    <dgm:cxn modelId="{BD8C84FA-894B-4736-932E-F261D971ADAF}" type="presParOf" srcId="{1F87DA33-BF7C-4634-9509-903292CC3C3D}" destId="{D1B8AA0B-7212-45DA-BB21-F9E9C0A9A02B}" srcOrd="4" destOrd="0" presId="urn:microsoft.com/office/officeart/2005/8/layout/process4"/>
    <dgm:cxn modelId="{42DE94EF-C8F6-4E55-B4C9-4AD4F152E84D}" type="presParOf" srcId="{D1B8AA0B-7212-45DA-BB21-F9E9C0A9A02B}" destId="{2FD79474-5603-4196-8073-4D0A007FA5FC}" srcOrd="0" destOrd="0" presId="urn:microsoft.com/office/officeart/2005/8/layout/process4"/>
    <dgm:cxn modelId="{78F57AF2-43BB-4EE0-A6BB-FA54F82FCA88}" type="presParOf" srcId="{1F87DA33-BF7C-4634-9509-903292CC3C3D}" destId="{62A567B0-E3EF-4A4C-A8C3-99343944A49E}" srcOrd="5" destOrd="0" presId="urn:microsoft.com/office/officeart/2005/8/layout/process4"/>
    <dgm:cxn modelId="{0CA9781F-B916-4302-8465-ED0FEBCFAF17}" type="presParOf" srcId="{1F87DA33-BF7C-4634-9509-903292CC3C3D}" destId="{43215E40-694C-4231-9807-3B55C264F1A8}" srcOrd="6" destOrd="0" presId="urn:microsoft.com/office/officeart/2005/8/layout/process4"/>
    <dgm:cxn modelId="{89751A34-C74C-4CF2-96B3-7C3D00BD7124}" type="presParOf" srcId="{43215E40-694C-4231-9807-3B55C264F1A8}" destId="{F6BF9749-1734-48D9-A997-A9D76EC28A13}" srcOrd="0" destOrd="0" presId="urn:microsoft.com/office/officeart/2005/8/layout/process4"/>
    <dgm:cxn modelId="{560B1757-D97E-4B3F-85E4-DA78AAFD2042}" type="presParOf" srcId="{1F87DA33-BF7C-4634-9509-903292CC3C3D}" destId="{15CB9899-E5C3-48F1-B72D-3CFE158E13DE}" srcOrd="7" destOrd="0" presId="urn:microsoft.com/office/officeart/2005/8/layout/process4"/>
    <dgm:cxn modelId="{49B5D612-E3A6-4682-8B80-87AE158C0C0A}" type="presParOf" srcId="{1F87DA33-BF7C-4634-9509-903292CC3C3D}" destId="{077F1F45-F511-4D84-81AA-DD989A43DC23}" srcOrd="8" destOrd="0" presId="urn:microsoft.com/office/officeart/2005/8/layout/process4"/>
    <dgm:cxn modelId="{24AD12C6-2BF9-4B5D-A03D-90D180225659}" type="presParOf" srcId="{077F1F45-F511-4D84-81AA-DD989A43DC23}" destId="{26DD732E-9DB4-4C3A-8BDB-D5B70B1889C0}" srcOrd="0"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21.xml><?xml version="1.0" encoding="utf-8"?>
<dgm:dataModel xmlns:dgm="http://schemas.openxmlformats.org/drawingml/2006/diagram" xmlns:a="http://schemas.openxmlformats.org/drawingml/2006/main">
  <dgm:ptLst>
    <dgm:pt modelId="{4715D0AD-E687-47D8-A841-29ABA95F0155}" type="doc">
      <dgm:prSet loTypeId="urn:microsoft.com/office/officeart/2008/layout/AlternatingHexagons" loCatId="list" qsTypeId="urn:microsoft.com/office/officeart/2005/8/quickstyle/3d1" qsCatId="3D" csTypeId="urn:microsoft.com/office/officeart/2005/8/colors/accent1_2" csCatId="accent1" phldr="1"/>
      <dgm:spPr/>
      <dgm:t>
        <a:bodyPr/>
        <a:lstStyle/>
        <a:p>
          <a:endParaRPr lang="en-US"/>
        </a:p>
      </dgm:t>
    </dgm:pt>
    <dgm:pt modelId="{9B95D1CC-026F-42C7-9464-DBA9A3401C1B}">
      <dgm:prSet phldrT="[Text]" custT="1"/>
      <dgm:spPr>
        <a:solidFill>
          <a:srgbClr val="FACDAE"/>
        </a:solidFill>
      </dgm:spPr>
      <dgm:t>
        <a:bodyPr/>
        <a:lstStyle/>
        <a:p>
          <a:r>
            <a:rPr lang="en-US" sz="1800" b="1" dirty="0"/>
            <a:t>UNIT TESTING</a:t>
          </a:r>
        </a:p>
      </dgm:t>
    </dgm:pt>
    <dgm:pt modelId="{8A508E39-CCEE-4FE5-9564-8F51E9F86193}" type="parTrans" cxnId="{EC4D20C0-BA41-43BD-A0EF-D90A810F0E9E}">
      <dgm:prSet/>
      <dgm:spPr/>
      <dgm:t>
        <a:bodyPr/>
        <a:lstStyle/>
        <a:p>
          <a:endParaRPr lang="en-US"/>
        </a:p>
      </dgm:t>
    </dgm:pt>
    <dgm:pt modelId="{3517D383-57A0-40D9-8160-6892B309AE73}" type="sibTrans" cxnId="{EC4D20C0-BA41-43BD-A0EF-D90A810F0E9E}">
      <dgm:prSet/>
      <dgm:spPr>
        <a:solidFill>
          <a:srgbClr val="FACDAE"/>
        </a:solidFill>
      </dgm:spPr>
      <dgm:t>
        <a:bodyPr/>
        <a:lstStyle/>
        <a:p>
          <a:endParaRPr lang="en-US"/>
        </a:p>
      </dgm:t>
    </dgm:pt>
    <dgm:pt modelId="{4BDD164C-A997-47A0-9035-5DC528225B73}">
      <dgm:prSet phldrT="[Text]" custT="1"/>
      <dgm:spPr>
        <a:solidFill>
          <a:srgbClr val="FACDAE"/>
        </a:solidFill>
      </dgm:spPr>
      <dgm:t>
        <a:bodyPr/>
        <a:lstStyle/>
        <a:p>
          <a:r>
            <a:rPr lang="en-US" sz="1200" b="1" dirty="0"/>
            <a:t>CORRELATION TESTING</a:t>
          </a:r>
        </a:p>
      </dgm:t>
    </dgm:pt>
    <dgm:pt modelId="{8AF6CDE5-C3F6-4A53-99F4-272CC79FB549}" type="parTrans" cxnId="{78B1B156-4D95-4A4B-9B7C-E7442F2F6067}">
      <dgm:prSet/>
      <dgm:spPr/>
      <dgm:t>
        <a:bodyPr/>
        <a:lstStyle/>
        <a:p>
          <a:endParaRPr lang="en-US"/>
        </a:p>
      </dgm:t>
    </dgm:pt>
    <dgm:pt modelId="{3E555AE4-1FCA-4998-A46A-A1E33DA66FA0}" type="sibTrans" cxnId="{78B1B156-4D95-4A4B-9B7C-E7442F2F6067}">
      <dgm:prSet/>
      <dgm:spPr>
        <a:solidFill>
          <a:srgbClr val="FACDAE"/>
        </a:solidFill>
      </dgm:spPr>
      <dgm:t>
        <a:bodyPr/>
        <a:lstStyle/>
        <a:p>
          <a:endParaRPr lang="en-US"/>
        </a:p>
      </dgm:t>
    </dgm:pt>
    <dgm:pt modelId="{2A831F24-54E8-4BA0-A092-03812FB23F02}">
      <dgm:prSet phldrT="[Text]"/>
      <dgm:spPr>
        <a:solidFill>
          <a:srgbClr val="FACDAE"/>
        </a:solidFill>
      </dgm:spPr>
      <dgm:t>
        <a:bodyPr/>
        <a:lstStyle/>
        <a:p>
          <a:r>
            <a:rPr lang="en-US" b="1" dirty="0"/>
            <a:t>ALGORITHMS TESTING</a:t>
          </a:r>
        </a:p>
      </dgm:t>
    </dgm:pt>
    <dgm:pt modelId="{A05D4E8D-75DD-4DC4-B04C-6F2F43E94B60}" type="parTrans" cxnId="{F186CFAA-6642-4D91-8942-F4A72D1F84E4}">
      <dgm:prSet/>
      <dgm:spPr/>
      <dgm:t>
        <a:bodyPr/>
        <a:lstStyle/>
        <a:p>
          <a:endParaRPr lang="en-US"/>
        </a:p>
      </dgm:t>
    </dgm:pt>
    <dgm:pt modelId="{5F7DC703-46FD-4A7A-B5DC-7C0E283C5268}" type="sibTrans" cxnId="{F186CFAA-6642-4D91-8942-F4A72D1F84E4}">
      <dgm:prSet/>
      <dgm:spPr>
        <a:solidFill>
          <a:srgbClr val="FACDAE"/>
        </a:solidFill>
      </dgm:spPr>
      <dgm:t>
        <a:bodyPr/>
        <a:lstStyle/>
        <a:p>
          <a:endParaRPr lang="en-US"/>
        </a:p>
      </dgm:t>
    </dgm:pt>
    <dgm:pt modelId="{12E406FD-504E-49DE-924A-CF4140194021}" type="pres">
      <dgm:prSet presAssocID="{4715D0AD-E687-47D8-A841-29ABA95F0155}" presName="Name0" presStyleCnt="0">
        <dgm:presLayoutVars>
          <dgm:chMax/>
          <dgm:chPref/>
          <dgm:dir/>
          <dgm:animLvl val="lvl"/>
        </dgm:presLayoutVars>
      </dgm:prSet>
      <dgm:spPr/>
    </dgm:pt>
    <dgm:pt modelId="{1C7B2FDA-7212-41F3-A9EF-58A60CEC08C3}" type="pres">
      <dgm:prSet presAssocID="{9B95D1CC-026F-42C7-9464-DBA9A3401C1B}" presName="composite" presStyleCnt="0"/>
      <dgm:spPr/>
    </dgm:pt>
    <dgm:pt modelId="{B8B30686-40C7-4BED-8F59-0434AACA76B3}" type="pres">
      <dgm:prSet presAssocID="{9B95D1CC-026F-42C7-9464-DBA9A3401C1B}" presName="Parent1" presStyleLbl="node1" presStyleIdx="0" presStyleCnt="6">
        <dgm:presLayoutVars>
          <dgm:chMax val="1"/>
          <dgm:chPref val="1"/>
          <dgm:bulletEnabled val="1"/>
        </dgm:presLayoutVars>
      </dgm:prSet>
      <dgm:spPr/>
    </dgm:pt>
    <dgm:pt modelId="{62017F20-7945-4C6D-972A-2DC02909D11F}" type="pres">
      <dgm:prSet presAssocID="{9B95D1CC-026F-42C7-9464-DBA9A3401C1B}" presName="Childtext1" presStyleLbl="revTx" presStyleIdx="0" presStyleCnt="3">
        <dgm:presLayoutVars>
          <dgm:chMax val="0"/>
          <dgm:chPref val="0"/>
          <dgm:bulletEnabled val="1"/>
        </dgm:presLayoutVars>
      </dgm:prSet>
      <dgm:spPr/>
    </dgm:pt>
    <dgm:pt modelId="{400FAD72-D731-4614-9B3E-2F049BCC2D6F}" type="pres">
      <dgm:prSet presAssocID="{9B95D1CC-026F-42C7-9464-DBA9A3401C1B}" presName="BalanceSpacing" presStyleCnt="0"/>
      <dgm:spPr/>
    </dgm:pt>
    <dgm:pt modelId="{3D2BDA46-62D9-4A68-A85C-E0A02915B640}" type="pres">
      <dgm:prSet presAssocID="{9B95D1CC-026F-42C7-9464-DBA9A3401C1B}" presName="BalanceSpacing1" presStyleCnt="0"/>
      <dgm:spPr/>
    </dgm:pt>
    <dgm:pt modelId="{F45F31A7-708C-40CC-98E8-D37E4BC4F154}" type="pres">
      <dgm:prSet presAssocID="{3517D383-57A0-40D9-8160-6892B309AE73}" presName="Accent1Text" presStyleLbl="node1" presStyleIdx="1" presStyleCnt="6"/>
      <dgm:spPr/>
    </dgm:pt>
    <dgm:pt modelId="{DE98647B-3474-4DAF-9DA5-D8C5ED491071}" type="pres">
      <dgm:prSet presAssocID="{3517D383-57A0-40D9-8160-6892B309AE73}" presName="spaceBetweenRectangles" presStyleCnt="0"/>
      <dgm:spPr/>
    </dgm:pt>
    <dgm:pt modelId="{95C64B8C-F747-40EB-89BD-B4459594C7DA}" type="pres">
      <dgm:prSet presAssocID="{4BDD164C-A997-47A0-9035-5DC528225B73}" presName="composite" presStyleCnt="0"/>
      <dgm:spPr/>
    </dgm:pt>
    <dgm:pt modelId="{844DC8DE-0437-4FD8-996D-16D5A37C9519}" type="pres">
      <dgm:prSet presAssocID="{4BDD164C-A997-47A0-9035-5DC528225B73}" presName="Parent1" presStyleLbl="node1" presStyleIdx="2" presStyleCnt="6">
        <dgm:presLayoutVars>
          <dgm:chMax val="1"/>
          <dgm:chPref val="1"/>
          <dgm:bulletEnabled val="1"/>
        </dgm:presLayoutVars>
      </dgm:prSet>
      <dgm:spPr/>
    </dgm:pt>
    <dgm:pt modelId="{4E4F116F-2E37-48C5-9932-F9DFB10182F1}" type="pres">
      <dgm:prSet presAssocID="{4BDD164C-A997-47A0-9035-5DC528225B73}" presName="Childtext1" presStyleLbl="revTx" presStyleIdx="1" presStyleCnt="3">
        <dgm:presLayoutVars>
          <dgm:chMax val="0"/>
          <dgm:chPref val="0"/>
          <dgm:bulletEnabled val="1"/>
        </dgm:presLayoutVars>
      </dgm:prSet>
      <dgm:spPr/>
    </dgm:pt>
    <dgm:pt modelId="{A9AE2229-C033-4966-8DA1-5415F703FDDC}" type="pres">
      <dgm:prSet presAssocID="{4BDD164C-A997-47A0-9035-5DC528225B73}" presName="BalanceSpacing" presStyleCnt="0"/>
      <dgm:spPr/>
    </dgm:pt>
    <dgm:pt modelId="{87F94C3D-4A67-4DDA-841A-E1894D73FFC8}" type="pres">
      <dgm:prSet presAssocID="{4BDD164C-A997-47A0-9035-5DC528225B73}" presName="BalanceSpacing1" presStyleCnt="0"/>
      <dgm:spPr/>
    </dgm:pt>
    <dgm:pt modelId="{8656A4AE-46F1-4EB4-9867-ADF2F9A15947}" type="pres">
      <dgm:prSet presAssocID="{3E555AE4-1FCA-4998-A46A-A1E33DA66FA0}" presName="Accent1Text" presStyleLbl="node1" presStyleIdx="3" presStyleCnt="6"/>
      <dgm:spPr/>
    </dgm:pt>
    <dgm:pt modelId="{639CA592-2F66-44B0-941A-915F1D894143}" type="pres">
      <dgm:prSet presAssocID="{3E555AE4-1FCA-4998-A46A-A1E33DA66FA0}" presName="spaceBetweenRectangles" presStyleCnt="0"/>
      <dgm:spPr/>
    </dgm:pt>
    <dgm:pt modelId="{B9477D7C-58B0-4969-AA13-EE05D19BF642}" type="pres">
      <dgm:prSet presAssocID="{2A831F24-54E8-4BA0-A092-03812FB23F02}" presName="composite" presStyleCnt="0"/>
      <dgm:spPr/>
    </dgm:pt>
    <dgm:pt modelId="{E645A854-9988-4CF4-BEE0-27FC670F0F21}" type="pres">
      <dgm:prSet presAssocID="{2A831F24-54E8-4BA0-A092-03812FB23F02}" presName="Parent1" presStyleLbl="node1" presStyleIdx="4" presStyleCnt="6">
        <dgm:presLayoutVars>
          <dgm:chMax val="1"/>
          <dgm:chPref val="1"/>
          <dgm:bulletEnabled val="1"/>
        </dgm:presLayoutVars>
      </dgm:prSet>
      <dgm:spPr/>
    </dgm:pt>
    <dgm:pt modelId="{BF119DA2-8A18-41AC-A281-E7C6C09D6654}" type="pres">
      <dgm:prSet presAssocID="{2A831F24-54E8-4BA0-A092-03812FB23F02}" presName="Childtext1" presStyleLbl="revTx" presStyleIdx="2" presStyleCnt="3">
        <dgm:presLayoutVars>
          <dgm:chMax val="0"/>
          <dgm:chPref val="0"/>
          <dgm:bulletEnabled val="1"/>
        </dgm:presLayoutVars>
      </dgm:prSet>
      <dgm:spPr/>
    </dgm:pt>
    <dgm:pt modelId="{CEA684C6-E1BF-478A-A55C-9E372B51F9D8}" type="pres">
      <dgm:prSet presAssocID="{2A831F24-54E8-4BA0-A092-03812FB23F02}" presName="BalanceSpacing" presStyleCnt="0"/>
      <dgm:spPr/>
    </dgm:pt>
    <dgm:pt modelId="{44A4DAB8-DC9A-4C5A-9C17-BD4AFF05227F}" type="pres">
      <dgm:prSet presAssocID="{2A831F24-54E8-4BA0-A092-03812FB23F02}" presName="BalanceSpacing1" presStyleCnt="0"/>
      <dgm:spPr/>
    </dgm:pt>
    <dgm:pt modelId="{C75BF94C-6EA4-49D7-807E-D7BCCEB538C3}" type="pres">
      <dgm:prSet presAssocID="{5F7DC703-46FD-4A7A-B5DC-7C0E283C5268}" presName="Accent1Text" presStyleLbl="node1" presStyleIdx="5" presStyleCnt="6"/>
      <dgm:spPr/>
    </dgm:pt>
  </dgm:ptLst>
  <dgm:cxnLst>
    <dgm:cxn modelId="{6227F834-016C-4F08-8578-F4A8A749BD3D}" type="presOf" srcId="{5F7DC703-46FD-4A7A-B5DC-7C0E283C5268}" destId="{C75BF94C-6EA4-49D7-807E-D7BCCEB538C3}" srcOrd="0" destOrd="0" presId="urn:microsoft.com/office/officeart/2008/layout/AlternatingHexagons"/>
    <dgm:cxn modelId="{6A646568-77BB-4239-8D0D-F5BFF8E37457}" type="presOf" srcId="{2A831F24-54E8-4BA0-A092-03812FB23F02}" destId="{E645A854-9988-4CF4-BEE0-27FC670F0F21}" srcOrd="0" destOrd="0" presId="urn:microsoft.com/office/officeart/2008/layout/AlternatingHexagons"/>
    <dgm:cxn modelId="{EBDB3E4B-2C14-47E9-B1D6-B43151D0465D}" type="presOf" srcId="{3E555AE4-1FCA-4998-A46A-A1E33DA66FA0}" destId="{8656A4AE-46F1-4EB4-9867-ADF2F9A15947}" srcOrd="0" destOrd="0" presId="urn:microsoft.com/office/officeart/2008/layout/AlternatingHexagons"/>
    <dgm:cxn modelId="{78B1B156-4D95-4A4B-9B7C-E7442F2F6067}" srcId="{4715D0AD-E687-47D8-A841-29ABA95F0155}" destId="{4BDD164C-A997-47A0-9035-5DC528225B73}" srcOrd="1" destOrd="0" parTransId="{8AF6CDE5-C3F6-4A53-99F4-272CC79FB549}" sibTransId="{3E555AE4-1FCA-4998-A46A-A1E33DA66FA0}"/>
    <dgm:cxn modelId="{7FD31B7C-20F8-4AC3-A842-6BA211C4E40A}" type="presOf" srcId="{3517D383-57A0-40D9-8160-6892B309AE73}" destId="{F45F31A7-708C-40CC-98E8-D37E4BC4F154}" srcOrd="0" destOrd="0" presId="urn:microsoft.com/office/officeart/2008/layout/AlternatingHexagons"/>
    <dgm:cxn modelId="{F186CFAA-6642-4D91-8942-F4A72D1F84E4}" srcId="{4715D0AD-E687-47D8-A841-29ABA95F0155}" destId="{2A831F24-54E8-4BA0-A092-03812FB23F02}" srcOrd="2" destOrd="0" parTransId="{A05D4E8D-75DD-4DC4-B04C-6F2F43E94B60}" sibTransId="{5F7DC703-46FD-4A7A-B5DC-7C0E283C5268}"/>
    <dgm:cxn modelId="{EC4D20C0-BA41-43BD-A0EF-D90A810F0E9E}" srcId="{4715D0AD-E687-47D8-A841-29ABA95F0155}" destId="{9B95D1CC-026F-42C7-9464-DBA9A3401C1B}" srcOrd="0" destOrd="0" parTransId="{8A508E39-CCEE-4FE5-9564-8F51E9F86193}" sibTransId="{3517D383-57A0-40D9-8160-6892B309AE73}"/>
    <dgm:cxn modelId="{35AFC8F0-D25E-4CBC-BCEA-26556FB2F454}" type="presOf" srcId="{9B95D1CC-026F-42C7-9464-DBA9A3401C1B}" destId="{B8B30686-40C7-4BED-8F59-0434AACA76B3}" srcOrd="0" destOrd="0" presId="urn:microsoft.com/office/officeart/2008/layout/AlternatingHexagons"/>
    <dgm:cxn modelId="{CAB388F9-F577-4ADA-BCCA-E0C037C428E1}" type="presOf" srcId="{4715D0AD-E687-47D8-A841-29ABA95F0155}" destId="{12E406FD-504E-49DE-924A-CF4140194021}" srcOrd="0" destOrd="0" presId="urn:microsoft.com/office/officeart/2008/layout/AlternatingHexagons"/>
    <dgm:cxn modelId="{4266D2FD-F852-4560-86C0-919D05F99D04}" type="presOf" srcId="{4BDD164C-A997-47A0-9035-5DC528225B73}" destId="{844DC8DE-0437-4FD8-996D-16D5A37C9519}" srcOrd="0" destOrd="0" presId="urn:microsoft.com/office/officeart/2008/layout/AlternatingHexagons"/>
    <dgm:cxn modelId="{4EC5DA22-E765-4EA8-8224-43CBFF129324}" type="presParOf" srcId="{12E406FD-504E-49DE-924A-CF4140194021}" destId="{1C7B2FDA-7212-41F3-A9EF-58A60CEC08C3}" srcOrd="0" destOrd="0" presId="urn:microsoft.com/office/officeart/2008/layout/AlternatingHexagons"/>
    <dgm:cxn modelId="{1FA6DD8D-B86C-43A4-9750-92E9509B3C6E}" type="presParOf" srcId="{1C7B2FDA-7212-41F3-A9EF-58A60CEC08C3}" destId="{B8B30686-40C7-4BED-8F59-0434AACA76B3}" srcOrd="0" destOrd="0" presId="urn:microsoft.com/office/officeart/2008/layout/AlternatingHexagons"/>
    <dgm:cxn modelId="{B20EC2AE-660F-4853-9B95-C33777D30A6D}" type="presParOf" srcId="{1C7B2FDA-7212-41F3-A9EF-58A60CEC08C3}" destId="{62017F20-7945-4C6D-972A-2DC02909D11F}" srcOrd="1" destOrd="0" presId="urn:microsoft.com/office/officeart/2008/layout/AlternatingHexagons"/>
    <dgm:cxn modelId="{8EB1EE87-7BBB-4E28-95F4-7C76B8CD3E25}" type="presParOf" srcId="{1C7B2FDA-7212-41F3-A9EF-58A60CEC08C3}" destId="{400FAD72-D731-4614-9B3E-2F049BCC2D6F}" srcOrd="2" destOrd="0" presId="urn:microsoft.com/office/officeart/2008/layout/AlternatingHexagons"/>
    <dgm:cxn modelId="{B9DBA67D-1B9B-49AE-B304-2E4B88EB5F78}" type="presParOf" srcId="{1C7B2FDA-7212-41F3-A9EF-58A60CEC08C3}" destId="{3D2BDA46-62D9-4A68-A85C-E0A02915B640}" srcOrd="3" destOrd="0" presId="urn:microsoft.com/office/officeart/2008/layout/AlternatingHexagons"/>
    <dgm:cxn modelId="{6C7D09E2-66A9-4DCE-931B-D88A0736B55C}" type="presParOf" srcId="{1C7B2FDA-7212-41F3-A9EF-58A60CEC08C3}" destId="{F45F31A7-708C-40CC-98E8-D37E4BC4F154}" srcOrd="4" destOrd="0" presId="urn:microsoft.com/office/officeart/2008/layout/AlternatingHexagons"/>
    <dgm:cxn modelId="{93D885E1-BB63-4DEE-BC1E-0E3D8493F698}" type="presParOf" srcId="{12E406FD-504E-49DE-924A-CF4140194021}" destId="{DE98647B-3474-4DAF-9DA5-D8C5ED491071}" srcOrd="1" destOrd="0" presId="urn:microsoft.com/office/officeart/2008/layout/AlternatingHexagons"/>
    <dgm:cxn modelId="{4391CD4C-6E44-4A57-A31C-497F8F922647}" type="presParOf" srcId="{12E406FD-504E-49DE-924A-CF4140194021}" destId="{95C64B8C-F747-40EB-89BD-B4459594C7DA}" srcOrd="2" destOrd="0" presId="urn:microsoft.com/office/officeart/2008/layout/AlternatingHexagons"/>
    <dgm:cxn modelId="{7EE04CED-10CC-4B4E-BB0E-F5EE5BAA35AC}" type="presParOf" srcId="{95C64B8C-F747-40EB-89BD-B4459594C7DA}" destId="{844DC8DE-0437-4FD8-996D-16D5A37C9519}" srcOrd="0" destOrd="0" presId="urn:microsoft.com/office/officeart/2008/layout/AlternatingHexagons"/>
    <dgm:cxn modelId="{CA9B738E-9FB3-4868-AA05-0F761982B72C}" type="presParOf" srcId="{95C64B8C-F747-40EB-89BD-B4459594C7DA}" destId="{4E4F116F-2E37-48C5-9932-F9DFB10182F1}" srcOrd="1" destOrd="0" presId="urn:microsoft.com/office/officeart/2008/layout/AlternatingHexagons"/>
    <dgm:cxn modelId="{3959CA64-A991-42B4-B761-3DBE09406E9D}" type="presParOf" srcId="{95C64B8C-F747-40EB-89BD-B4459594C7DA}" destId="{A9AE2229-C033-4966-8DA1-5415F703FDDC}" srcOrd="2" destOrd="0" presId="urn:microsoft.com/office/officeart/2008/layout/AlternatingHexagons"/>
    <dgm:cxn modelId="{F9016F5A-60A4-493A-8DFD-801E30C26E27}" type="presParOf" srcId="{95C64B8C-F747-40EB-89BD-B4459594C7DA}" destId="{87F94C3D-4A67-4DDA-841A-E1894D73FFC8}" srcOrd="3" destOrd="0" presId="urn:microsoft.com/office/officeart/2008/layout/AlternatingHexagons"/>
    <dgm:cxn modelId="{56008EAB-C8D2-4451-A1F6-443B4A3F34BB}" type="presParOf" srcId="{95C64B8C-F747-40EB-89BD-B4459594C7DA}" destId="{8656A4AE-46F1-4EB4-9867-ADF2F9A15947}" srcOrd="4" destOrd="0" presId="urn:microsoft.com/office/officeart/2008/layout/AlternatingHexagons"/>
    <dgm:cxn modelId="{AB261034-DC37-4FD2-BED8-5AE90094D382}" type="presParOf" srcId="{12E406FD-504E-49DE-924A-CF4140194021}" destId="{639CA592-2F66-44B0-941A-915F1D894143}" srcOrd="3" destOrd="0" presId="urn:microsoft.com/office/officeart/2008/layout/AlternatingHexagons"/>
    <dgm:cxn modelId="{9E1910F9-A1C5-4012-BABF-AA0876AACD29}" type="presParOf" srcId="{12E406FD-504E-49DE-924A-CF4140194021}" destId="{B9477D7C-58B0-4969-AA13-EE05D19BF642}" srcOrd="4" destOrd="0" presId="urn:microsoft.com/office/officeart/2008/layout/AlternatingHexagons"/>
    <dgm:cxn modelId="{5DAD3966-C538-4733-AF98-B477380E2096}" type="presParOf" srcId="{B9477D7C-58B0-4969-AA13-EE05D19BF642}" destId="{E645A854-9988-4CF4-BEE0-27FC670F0F21}" srcOrd="0" destOrd="0" presId="urn:microsoft.com/office/officeart/2008/layout/AlternatingHexagons"/>
    <dgm:cxn modelId="{DF4E62B1-6923-4C98-99A6-B9923DDD5FD4}" type="presParOf" srcId="{B9477D7C-58B0-4969-AA13-EE05D19BF642}" destId="{BF119DA2-8A18-41AC-A281-E7C6C09D6654}" srcOrd="1" destOrd="0" presId="urn:microsoft.com/office/officeart/2008/layout/AlternatingHexagons"/>
    <dgm:cxn modelId="{F13DA7AE-FBBA-4602-90C3-DD29758C7DF7}" type="presParOf" srcId="{B9477D7C-58B0-4969-AA13-EE05D19BF642}" destId="{CEA684C6-E1BF-478A-A55C-9E372B51F9D8}" srcOrd="2" destOrd="0" presId="urn:microsoft.com/office/officeart/2008/layout/AlternatingHexagons"/>
    <dgm:cxn modelId="{F529D5D0-C6DD-4324-B2CB-7E666C862728}" type="presParOf" srcId="{B9477D7C-58B0-4969-AA13-EE05D19BF642}" destId="{44A4DAB8-DC9A-4C5A-9C17-BD4AFF05227F}" srcOrd="3" destOrd="0" presId="urn:microsoft.com/office/officeart/2008/layout/AlternatingHexagons"/>
    <dgm:cxn modelId="{CF0B64DE-ADF8-4DC8-BE42-905FF8B6C4D9}" type="presParOf" srcId="{B9477D7C-58B0-4969-AA13-EE05D19BF642}" destId="{C75BF94C-6EA4-49D7-807E-D7BCCEB538C3}"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F581346-FB24-4F79-A6A1-2597AF6E46C9}" type="doc">
      <dgm:prSet loTypeId="urn:microsoft.com/office/officeart/2005/8/layout/process4" loCatId="process" qsTypeId="urn:microsoft.com/office/officeart/2005/8/quickstyle/3d2" qsCatId="3D" csTypeId="urn:microsoft.com/office/officeart/2005/8/colors/accent1_4" csCatId="accent1" phldr="1"/>
      <dgm:spPr/>
      <dgm:t>
        <a:bodyPr/>
        <a:lstStyle/>
        <a:p>
          <a:endParaRPr lang="en-US"/>
        </a:p>
      </dgm:t>
    </dgm:pt>
    <dgm:pt modelId="{CCA271E2-BE1E-4622-B239-1D395927FC07}">
      <dgm:prSet phldrT="[Text]"/>
      <dgm:spPr>
        <a:solidFill>
          <a:srgbClr val="84AF9B"/>
        </a:solidFill>
      </dgm:spPr>
      <dgm:t>
        <a:bodyPr/>
        <a:lstStyle/>
        <a:p>
          <a:r>
            <a:rPr lang="en-US" b="1" dirty="0"/>
            <a:t>TESTING DATA EXTRATOR</a:t>
          </a:r>
        </a:p>
      </dgm:t>
    </dgm:pt>
    <dgm:pt modelId="{84B70CA9-CD52-42A9-AC1B-96960F78F5D5}" type="parTrans" cxnId="{CFC01DEF-CF7C-4482-ADED-E010492C40F7}">
      <dgm:prSet/>
      <dgm:spPr/>
      <dgm:t>
        <a:bodyPr/>
        <a:lstStyle/>
        <a:p>
          <a:endParaRPr lang="en-US"/>
        </a:p>
      </dgm:t>
    </dgm:pt>
    <dgm:pt modelId="{AA359CE0-5F07-4E93-B415-3293D986A1B7}" type="sibTrans" cxnId="{CFC01DEF-CF7C-4482-ADED-E010492C40F7}">
      <dgm:prSet/>
      <dgm:spPr>
        <a:solidFill>
          <a:srgbClr val="84AF9B"/>
        </a:solidFill>
      </dgm:spPr>
      <dgm:t>
        <a:bodyPr/>
        <a:lstStyle/>
        <a:p>
          <a:endParaRPr lang="en-US"/>
        </a:p>
      </dgm:t>
    </dgm:pt>
    <dgm:pt modelId="{5ED0524F-BB8D-48EA-B8C0-1BD358EBA9DA}">
      <dgm:prSet phldrT="[Text]"/>
      <dgm:spPr>
        <a:solidFill>
          <a:srgbClr val="84AF9B"/>
        </a:solidFill>
      </dgm:spPr>
      <dgm:t>
        <a:bodyPr/>
        <a:lstStyle/>
        <a:p>
          <a:r>
            <a:rPr lang="en-US" b="1" dirty="0"/>
            <a:t>TESTING DATA ORGANIZER</a:t>
          </a:r>
        </a:p>
      </dgm:t>
    </dgm:pt>
    <dgm:pt modelId="{99975A79-16FD-449E-B2A9-60F6934DEDCF}" type="parTrans" cxnId="{0776492F-B3CA-4CF6-B26E-F050348BC21E}">
      <dgm:prSet/>
      <dgm:spPr/>
      <dgm:t>
        <a:bodyPr/>
        <a:lstStyle/>
        <a:p>
          <a:endParaRPr lang="en-US"/>
        </a:p>
      </dgm:t>
    </dgm:pt>
    <dgm:pt modelId="{AC50EB70-4144-442B-8B63-6616D1F0641F}" type="sibTrans" cxnId="{0776492F-B3CA-4CF6-B26E-F050348BC21E}">
      <dgm:prSet/>
      <dgm:spPr>
        <a:solidFill>
          <a:srgbClr val="84AF9B"/>
        </a:solidFill>
      </dgm:spPr>
      <dgm:t>
        <a:bodyPr/>
        <a:lstStyle/>
        <a:p>
          <a:endParaRPr lang="en-US"/>
        </a:p>
      </dgm:t>
    </dgm:pt>
    <dgm:pt modelId="{F7B11FAA-1FE1-4469-95B4-DAF96A4F71CC}">
      <dgm:prSet phldrT="[Text]"/>
      <dgm:spPr>
        <a:solidFill>
          <a:srgbClr val="84AF9B"/>
        </a:solidFill>
      </dgm:spPr>
      <dgm:t>
        <a:bodyPr/>
        <a:lstStyle/>
        <a:p>
          <a:r>
            <a:rPr lang="en-US" b="1" dirty="0"/>
            <a:t>TESTING TRADITIONAL ALGORITHMS</a:t>
          </a:r>
        </a:p>
      </dgm:t>
    </dgm:pt>
    <dgm:pt modelId="{61519111-6BA6-4090-86E8-158D7724FF57}" type="parTrans" cxnId="{BF0FF2ED-40F0-4628-9277-BBC897CD9B3B}">
      <dgm:prSet/>
      <dgm:spPr/>
      <dgm:t>
        <a:bodyPr/>
        <a:lstStyle/>
        <a:p>
          <a:endParaRPr lang="en-US"/>
        </a:p>
      </dgm:t>
    </dgm:pt>
    <dgm:pt modelId="{CF4E180E-4DAF-43F4-8EB1-123378ED65F6}" type="sibTrans" cxnId="{BF0FF2ED-40F0-4628-9277-BBC897CD9B3B}">
      <dgm:prSet/>
      <dgm:spPr>
        <a:solidFill>
          <a:srgbClr val="84AF9B"/>
        </a:solidFill>
      </dgm:spPr>
      <dgm:t>
        <a:bodyPr/>
        <a:lstStyle/>
        <a:p>
          <a:endParaRPr lang="en-US"/>
        </a:p>
      </dgm:t>
    </dgm:pt>
    <dgm:pt modelId="{9E96294F-410D-4F39-9807-8951E9E9DAB6}">
      <dgm:prSet phldrT="[Text]"/>
      <dgm:spPr>
        <a:solidFill>
          <a:srgbClr val="84AF9B"/>
        </a:solidFill>
      </dgm:spPr>
      <dgm:t>
        <a:bodyPr/>
        <a:lstStyle/>
        <a:p>
          <a:r>
            <a:rPr lang="en-US" b="1" dirty="0"/>
            <a:t>TESTING MACHINE LEARNING ALGORITHMS</a:t>
          </a:r>
        </a:p>
      </dgm:t>
    </dgm:pt>
    <dgm:pt modelId="{8B987E9D-EA8B-4F6B-B401-0E5BF0ADA7A7}" type="parTrans" cxnId="{D60E1272-AD0D-4D93-9074-D20A26299197}">
      <dgm:prSet/>
      <dgm:spPr/>
      <dgm:t>
        <a:bodyPr/>
        <a:lstStyle/>
        <a:p>
          <a:endParaRPr lang="en-US"/>
        </a:p>
      </dgm:t>
    </dgm:pt>
    <dgm:pt modelId="{FACF6196-B637-4ACF-A846-4A2367DABEDC}" type="sibTrans" cxnId="{D60E1272-AD0D-4D93-9074-D20A26299197}">
      <dgm:prSet/>
      <dgm:spPr>
        <a:solidFill>
          <a:srgbClr val="84AF9B"/>
        </a:solidFill>
      </dgm:spPr>
      <dgm:t>
        <a:bodyPr/>
        <a:lstStyle/>
        <a:p>
          <a:endParaRPr lang="en-US"/>
        </a:p>
      </dgm:t>
    </dgm:pt>
    <dgm:pt modelId="{E05AACD3-928F-4DD2-83BA-314F5E8D8757}">
      <dgm:prSet phldrT="[Text]"/>
      <dgm:spPr>
        <a:solidFill>
          <a:srgbClr val="84AF9B"/>
        </a:solidFill>
      </dgm:spPr>
      <dgm:t>
        <a:bodyPr/>
        <a:lstStyle/>
        <a:p>
          <a:r>
            <a:rPr lang="en-US" b="1" dirty="0"/>
            <a:t>TESTING EVENT DRIVEN ALGORITHMS</a:t>
          </a:r>
          <a:endParaRPr lang="en-US" dirty="0"/>
        </a:p>
      </dgm:t>
    </dgm:pt>
    <dgm:pt modelId="{8CF5AD0E-F5CC-4653-AE6D-A98A662E11C0}" type="parTrans" cxnId="{50BB2DD3-207B-479D-B801-82BD13DC228B}">
      <dgm:prSet/>
      <dgm:spPr/>
      <dgm:t>
        <a:bodyPr/>
        <a:lstStyle/>
        <a:p>
          <a:endParaRPr lang="en-US"/>
        </a:p>
      </dgm:t>
    </dgm:pt>
    <dgm:pt modelId="{F03C4461-A7A1-4696-BDC3-A598721F5B93}" type="sibTrans" cxnId="{50BB2DD3-207B-479D-B801-82BD13DC228B}">
      <dgm:prSet/>
      <dgm:spPr/>
      <dgm:t>
        <a:bodyPr/>
        <a:lstStyle/>
        <a:p>
          <a:endParaRPr lang="en-US"/>
        </a:p>
      </dgm:t>
    </dgm:pt>
    <dgm:pt modelId="{996BCF80-D8BF-454C-9E43-E4183213F472}">
      <dgm:prSet phldrT="[Text]"/>
      <dgm:spPr>
        <a:solidFill>
          <a:srgbClr val="84AF9B"/>
        </a:solidFill>
      </dgm:spPr>
      <dgm:t>
        <a:bodyPr/>
        <a:lstStyle/>
        <a:p>
          <a:r>
            <a:rPr lang="en-US" b="1" dirty="0"/>
            <a:t>TESTING VHDL ALGORITHMS ON FPGA DEVELOPMENT BOARD</a:t>
          </a:r>
          <a:endParaRPr lang="en-US" dirty="0"/>
        </a:p>
      </dgm:t>
    </dgm:pt>
    <dgm:pt modelId="{1324B14C-DAA3-4266-9C64-82E8C95E2C64}" type="parTrans" cxnId="{BBA86E4F-8BA8-4509-BDB0-CE8659DA7818}">
      <dgm:prSet/>
      <dgm:spPr/>
      <dgm:t>
        <a:bodyPr/>
        <a:lstStyle/>
        <a:p>
          <a:endParaRPr lang="en-US"/>
        </a:p>
      </dgm:t>
    </dgm:pt>
    <dgm:pt modelId="{CBA36C29-15E3-4118-A51D-D22887ECC177}" type="sibTrans" cxnId="{BBA86E4F-8BA8-4509-BDB0-CE8659DA7818}">
      <dgm:prSet/>
      <dgm:spPr/>
      <dgm:t>
        <a:bodyPr/>
        <a:lstStyle/>
        <a:p>
          <a:endParaRPr lang="en-US"/>
        </a:p>
      </dgm:t>
    </dgm:pt>
    <dgm:pt modelId="{1F87DA33-BF7C-4634-9509-903292CC3C3D}" type="pres">
      <dgm:prSet presAssocID="{6F581346-FB24-4F79-A6A1-2597AF6E46C9}" presName="Name0" presStyleCnt="0">
        <dgm:presLayoutVars>
          <dgm:dir/>
          <dgm:animLvl val="lvl"/>
          <dgm:resizeHandles val="exact"/>
        </dgm:presLayoutVars>
      </dgm:prSet>
      <dgm:spPr/>
    </dgm:pt>
    <dgm:pt modelId="{D45C47C5-5527-4B41-9A39-7B0D2BBF4C68}" type="pres">
      <dgm:prSet presAssocID="{996BCF80-D8BF-454C-9E43-E4183213F472}" presName="boxAndChildren" presStyleCnt="0"/>
      <dgm:spPr/>
    </dgm:pt>
    <dgm:pt modelId="{BDA744C3-8545-4265-9328-131C86143425}" type="pres">
      <dgm:prSet presAssocID="{996BCF80-D8BF-454C-9E43-E4183213F472}" presName="parentTextBox" presStyleLbl="node1" presStyleIdx="0" presStyleCnt="6"/>
      <dgm:spPr/>
    </dgm:pt>
    <dgm:pt modelId="{3B77F912-EDA4-4DE0-859B-9E9A01EC7D00}" type="pres">
      <dgm:prSet presAssocID="{F03C4461-A7A1-4696-BDC3-A598721F5B93}" presName="sp" presStyleCnt="0"/>
      <dgm:spPr/>
    </dgm:pt>
    <dgm:pt modelId="{DC9B8F6D-EE17-42B6-A4AD-31328F89F540}" type="pres">
      <dgm:prSet presAssocID="{E05AACD3-928F-4DD2-83BA-314F5E8D8757}" presName="arrowAndChildren" presStyleCnt="0"/>
      <dgm:spPr/>
    </dgm:pt>
    <dgm:pt modelId="{DC044B41-455C-47C0-B5F4-71C562A9BDB1}" type="pres">
      <dgm:prSet presAssocID="{E05AACD3-928F-4DD2-83BA-314F5E8D8757}" presName="parentTextArrow" presStyleLbl="node1" presStyleIdx="1" presStyleCnt="6"/>
      <dgm:spPr/>
    </dgm:pt>
    <dgm:pt modelId="{5823D59E-0A69-4715-9022-1DC35AE462D6}" type="pres">
      <dgm:prSet presAssocID="{FACF6196-B637-4ACF-A846-4A2367DABEDC}" presName="sp" presStyleCnt="0"/>
      <dgm:spPr/>
    </dgm:pt>
    <dgm:pt modelId="{677F3249-61F4-46F7-8BB3-EFEFE4256EAF}" type="pres">
      <dgm:prSet presAssocID="{9E96294F-410D-4F39-9807-8951E9E9DAB6}" presName="arrowAndChildren" presStyleCnt="0"/>
      <dgm:spPr/>
    </dgm:pt>
    <dgm:pt modelId="{9E3CA2F7-B701-4428-826E-046B6507EC8C}" type="pres">
      <dgm:prSet presAssocID="{9E96294F-410D-4F39-9807-8951E9E9DAB6}" presName="parentTextArrow" presStyleLbl="node1" presStyleIdx="2" presStyleCnt="6"/>
      <dgm:spPr/>
    </dgm:pt>
    <dgm:pt modelId="{0BC70DF8-7CE9-473E-9FF0-880DACCC8BBB}" type="pres">
      <dgm:prSet presAssocID="{CF4E180E-4DAF-43F4-8EB1-123378ED65F6}" presName="sp" presStyleCnt="0"/>
      <dgm:spPr/>
    </dgm:pt>
    <dgm:pt modelId="{D1B8AA0B-7212-45DA-BB21-F9E9C0A9A02B}" type="pres">
      <dgm:prSet presAssocID="{F7B11FAA-1FE1-4469-95B4-DAF96A4F71CC}" presName="arrowAndChildren" presStyleCnt="0"/>
      <dgm:spPr/>
    </dgm:pt>
    <dgm:pt modelId="{2FD79474-5603-4196-8073-4D0A007FA5FC}" type="pres">
      <dgm:prSet presAssocID="{F7B11FAA-1FE1-4469-95B4-DAF96A4F71CC}" presName="parentTextArrow" presStyleLbl="node1" presStyleIdx="3" presStyleCnt="6"/>
      <dgm:spPr/>
    </dgm:pt>
    <dgm:pt modelId="{62A567B0-E3EF-4A4C-A8C3-99343944A49E}" type="pres">
      <dgm:prSet presAssocID="{AC50EB70-4144-442B-8B63-6616D1F0641F}" presName="sp" presStyleCnt="0"/>
      <dgm:spPr/>
    </dgm:pt>
    <dgm:pt modelId="{43215E40-694C-4231-9807-3B55C264F1A8}" type="pres">
      <dgm:prSet presAssocID="{5ED0524F-BB8D-48EA-B8C0-1BD358EBA9DA}" presName="arrowAndChildren" presStyleCnt="0"/>
      <dgm:spPr/>
    </dgm:pt>
    <dgm:pt modelId="{F6BF9749-1734-48D9-A997-A9D76EC28A13}" type="pres">
      <dgm:prSet presAssocID="{5ED0524F-BB8D-48EA-B8C0-1BD358EBA9DA}" presName="parentTextArrow" presStyleLbl="node1" presStyleIdx="4" presStyleCnt="6"/>
      <dgm:spPr/>
    </dgm:pt>
    <dgm:pt modelId="{15CB9899-E5C3-48F1-B72D-3CFE158E13DE}" type="pres">
      <dgm:prSet presAssocID="{AA359CE0-5F07-4E93-B415-3293D986A1B7}" presName="sp" presStyleCnt="0"/>
      <dgm:spPr/>
    </dgm:pt>
    <dgm:pt modelId="{077F1F45-F511-4D84-81AA-DD989A43DC23}" type="pres">
      <dgm:prSet presAssocID="{CCA271E2-BE1E-4622-B239-1D395927FC07}" presName="arrowAndChildren" presStyleCnt="0"/>
      <dgm:spPr/>
    </dgm:pt>
    <dgm:pt modelId="{26DD732E-9DB4-4C3A-8BDB-D5B70B1889C0}" type="pres">
      <dgm:prSet presAssocID="{CCA271E2-BE1E-4622-B239-1D395927FC07}" presName="parentTextArrow" presStyleLbl="node1" presStyleIdx="5" presStyleCnt="6"/>
      <dgm:spPr/>
    </dgm:pt>
  </dgm:ptLst>
  <dgm:cxnLst>
    <dgm:cxn modelId="{41FD592C-7CB5-4BCD-A18E-DC77507F35CA}" type="presOf" srcId="{5ED0524F-BB8D-48EA-B8C0-1BD358EBA9DA}" destId="{F6BF9749-1734-48D9-A997-A9D76EC28A13}" srcOrd="0" destOrd="0" presId="urn:microsoft.com/office/officeart/2005/8/layout/process4"/>
    <dgm:cxn modelId="{0776492F-B3CA-4CF6-B26E-F050348BC21E}" srcId="{6F581346-FB24-4F79-A6A1-2597AF6E46C9}" destId="{5ED0524F-BB8D-48EA-B8C0-1BD358EBA9DA}" srcOrd="1" destOrd="0" parTransId="{99975A79-16FD-449E-B2A9-60F6934DEDCF}" sibTransId="{AC50EB70-4144-442B-8B63-6616D1F0641F}"/>
    <dgm:cxn modelId="{F42CB235-85B1-47EA-8F6F-D6C151391A35}" type="presOf" srcId="{CCA271E2-BE1E-4622-B239-1D395927FC07}" destId="{26DD732E-9DB4-4C3A-8BDB-D5B70B1889C0}" srcOrd="0" destOrd="0" presId="urn:microsoft.com/office/officeart/2005/8/layout/process4"/>
    <dgm:cxn modelId="{AB46D345-7C00-4284-974B-14963AE06D5A}" type="presOf" srcId="{996BCF80-D8BF-454C-9E43-E4183213F472}" destId="{BDA744C3-8545-4265-9328-131C86143425}" srcOrd="0" destOrd="0" presId="urn:microsoft.com/office/officeart/2005/8/layout/process4"/>
    <dgm:cxn modelId="{BBA86E4F-8BA8-4509-BDB0-CE8659DA7818}" srcId="{6F581346-FB24-4F79-A6A1-2597AF6E46C9}" destId="{996BCF80-D8BF-454C-9E43-E4183213F472}" srcOrd="5" destOrd="0" parTransId="{1324B14C-DAA3-4266-9C64-82E8C95E2C64}" sibTransId="{CBA36C29-15E3-4118-A51D-D22887ECC177}"/>
    <dgm:cxn modelId="{D60E1272-AD0D-4D93-9074-D20A26299197}" srcId="{6F581346-FB24-4F79-A6A1-2597AF6E46C9}" destId="{9E96294F-410D-4F39-9807-8951E9E9DAB6}" srcOrd="3" destOrd="0" parTransId="{8B987E9D-EA8B-4F6B-B401-0E5BF0ADA7A7}" sibTransId="{FACF6196-B637-4ACF-A846-4A2367DABEDC}"/>
    <dgm:cxn modelId="{AC8ADB7C-D1FD-4383-9A23-2C64C8BD0B16}" type="presOf" srcId="{F7B11FAA-1FE1-4469-95B4-DAF96A4F71CC}" destId="{2FD79474-5603-4196-8073-4D0A007FA5FC}" srcOrd="0" destOrd="0" presId="urn:microsoft.com/office/officeart/2005/8/layout/process4"/>
    <dgm:cxn modelId="{33463A99-B669-4974-85FC-B1082501E368}" type="presOf" srcId="{6F581346-FB24-4F79-A6A1-2597AF6E46C9}" destId="{1F87DA33-BF7C-4634-9509-903292CC3C3D}" srcOrd="0" destOrd="0" presId="urn:microsoft.com/office/officeart/2005/8/layout/process4"/>
    <dgm:cxn modelId="{F38D80A7-0946-4114-8793-42F999CA3D35}" type="presOf" srcId="{9E96294F-410D-4F39-9807-8951E9E9DAB6}" destId="{9E3CA2F7-B701-4428-826E-046B6507EC8C}" srcOrd="0" destOrd="0" presId="urn:microsoft.com/office/officeart/2005/8/layout/process4"/>
    <dgm:cxn modelId="{50BB2DD3-207B-479D-B801-82BD13DC228B}" srcId="{6F581346-FB24-4F79-A6A1-2597AF6E46C9}" destId="{E05AACD3-928F-4DD2-83BA-314F5E8D8757}" srcOrd="4" destOrd="0" parTransId="{8CF5AD0E-F5CC-4653-AE6D-A98A662E11C0}" sibTransId="{F03C4461-A7A1-4696-BDC3-A598721F5B93}"/>
    <dgm:cxn modelId="{BF0FF2ED-40F0-4628-9277-BBC897CD9B3B}" srcId="{6F581346-FB24-4F79-A6A1-2597AF6E46C9}" destId="{F7B11FAA-1FE1-4469-95B4-DAF96A4F71CC}" srcOrd="2" destOrd="0" parTransId="{61519111-6BA6-4090-86E8-158D7724FF57}" sibTransId="{CF4E180E-4DAF-43F4-8EB1-123378ED65F6}"/>
    <dgm:cxn modelId="{CFC01DEF-CF7C-4482-ADED-E010492C40F7}" srcId="{6F581346-FB24-4F79-A6A1-2597AF6E46C9}" destId="{CCA271E2-BE1E-4622-B239-1D395927FC07}" srcOrd="0" destOrd="0" parTransId="{84B70CA9-CD52-42A9-AC1B-96960F78F5D5}" sibTransId="{AA359CE0-5F07-4E93-B415-3293D986A1B7}"/>
    <dgm:cxn modelId="{3DAF88FC-E32C-44EE-A006-839778718BE9}" type="presOf" srcId="{E05AACD3-928F-4DD2-83BA-314F5E8D8757}" destId="{DC044B41-455C-47C0-B5F4-71C562A9BDB1}" srcOrd="0" destOrd="0" presId="urn:microsoft.com/office/officeart/2005/8/layout/process4"/>
    <dgm:cxn modelId="{6579AB26-4231-4593-A9B2-8666E430F434}" type="presParOf" srcId="{1F87DA33-BF7C-4634-9509-903292CC3C3D}" destId="{D45C47C5-5527-4B41-9A39-7B0D2BBF4C68}" srcOrd="0" destOrd="0" presId="urn:microsoft.com/office/officeart/2005/8/layout/process4"/>
    <dgm:cxn modelId="{11E96274-C975-4715-B6E8-C2F2477A8DB2}" type="presParOf" srcId="{D45C47C5-5527-4B41-9A39-7B0D2BBF4C68}" destId="{BDA744C3-8545-4265-9328-131C86143425}" srcOrd="0" destOrd="0" presId="urn:microsoft.com/office/officeart/2005/8/layout/process4"/>
    <dgm:cxn modelId="{A4AA3607-F95C-48DE-8D94-44BB85C883CE}" type="presParOf" srcId="{1F87DA33-BF7C-4634-9509-903292CC3C3D}" destId="{3B77F912-EDA4-4DE0-859B-9E9A01EC7D00}" srcOrd="1" destOrd="0" presId="urn:microsoft.com/office/officeart/2005/8/layout/process4"/>
    <dgm:cxn modelId="{792E72F0-8C6A-4A97-B11F-4408C7430B10}" type="presParOf" srcId="{1F87DA33-BF7C-4634-9509-903292CC3C3D}" destId="{DC9B8F6D-EE17-42B6-A4AD-31328F89F540}" srcOrd="2" destOrd="0" presId="urn:microsoft.com/office/officeart/2005/8/layout/process4"/>
    <dgm:cxn modelId="{5B20D970-4FE5-4B6B-8893-28C3355E02A6}" type="presParOf" srcId="{DC9B8F6D-EE17-42B6-A4AD-31328F89F540}" destId="{DC044B41-455C-47C0-B5F4-71C562A9BDB1}" srcOrd="0" destOrd="0" presId="urn:microsoft.com/office/officeart/2005/8/layout/process4"/>
    <dgm:cxn modelId="{C24B20A5-2E48-45C3-93AC-AAF4B46C1AFF}" type="presParOf" srcId="{1F87DA33-BF7C-4634-9509-903292CC3C3D}" destId="{5823D59E-0A69-4715-9022-1DC35AE462D6}" srcOrd="3" destOrd="0" presId="urn:microsoft.com/office/officeart/2005/8/layout/process4"/>
    <dgm:cxn modelId="{36C46574-BC2A-4BE2-99F9-C558CA780322}" type="presParOf" srcId="{1F87DA33-BF7C-4634-9509-903292CC3C3D}" destId="{677F3249-61F4-46F7-8BB3-EFEFE4256EAF}" srcOrd="4" destOrd="0" presId="urn:microsoft.com/office/officeart/2005/8/layout/process4"/>
    <dgm:cxn modelId="{EC4FDFE6-884C-4568-9816-36C847FADBD4}" type="presParOf" srcId="{677F3249-61F4-46F7-8BB3-EFEFE4256EAF}" destId="{9E3CA2F7-B701-4428-826E-046B6507EC8C}" srcOrd="0" destOrd="0" presId="urn:microsoft.com/office/officeart/2005/8/layout/process4"/>
    <dgm:cxn modelId="{E128B648-D5D6-4801-A4BC-AC5C49EDE41C}" type="presParOf" srcId="{1F87DA33-BF7C-4634-9509-903292CC3C3D}" destId="{0BC70DF8-7CE9-473E-9FF0-880DACCC8BBB}" srcOrd="5" destOrd="0" presId="urn:microsoft.com/office/officeart/2005/8/layout/process4"/>
    <dgm:cxn modelId="{BD8C84FA-894B-4736-932E-F261D971ADAF}" type="presParOf" srcId="{1F87DA33-BF7C-4634-9509-903292CC3C3D}" destId="{D1B8AA0B-7212-45DA-BB21-F9E9C0A9A02B}" srcOrd="6" destOrd="0" presId="urn:microsoft.com/office/officeart/2005/8/layout/process4"/>
    <dgm:cxn modelId="{42DE94EF-C8F6-4E55-B4C9-4AD4F152E84D}" type="presParOf" srcId="{D1B8AA0B-7212-45DA-BB21-F9E9C0A9A02B}" destId="{2FD79474-5603-4196-8073-4D0A007FA5FC}" srcOrd="0" destOrd="0" presId="urn:microsoft.com/office/officeart/2005/8/layout/process4"/>
    <dgm:cxn modelId="{78F57AF2-43BB-4EE0-A6BB-FA54F82FCA88}" type="presParOf" srcId="{1F87DA33-BF7C-4634-9509-903292CC3C3D}" destId="{62A567B0-E3EF-4A4C-A8C3-99343944A49E}" srcOrd="7" destOrd="0" presId="urn:microsoft.com/office/officeart/2005/8/layout/process4"/>
    <dgm:cxn modelId="{0CA9781F-B916-4302-8465-ED0FEBCFAF17}" type="presParOf" srcId="{1F87DA33-BF7C-4634-9509-903292CC3C3D}" destId="{43215E40-694C-4231-9807-3B55C264F1A8}" srcOrd="8" destOrd="0" presId="urn:microsoft.com/office/officeart/2005/8/layout/process4"/>
    <dgm:cxn modelId="{89751A34-C74C-4CF2-96B3-7C3D00BD7124}" type="presParOf" srcId="{43215E40-694C-4231-9807-3B55C264F1A8}" destId="{F6BF9749-1734-48D9-A997-A9D76EC28A13}" srcOrd="0" destOrd="0" presId="urn:microsoft.com/office/officeart/2005/8/layout/process4"/>
    <dgm:cxn modelId="{560B1757-D97E-4B3F-85E4-DA78AAFD2042}" type="presParOf" srcId="{1F87DA33-BF7C-4634-9509-903292CC3C3D}" destId="{15CB9899-E5C3-48F1-B72D-3CFE158E13DE}" srcOrd="9" destOrd="0" presId="urn:microsoft.com/office/officeart/2005/8/layout/process4"/>
    <dgm:cxn modelId="{49B5D612-E3A6-4682-8B80-87AE158C0C0A}" type="presParOf" srcId="{1F87DA33-BF7C-4634-9509-903292CC3C3D}" destId="{077F1F45-F511-4D84-81AA-DD989A43DC23}" srcOrd="10" destOrd="0" presId="urn:microsoft.com/office/officeart/2005/8/layout/process4"/>
    <dgm:cxn modelId="{24AD12C6-2BF9-4B5D-A03D-90D180225659}" type="presParOf" srcId="{077F1F45-F511-4D84-81AA-DD989A43DC23}" destId="{26DD732E-9DB4-4C3A-8BDB-D5B70B1889C0}"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DBB63B42-A935-43A1-9A8E-7D2C71E9882B}" type="doc">
      <dgm:prSet loTypeId="urn:microsoft.com/office/officeart/2008/layout/VerticalCurvedList" loCatId="list" qsTypeId="urn:microsoft.com/office/officeart/2005/8/quickstyle/3d2" qsCatId="3D" csTypeId="urn:microsoft.com/office/officeart/2005/8/colors/accent1_2" csCatId="accent1" phldr="1"/>
      <dgm:spPr/>
      <dgm:t>
        <a:bodyPr/>
        <a:lstStyle/>
        <a:p>
          <a:endParaRPr lang="en-US"/>
        </a:p>
      </dgm:t>
    </dgm:pt>
    <dgm:pt modelId="{F35066ED-F166-4CB2-B57F-6448E5549FD5}">
      <dgm:prSet phldrT="[Text]"/>
      <dgm:spPr>
        <a:solidFill>
          <a:srgbClr val="FACDAE"/>
        </a:solidFill>
      </dgm:spPr>
      <dgm:t>
        <a:bodyPr/>
        <a:lstStyle/>
        <a:p>
          <a:r>
            <a:rPr lang="en-US" b="1" dirty="0"/>
            <a:t>OVERVIEW</a:t>
          </a:r>
        </a:p>
      </dgm:t>
    </dgm:pt>
    <dgm:pt modelId="{399FD2E1-2927-4B63-AEB5-743461A14919}" type="parTrans" cxnId="{9F587297-E479-4C2A-AF6D-94D5709753E7}">
      <dgm:prSet/>
      <dgm:spPr/>
      <dgm:t>
        <a:bodyPr/>
        <a:lstStyle/>
        <a:p>
          <a:endParaRPr lang="en-US"/>
        </a:p>
      </dgm:t>
    </dgm:pt>
    <dgm:pt modelId="{958F94E2-01C3-492E-B255-D7682FD53020}" type="sibTrans" cxnId="{9F587297-E479-4C2A-AF6D-94D5709753E7}">
      <dgm:prSet/>
      <dgm:spPr/>
      <dgm:t>
        <a:bodyPr/>
        <a:lstStyle/>
        <a:p>
          <a:endParaRPr lang="en-US"/>
        </a:p>
      </dgm:t>
    </dgm:pt>
    <dgm:pt modelId="{434C75C4-311F-46D6-B496-B5353A0983FB}">
      <dgm:prSet phldrT="[Text]"/>
      <dgm:spPr>
        <a:solidFill>
          <a:srgbClr val="FACDAE"/>
        </a:solidFill>
      </dgm:spPr>
      <dgm:t>
        <a:bodyPr/>
        <a:lstStyle/>
        <a:p>
          <a:r>
            <a:rPr lang="en-US" b="1" dirty="0"/>
            <a:t>OBJECTIVES</a:t>
          </a:r>
        </a:p>
      </dgm:t>
    </dgm:pt>
    <dgm:pt modelId="{920936B0-839E-4E69-91B1-49A8BF80E4A3}" type="parTrans" cxnId="{0AFE840B-0B42-41AD-931D-5C0653D94999}">
      <dgm:prSet/>
      <dgm:spPr/>
      <dgm:t>
        <a:bodyPr/>
        <a:lstStyle/>
        <a:p>
          <a:endParaRPr lang="en-US"/>
        </a:p>
      </dgm:t>
    </dgm:pt>
    <dgm:pt modelId="{806E8349-9FCC-4D03-9FE7-0B0EAA221A7A}" type="sibTrans" cxnId="{0AFE840B-0B42-41AD-931D-5C0653D94999}">
      <dgm:prSet/>
      <dgm:spPr/>
      <dgm:t>
        <a:bodyPr/>
        <a:lstStyle/>
        <a:p>
          <a:endParaRPr lang="en-US"/>
        </a:p>
      </dgm:t>
    </dgm:pt>
    <dgm:pt modelId="{D81C2B48-985E-4509-B779-54433C194FDC}" type="pres">
      <dgm:prSet presAssocID="{DBB63B42-A935-43A1-9A8E-7D2C71E9882B}" presName="Name0" presStyleCnt="0">
        <dgm:presLayoutVars>
          <dgm:chMax val="7"/>
          <dgm:chPref val="7"/>
          <dgm:dir/>
        </dgm:presLayoutVars>
      </dgm:prSet>
      <dgm:spPr/>
    </dgm:pt>
    <dgm:pt modelId="{02C6E373-7BB1-4CBB-95EB-A0E8AEA1F98C}" type="pres">
      <dgm:prSet presAssocID="{DBB63B42-A935-43A1-9A8E-7D2C71E9882B}" presName="Name1" presStyleCnt="0"/>
      <dgm:spPr/>
    </dgm:pt>
    <dgm:pt modelId="{48C25BF5-7BC5-49C4-AE8F-9D1D04929B75}" type="pres">
      <dgm:prSet presAssocID="{DBB63B42-A935-43A1-9A8E-7D2C71E9882B}" presName="cycle" presStyleCnt="0"/>
      <dgm:spPr/>
    </dgm:pt>
    <dgm:pt modelId="{0C15FC31-1A17-41D0-B832-FBD502A8E3DD}" type="pres">
      <dgm:prSet presAssocID="{DBB63B42-A935-43A1-9A8E-7D2C71E9882B}" presName="srcNode" presStyleLbl="node1" presStyleIdx="0" presStyleCnt="2"/>
      <dgm:spPr/>
    </dgm:pt>
    <dgm:pt modelId="{16526CD6-0FC0-4E04-9DB7-47A1D267DD69}" type="pres">
      <dgm:prSet presAssocID="{DBB63B42-A935-43A1-9A8E-7D2C71E9882B}" presName="conn" presStyleLbl="parChTrans1D2" presStyleIdx="0" presStyleCnt="1"/>
      <dgm:spPr/>
    </dgm:pt>
    <dgm:pt modelId="{B4B9F858-8960-4C31-8994-E3284BF09127}" type="pres">
      <dgm:prSet presAssocID="{DBB63B42-A935-43A1-9A8E-7D2C71E9882B}" presName="extraNode" presStyleLbl="node1" presStyleIdx="0" presStyleCnt="2"/>
      <dgm:spPr/>
    </dgm:pt>
    <dgm:pt modelId="{74EA2278-528D-4076-8DB0-9B6D76183EF6}" type="pres">
      <dgm:prSet presAssocID="{DBB63B42-A935-43A1-9A8E-7D2C71E9882B}" presName="dstNode" presStyleLbl="node1" presStyleIdx="0" presStyleCnt="2"/>
      <dgm:spPr/>
    </dgm:pt>
    <dgm:pt modelId="{5D69BF92-D8BE-425B-97BE-38FAC2AF39A0}" type="pres">
      <dgm:prSet presAssocID="{F35066ED-F166-4CB2-B57F-6448E5549FD5}" presName="text_1" presStyleLbl="node1" presStyleIdx="0" presStyleCnt="2">
        <dgm:presLayoutVars>
          <dgm:bulletEnabled val="1"/>
        </dgm:presLayoutVars>
      </dgm:prSet>
      <dgm:spPr/>
    </dgm:pt>
    <dgm:pt modelId="{57F45C9C-8903-4A51-8AA2-537CFB001CE5}" type="pres">
      <dgm:prSet presAssocID="{F35066ED-F166-4CB2-B57F-6448E5549FD5}" presName="accent_1" presStyleCnt="0"/>
      <dgm:spPr/>
    </dgm:pt>
    <dgm:pt modelId="{E22BA65B-BE3D-4753-8B6D-08FAA6E2A1AE}" type="pres">
      <dgm:prSet presAssocID="{F35066ED-F166-4CB2-B57F-6448E5549FD5}" presName="accentRepeatNode" presStyleLbl="solidFgAcc1" presStyleIdx="0" presStyleCnt="2"/>
      <dgm:spPr/>
    </dgm:pt>
    <dgm:pt modelId="{A7828E11-883E-4BFC-8FF0-13FE4D40B321}" type="pres">
      <dgm:prSet presAssocID="{434C75C4-311F-46D6-B496-B5353A0983FB}" presName="text_2" presStyleLbl="node1" presStyleIdx="1" presStyleCnt="2">
        <dgm:presLayoutVars>
          <dgm:bulletEnabled val="1"/>
        </dgm:presLayoutVars>
      </dgm:prSet>
      <dgm:spPr/>
    </dgm:pt>
    <dgm:pt modelId="{7BF9004A-64A7-4BD2-918C-A578E5CC6760}" type="pres">
      <dgm:prSet presAssocID="{434C75C4-311F-46D6-B496-B5353A0983FB}" presName="accent_2" presStyleCnt="0"/>
      <dgm:spPr/>
    </dgm:pt>
    <dgm:pt modelId="{C1AF4413-7A90-46B3-AF28-ECA71C694C7D}" type="pres">
      <dgm:prSet presAssocID="{434C75C4-311F-46D6-B496-B5353A0983FB}" presName="accentRepeatNode" presStyleLbl="solidFgAcc1" presStyleIdx="1" presStyleCnt="2"/>
      <dgm:spPr/>
    </dgm:pt>
  </dgm:ptLst>
  <dgm:cxnLst>
    <dgm:cxn modelId="{0AFE840B-0B42-41AD-931D-5C0653D94999}" srcId="{DBB63B42-A935-43A1-9A8E-7D2C71E9882B}" destId="{434C75C4-311F-46D6-B496-B5353A0983FB}" srcOrd="1" destOrd="0" parTransId="{920936B0-839E-4E69-91B1-49A8BF80E4A3}" sibTransId="{806E8349-9FCC-4D03-9FE7-0B0EAA221A7A}"/>
    <dgm:cxn modelId="{E275970F-2A1D-4F63-8643-0ED774F694E7}" type="presOf" srcId="{DBB63B42-A935-43A1-9A8E-7D2C71E9882B}" destId="{D81C2B48-985E-4509-B779-54433C194FDC}" srcOrd="0" destOrd="0" presId="urn:microsoft.com/office/officeart/2008/layout/VerticalCurvedList"/>
    <dgm:cxn modelId="{70E26E7F-081E-49B0-A4F9-42DFDE715CAC}" type="presOf" srcId="{958F94E2-01C3-492E-B255-D7682FD53020}" destId="{16526CD6-0FC0-4E04-9DB7-47A1D267DD69}" srcOrd="0" destOrd="0" presId="urn:microsoft.com/office/officeart/2008/layout/VerticalCurvedList"/>
    <dgm:cxn modelId="{4C9B518E-78DB-441F-86AC-025D5D80594F}" type="presOf" srcId="{434C75C4-311F-46D6-B496-B5353A0983FB}" destId="{A7828E11-883E-4BFC-8FF0-13FE4D40B321}" srcOrd="0" destOrd="0" presId="urn:microsoft.com/office/officeart/2008/layout/VerticalCurvedList"/>
    <dgm:cxn modelId="{9F587297-E479-4C2A-AF6D-94D5709753E7}" srcId="{DBB63B42-A935-43A1-9A8E-7D2C71E9882B}" destId="{F35066ED-F166-4CB2-B57F-6448E5549FD5}" srcOrd="0" destOrd="0" parTransId="{399FD2E1-2927-4B63-AEB5-743461A14919}" sibTransId="{958F94E2-01C3-492E-B255-D7682FD53020}"/>
    <dgm:cxn modelId="{D3F5EAAF-4E6E-497B-AD44-C2AF663614EB}" type="presOf" srcId="{F35066ED-F166-4CB2-B57F-6448E5549FD5}" destId="{5D69BF92-D8BE-425B-97BE-38FAC2AF39A0}" srcOrd="0" destOrd="0" presId="urn:microsoft.com/office/officeart/2008/layout/VerticalCurvedList"/>
    <dgm:cxn modelId="{D7116A95-0DEA-48C5-9BB7-4BB15EAC12AF}" type="presParOf" srcId="{D81C2B48-985E-4509-B779-54433C194FDC}" destId="{02C6E373-7BB1-4CBB-95EB-A0E8AEA1F98C}" srcOrd="0" destOrd="0" presId="urn:microsoft.com/office/officeart/2008/layout/VerticalCurvedList"/>
    <dgm:cxn modelId="{64E01B8E-39D8-4D4E-AE96-E00548C3A4FE}" type="presParOf" srcId="{02C6E373-7BB1-4CBB-95EB-A0E8AEA1F98C}" destId="{48C25BF5-7BC5-49C4-AE8F-9D1D04929B75}" srcOrd="0" destOrd="0" presId="urn:microsoft.com/office/officeart/2008/layout/VerticalCurvedList"/>
    <dgm:cxn modelId="{1D9152F4-9CE8-4444-A896-83AD767E1AFC}" type="presParOf" srcId="{48C25BF5-7BC5-49C4-AE8F-9D1D04929B75}" destId="{0C15FC31-1A17-41D0-B832-FBD502A8E3DD}" srcOrd="0" destOrd="0" presId="urn:microsoft.com/office/officeart/2008/layout/VerticalCurvedList"/>
    <dgm:cxn modelId="{E8857ECB-D07E-4AD4-AFBE-589710ED13BF}" type="presParOf" srcId="{48C25BF5-7BC5-49C4-AE8F-9D1D04929B75}" destId="{16526CD6-0FC0-4E04-9DB7-47A1D267DD69}" srcOrd="1" destOrd="0" presId="urn:microsoft.com/office/officeart/2008/layout/VerticalCurvedList"/>
    <dgm:cxn modelId="{433E6A00-24B6-44A4-A291-9BBA45D3FFC1}" type="presParOf" srcId="{48C25BF5-7BC5-49C4-AE8F-9D1D04929B75}" destId="{B4B9F858-8960-4C31-8994-E3284BF09127}" srcOrd="2" destOrd="0" presId="urn:microsoft.com/office/officeart/2008/layout/VerticalCurvedList"/>
    <dgm:cxn modelId="{01E38665-2834-4011-A3ED-74C04A1BDE67}" type="presParOf" srcId="{48C25BF5-7BC5-49C4-AE8F-9D1D04929B75}" destId="{74EA2278-528D-4076-8DB0-9B6D76183EF6}" srcOrd="3" destOrd="0" presId="urn:microsoft.com/office/officeart/2008/layout/VerticalCurvedList"/>
    <dgm:cxn modelId="{0189B682-3C56-455D-9EBD-022656E36420}" type="presParOf" srcId="{02C6E373-7BB1-4CBB-95EB-A0E8AEA1F98C}" destId="{5D69BF92-D8BE-425B-97BE-38FAC2AF39A0}" srcOrd="1" destOrd="0" presId="urn:microsoft.com/office/officeart/2008/layout/VerticalCurvedList"/>
    <dgm:cxn modelId="{D37B5306-8970-45E7-AE32-676CBCC58839}" type="presParOf" srcId="{02C6E373-7BB1-4CBB-95EB-A0E8AEA1F98C}" destId="{57F45C9C-8903-4A51-8AA2-537CFB001CE5}" srcOrd="2" destOrd="0" presId="urn:microsoft.com/office/officeart/2008/layout/VerticalCurvedList"/>
    <dgm:cxn modelId="{83263747-E4CC-45B0-8286-AE0EDEB2C27E}" type="presParOf" srcId="{57F45C9C-8903-4A51-8AA2-537CFB001CE5}" destId="{E22BA65B-BE3D-4753-8B6D-08FAA6E2A1AE}" srcOrd="0" destOrd="0" presId="urn:microsoft.com/office/officeart/2008/layout/VerticalCurvedList"/>
    <dgm:cxn modelId="{B490BFC5-9596-4EDF-B7D4-F941605234AF}" type="presParOf" srcId="{02C6E373-7BB1-4CBB-95EB-A0E8AEA1F98C}" destId="{A7828E11-883E-4BFC-8FF0-13FE4D40B321}" srcOrd="3" destOrd="0" presId="urn:microsoft.com/office/officeart/2008/layout/VerticalCurvedList"/>
    <dgm:cxn modelId="{0E458965-7FC4-45C5-86C4-07C7CC9A6B6C}" type="presParOf" srcId="{02C6E373-7BB1-4CBB-95EB-A0E8AEA1F98C}" destId="{7BF9004A-64A7-4BD2-918C-A578E5CC6760}" srcOrd="4" destOrd="0" presId="urn:microsoft.com/office/officeart/2008/layout/VerticalCurvedList"/>
    <dgm:cxn modelId="{2E2B83E6-2B73-46E4-B367-5C92AB095DB0}" type="presParOf" srcId="{7BF9004A-64A7-4BD2-918C-A578E5CC6760}" destId="{C1AF4413-7A90-46B3-AF28-ECA71C694C7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B63B42-A935-43A1-9A8E-7D2C71E9882B}" type="doc">
      <dgm:prSet loTypeId="urn:microsoft.com/office/officeart/2008/layout/VerticalCurvedList" loCatId="list" qsTypeId="urn:microsoft.com/office/officeart/2005/8/quickstyle/3d2" qsCatId="3D" csTypeId="urn:microsoft.com/office/officeart/2005/8/colors/accent1_2" csCatId="accent1" phldr="1"/>
      <dgm:spPr/>
      <dgm:t>
        <a:bodyPr/>
        <a:lstStyle/>
        <a:p>
          <a:endParaRPr lang="en-US"/>
        </a:p>
      </dgm:t>
    </dgm:pt>
    <dgm:pt modelId="{F35066ED-F166-4CB2-B57F-6448E5549FD5}">
      <dgm:prSet phldrT="[Text]"/>
      <dgm:spPr>
        <a:solidFill>
          <a:srgbClr val="84AF9B"/>
        </a:solidFill>
      </dgm:spPr>
      <dgm:t>
        <a:bodyPr/>
        <a:lstStyle/>
        <a:p>
          <a:r>
            <a:rPr lang="en-US" b="1" dirty="0"/>
            <a:t>TRADING HISTORY</a:t>
          </a:r>
        </a:p>
      </dgm:t>
    </dgm:pt>
    <dgm:pt modelId="{399FD2E1-2927-4B63-AEB5-743461A14919}" type="parTrans" cxnId="{9F587297-E479-4C2A-AF6D-94D5709753E7}">
      <dgm:prSet/>
      <dgm:spPr/>
      <dgm:t>
        <a:bodyPr/>
        <a:lstStyle/>
        <a:p>
          <a:endParaRPr lang="en-US"/>
        </a:p>
      </dgm:t>
    </dgm:pt>
    <dgm:pt modelId="{958F94E2-01C3-492E-B255-D7682FD53020}" type="sibTrans" cxnId="{9F587297-E479-4C2A-AF6D-94D5709753E7}">
      <dgm:prSet/>
      <dgm:spPr/>
      <dgm:t>
        <a:bodyPr/>
        <a:lstStyle/>
        <a:p>
          <a:endParaRPr lang="en-US"/>
        </a:p>
      </dgm:t>
    </dgm:pt>
    <dgm:pt modelId="{434C75C4-311F-46D6-B496-B5353A0983FB}">
      <dgm:prSet phldrT="[Text]"/>
      <dgm:spPr>
        <a:solidFill>
          <a:srgbClr val="84AF9B"/>
        </a:solidFill>
      </dgm:spPr>
      <dgm:t>
        <a:bodyPr/>
        <a:lstStyle/>
        <a:p>
          <a:r>
            <a:rPr lang="en-US" b="1" dirty="0"/>
            <a:t>ALGORITHMIC TRADING</a:t>
          </a:r>
        </a:p>
      </dgm:t>
    </dgm:pt>
    <dgm:pt modelId="{920936B0-839E-4E69-91B1-49A8BF80E4A3}" type="parTrans" cxnId="{0AFE840B-0B42-41AD-931D-5C0653D94999}">
      <dgm:prSet/>
      <dgm:spPr/>
      <dgm:t>
        <a:bodyPr/>
        <a:lstStyle/>
        <a:p>
          <a:endParaRPr lang="en-US"/>
        </a:p>
      </dgm:t>
    </dgm:pt>
    <dgm:pt modelId="{806E8349-9FCC-4D03-9FE7-0B0EAA221A7A}" type="sibTrans" cxnId="{0AFE840B-0B42-41AD-931D-5C0653D94999}">
      <dgm:prSet/>
      <dgm:spPr/>
      <dgm:t>
        <a:bodyPr/>
        <a:lstStyle/>
        <a:p>
          <a:endParaRPr lang="en-US"/>
        </a:p>
      </dgm:t>
    </dgm:pt>
    <dgm:pt modelId="{A2FA80C4-3755-4FA2-9F98-98CCA100B986}">
      <dgm:prSet phldrT="[Text]"/>
      <dgm:spPr>
        <a:solidFill>
          <a:srgbClr val="84AF9B"/>
        </a:solidFill>
      </dgm:spPr>
      <dgm:t>
        <a:bodyPr/>
        <a:lstStyle/>
        <a:p>
          <a:r>
            <a:rPr lang="en-US" b="1" dirty="0"/>
            <a:t>HIGH FREQUENCY TRADING</a:t>
          </a:r>
        </a:p>
      </dgm:t>
    </dgm:pt>
    <dgm:pt modelId="{162E044F-935D-4F45-BD18-BCC289488602}" type="parTrans" cxnId="{2F4E3D63-933A-4384-999F-68D56613B95E}">
      <dgm:prSet/>
      <dgm:spPr/>
      <dgm:t>
        <a:bodyPr/>
        <a:lstStyle/>
        <a:p>
          <a:endParaRPr lang="en-US"/>
        </a:p>
      </dgm:t>
    </dgm:pt>
    <dgm:pt modelId="{3E49C4F2-3E98-416E-8C97-1A56F4FB442D}" type="sibTrans" cxnId="{2F4E3D63-933A-4384-999F-68D56613B95E}">
      <dgm:prSet/>
      <dgm:spPr/>
      <dgm:t>
        <a:bodyPr/>
        <a:lstStyle/>
        <a:p>
          <a:endParaRPr lang="en-US"/>
        </a:p>
      </dgm:t>
    </dgm:pt>
    <dgm:pt modelId="{D81C2B48-985E-4509-B779-54433C194FDC}" type="pres">
      <dgm:prSet presAssocID="{DBB63B42-A935-43A1-9A8E-7D2C71E9882B}" presName="Name0" presStyleCnt="0">
        <dgm:presLayoutVars>
          <dgm:chMax val="7"/>
          <dgm:chPref val="7"/>
          <dgm:dir/>
        </dgm:presLayoutVars>
      </dgm:prSet>
      <dgm:spPr/>
    </dgm:pt>
    <dgm:pt modelId="{02C6E373-7BB1-4CBB-95EB-A0E8AEA1F98C}" type="pres">
      <dgm:prSet presAssocID="{DBB63B42-A935-43A1-9A8E-7D2C71E9882B}" presName="Name1" presStyleCnt="0"/>
      <dgm:spPr/>
    </dgm:pt>
    <dgm:pt modelId="{48C25BF5-7BC5-49C4-AE8F-9D1D04929B75}" type="pres">
      <dgm:prSet presAssocID="{DBB63B42-A935-43A1-9A8E-7D2C71E9882B}" presName="cycle" presStyleCnt="0"/>
      <dgm:spPr/>
    </dgm:pt>
    <dgm:pt modelId="{0C15FC31-1A17-41D0-B832-FBD502A8E3DD}" type="pres">
      <dgm:prSet presAssocID="{DBB63B42-A935-43A1-9A8E-7D2C71E9882B}" presName="srcNode" presStyleLbl="node1" presStyleIdx="0" presStyleCnt="3"/>
      <dgm:spPr/>
    </dgm:pt>
    <dgm:pt modelId="{16526CD6-0FC0-4E04-9DB7-47A1D267DD69}" type="pres">
      <dgm:prSet presAssocID="{DBB63B42-A935-43A1-9A8E-7D2C71E9882B}" presName="conn" presStyleLbl="parChTrans1D2" presStyleIdx="0" presStyleCnt="1"/>
      <dgm:spPr/>
    </dgm:pt>
    <dgm:pt modelId="{B4B9F858-8960-4C31-8994-E3284BF09127}" type="pres">
      <dgm:prSet presAssocID="{DBB63B42-A935-43A1-9A8E-7D2C71E9882B}" presName="extraNode" presStyleLbl="node1" presStyleIdx="0" presStyleCnt="3"/>
      <dgm:spPr/>
    </dgm:pt>
    <dgm:pt modelId="{74EA2278-528D-4076-8DB0-9B6D76183EF6}" type="pres">
      <dgm:prSet presAssocID="{DBB63B42-A935-43A1-9A8E-7D2C71E9882B}" presName="dstNode" presStyleLbl="node1" presStyleIdx="0" presStyleCnt="3"/>
      <dgm:spPr/>
    </dgm:pt>
    <dgm:pt modelId="{5D69BF92-D8BE-425B-97BE-38FAC2AF39A0}" type="pres">
      <dgm:prSet presAssocID="{F35066ED-F166-4CB2-B57F-6448E5549FD5}" presName="text_1" presStyleLbl="node1" presStyleIdx="0" presStyleCnt="3">
        <dgm:presLayoutVars>
          <dgm:bulletEnabled val="1"/>
        </dgm:presLayoutVars>
      </dgm:prSet>
      <dgm:spPr/>
    </dgm:pt>
    <dgm:pt modelId="{57F45C9C-8903-4A51-8AA2-537CFB001CE5}" type="pres">
      <dgm:prSet presAssocID="{F35066ED-F166-4CB2-B57F-6448E5549FD5}" presName="accent_1" presStyleCnt="0"/>
      <dgm:spPr/>
    </dgm:pt>
    <dgm:pt modelId="{E22BA65B-BE3D-4753-8B6D-08FAA6E2A1AE}" type="pres">
      <dgm:prSet presAssocID="{F35066ED-F166-4CB2-B57F-6448E5549FD5}" presName="accentRepeatNode" presStyleLbl="solidFgAcc1" presStyleIdx="0" presStyleCnt="3"/>
      <dgm:spPr/>
    </dgm:pt>
    <dgm:pt modelId="{A7828E11-883E-4BFC-8FF0-13FE4D40B321}" type="pres">
      <dgm:prSet presAssocID="{434C75C4-311F-46D6-B496-B5353A0983FB}" presName="text_2" presStyleLbl="node1" presStyleIdx="1" presStyleCnt="3">
        <dgm:presLayoutVars>
          <dgm:bulletEnabled val="1"/>
        </dgm:presLayoutVars>
      </dgm:prSet>
      <dgm:spPr/>
    </dgm:pt>
    <dgm:pt modelId="{7BF9004A-64A7-4BD2-918C-A578E5CC6760}" type="pres">
      <dgm:prSet presAssocID="{434C75C4-311F-46D6-B496-B5353A0983FB}" presName="accent_2" presStyleCnt="0"/>
      <dgm:spPr/>
    </dgm:pt>
    <dgm:pt modelId="{C1AF4413-7A90-46B3-AF28-ECA71C694C7D}" type="pres">
      <dgm:prSet presAssocID="{434C75C4-311F-46D6-B496-B5353A0983FB}" presName="accentRepeatNode" presStyleLbl="solidFgAcc1" presStyleIdx="1" presStyleCnt="3"/>
      <dgm:spPr/>
    </dgm:pt>
    <dgm:pt modelId="{C5F13BB0-87A4-4A08-B909-163ECF9A0835}" type="pres">
      <dgm:prSet presAssocID="{A2FA80C4-3755-4FA2-9F98-98CCA100B986}" presName="text_3" presStyleLbl="node1" presStyleIdx="2" presStyleCnt="3">
        <dgm:presLayoutVars>
          <dgm:bulletEnabled val="1"/>
        </dgm:presLayoutVars>
      </dgm:prSet>
      <dgm:spPr/>
    </dgm:pt>
    <dgm:pt modelId="{E6BAA92B-F318-4384-84FF-C886175205A9}" type="pres">
      <dgm:prSet presAssocID="{A2FA80C4-3755-4FA2-9F98-98CCA100B986}" presName="accent_3" presStyleCnt="0"/>
      <dgm:spPr/>
    </dgm:pt>
    <dgm:pt modelId="{D5C82684-4F7B-49F0-AF28-A327DDC392F5}" type="pres">
      <dgm:prSet presAssocID="{A2FA80C4-3755-4FA2-9F98-98CCA100B986}" presName="accentRepeatNode" presStyleLbl="solidFgAcc1" presStyleIdx="2" presStyleCnt="3"/>
      <dgm:spPr/>
    </dgm:pt>
  </dgm:ptLst>
  <dgm:cxnLst>
    <dgm:cxn modelId="{0AFE840B-0B42-41AD-931D-5C0653D94999}" srcId="{DBB63B42-A935-43A1-9A8E-7D2C71E9882B}" destId="{434C75C4-311F-46D6-B496-B5353A0983FB}" srcOrd="1" destOrd="0" parTransId="{920936B0-839E-4E69-91B1-49A8BF80E4A3}" sibTransId="{806E8349-9FCC-4D03-9FE7-0B0EAA221A7A}"/>
    <dgm:cxn modelId="{E275970F-2A1D-4F63-8643-0ED774F694E7}" type="presOf" srcId="{DBB63B42-A935-43A1-9A8E-7D2C71E9882B}" destId="{D81C2B48-985E-4509-B779-54433C194FDC}" srcOrd="0" destOrd="0" presId="urn:microsoft.com/office/officeart/2008/layout/VerticalCurvedList"/>
    <dgm:cxn modelId="{2F4E3D63-933A-4384-999F-68D56613B95E}" srcId="{DBB63B42-A935-43A1-9A8E-7D2C71E9882B}" destId="{A2FA80C4-3755-4FA2-9F98-98CCA100B986}" srcOrd="2" destOrd="0" parTransId="{162E044F-935D-4F45-BD18-BCC289488602}" sibTransId="{3E49C4F2-3E98-416E-8C97-1A56F4FB442D}"/>
    <dgm:cxn modelId="{70E26E7F-081E-49B0-A4F9-42DFDE715CAC}" type="presOf" srcId="{958F94E2-01C3-492E-B255-D7682FD53020}" destId="{16526CD6-0FC0-4E04-9DB7-47A1D267DD69}" srcOrd="0" destOrd="0" presId="urn:microsoft.com/office/officeart/2008/layout/VerticalCurvedList"/>
    <dgm:cxn modelId="{CEA4D08B-D0D1-43AA-8CD7-0C622F40EE24}" type="presOf" srcId="{A2FA80C4-3755-4FA2-9F98-98CCA100B986}" destId="{C5F13BB0-87A4-4A08-B909-163ECF9A0835}" srcOrd="0" destOrd="0" presId="urn:microsoft.com/office/officeart/2008/layout/VerticalCurvedList"/>
    <dgm:cxn modelId="{4C9B518E-78DB-441F-86AC-025D5D80594F}" type="presOf" srcId="{434C75C4-311F-46D6-B496-B5353A0983FB}" destId="{A7828E11-883E-4BFC-8FF0-13FE4D40B321}" srcOrd="0" destOrd="0" presId="urn:microsoft.com/office/officeart/2008/layout/VerticalCurvedList"/>
    <dgm:cxn modelId="{9F587297-E479-4C2A-AF6D-94D5709753E7}" srcId="{DBB63B42-A935-43A1-9A8E-7D2C71E9882B}" destId="{F35066ED-F166-4CB2-B57F-6448E5549FD5}" srcOrd="0" destOrd="0" parTransId="{399FD2E1-2927-4B63-AEB5-743461A14919}" sibTransId="{958F94E2-01C3-492E-B255-D7682FD53020}"/>
    <dgm:cxn modelId="{D3F5EAAF-4E6E-497B-AD44-C2AF663614EB}" type="presOf" srcId="{F35066ED-F166-4CB2-B57F-6448E5549FD5}" destId="{5D69BF92-D8BE-425B-97BE-38FAC2AF39A0}" srcOrd="0" destOrd="0" presId="urn:microsoft.com/office/officeart/2008/layout/VerticalCurvedList"/>
    <dgm:cxn modelId="{D7116A95-0DEA-48C5-9BB7-4BB15EAC12AF}" type="presParOf" srcId="{D81C2B48-985E-4509-B779-54433C194FDC}" destId="{02C6E373-7BB1-4CBB-95EB-A0E8AEA1F98C}" srcOrd="0" destOrd="0" presId="urn:microsoft.com/office/officeart/2008/layout/VerticalCurvedList"/>
    <dgm:cxn modelId="{64E01B8E-39D8-4D4E-AE96-E00548C3A4FE}" type="presParOf" srcId="{02C6E373-7BB1-4CBB-95EB-A0E8AEA1F98C}" destId="{48C25BF5-7BC5-49C4-AE8F-9D1D04929B75}" srcOrd="0" destOrd="0" presId="urn:microsoft.com/office/officeart/2008/layout/VerticalCurvedList"/>
    <dgm:cxn modelId="{1D9152F4-9CE8-4444-A896-83AD767E1AFC}" type="presParOf" srcId="{48C25BF5-7BC5-49C4-AE8F-9D1D04929B75}" destId="{0C15FC31-1A17-41D0-B832-FBD502A8E3DD}" srcOrd="0" destOrd="0" presId="urn:microsoft.com/office/officeart/2008/layout/VerticalCurvedList"/>
    <dgm:cxn modelId="{E8857ECB-D07E-4AD4-AFBE-589710ED13BF}" type="presParOf" srcId="{48C25BF5-7BC5-49C4-AE8F-9D1D04929B75}" destId="{16526CD6-0FC0-4E04-9DB7-47A1D267DD69}" srcOrd="1" destOrd="0" presId="urn:microsoft.com/office/officeart/2008/layout/VerticalCurvedList"/>
    <dgm:cxn modelId="{433E6A00-24B6-44A4-A291-9BBA45D3FFC1}" type="presParOf" srcId="{48C25BF5-7BC5-49C4-AE8F-9D1D04929B75}" destId="{B4B9F858-8960-4C31-8994-E3284BF09127}" srcOrd="2" destOrd="0" presId="urn:microsoft.com/office/officeart/2008/layout/VerticalCurvedList"/>
    <dgm:cxn modelId="{01E38665-2834-4011-A3ED-74C04A1BDE67}" type="presParOf" srcId="{48C25BF5-7BC5-49C4-AE8F-9D1D04929B75}" destId="{74EA2278-528D-4076-8DB0-9B6D76183EF6}" srcOrd="3" destOrd="0" presId="urn:microsoft.com/office/officeart/2008/layout/VerticalCurvedList"/>
    <dgm:cxn modelId="{0189B682-3C56-455D-9EBD-022656E36420}" type="presParOf" srcId="{02C6E373-7BB1-4CBB-95EB-A0E8AEA1F98C}" destId="{5D69BF92-D8BE-425B-97BE-38FAC2AF39A0}" srcOrd="1" destOrd="0" presId="urn:microsoft.com/office/officeart/2008/layout/VerticalCurvedList"/>
    <dgm:cxn modelId="{D37B5306-8970-45E7-AE32-676CBCC58839}" type="presParOf" srcId="{02C6E373-7BB1-4CBB-95EB-A0E8AEA1F98C}" destId="{57F45C9C-8903-4A51-8AA2-537CFB001CE5}" srcOrd="2" destOrd="0" presId="urn:microsoft.com/office/officeart/2008/layout/VerticalCurvedList"/>
    <dgm:cxn modelId="{83263747-E4CC-45B0-8286-AE0EDEB2C27E}" type="presParOf" srcId="{57F45C9C-8903-4A51-8AA2-537CFB001CE5}" destId="{E22BA65B-BE3D-4753-8B6D-08FAA6E2A1AE}" srcOrd="0" destOrd="0" presId="urn:microsoft.com/office/officeart/2008/layout/VerticalCurvedList"/>
    <dgm:cxn modelId="{B490BFC5-9596-4EDF-B7D4-F941605234AF}" type="presParOf" srcId="{02C6E373-7BB1-4CBB-95EB-A0E8AEA1F98C}" destId="{A7828E11-883E-4BFC-8FF0-13FE4D40B321}" srcOrd="3" destOrd="0" presId="urn:microsoft.com/office/officeart/2008/layout/VerticalCurvedList"/>
    <dgm:cxn modelId="{0E458965-7FC4-45C5-86C4-07C7CC9A6B6C}" type="presParOf" srcId="{02C6E373-7BB1-4CBB-95EB-A0E8AEA1F98C}" destId="{7BF9004A-64A7-4BD2-918C-A578E5CC6760}" srcOrd="4" destOrd="0" presId="urn:microsoft.com/office/officeart/2008/layout/VerticalCurvedList"/>
    <dgm:cxn modelId="{2E2B83E6-2B73-46E4-B367-5C92AB095DB0}" type="presParOf" srcId="{7BF9004A-64A7-4BD2-918C-A578E5CC6760}" destId="{C1AF4413-7A90-46B3-AF28-ECA71C694C7D}" srcOrd="0" destOrd="0" presId="urn:microsoft.com/office/officeart/2008/layout/VerticalCurvedList"/>
    <dgm:cxn modelId="{3B83790A-0729-4A8A-AE60-25988C301747}" type="presParOf" srcId="{02C6E373-7BB1-4CBB-95EB-A0E8AEA1F98C}" destId="{C5F13BB0-87A4-4A08-B909-163ECF9A0835}" srcOrd="5" destOrd="0" presId="urn:microsoft.com/office/officeart/2008/layout/VerticalCurvedList"/>
    <dgm:cxn modelId="{9ECD5DB0-7CE2-4ECF-834A-5E9FD417FDE0}" type="presParOf" srcId="{02C6E373-7BB1-4CBB-95EB-A0E8AEA1F98C}" destId="{E6BAA92B-F318-4384-84FF-C886175205A9}" srcOrd="6" destOrd="0" presId="urn:microsoft.com/office/officeart/2008/layout/VerticalCurvedList"/>
    <dgm:cxn modelId="{D7E1CC51-5305-43FC-A35E-BD1E2DC1D4ED}" type="presParOf" srcId="{E6BAA92B-F318-4384-84FF-C886175205A9}" destId="{D5C82684-4F7B-49F0-AF28-A327DDC392F5}" srcOrd="0" destOrd="0" presId="urn:microsoft.com/office/officeart/2008/layout/VerticalCurv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DFB25A-95FC-43BA-BC0B-B041A8ACB930}" type="doc">
      <dgm:prSet loTypeId="urn:microsoft.com/office/officeart/2005/8/layout/vProcess5" loCatId="process" qsTypeId="urn:microsoft.com/office/officeart/2005/8/quickstyle/3d2" qsCatId="3D" csTypeId="urn:microsoft.com/office/officeart/2005/8/colors/accent0_3" csCatId="mainScheme" phldr="1"/>
      <dgm:spPr/>
      <dgm:t>
        <a:bodyPr/>
        <a:lstStyle/>
        <a:p>
          <a:endParaRPr lang="en-US"/>
        </a:p>
      </dgm:t>
    </dgm:pt>
    <dgm:pt modelId="{053048CF-204D-4F04-9DEA-D19E9BE6896F}">
      <dgm:prSet phldrT="[Text]"/>
      <dgm:spPr/>
      <dgm:t>
        <a:bodyPr/>
        <a:lstStyle/>
        <a:p>
          <a:r>
            <a:rPr lang="en-US" dirty="0"/>
            <a:t>HIGH FREQUENCY TRADING</a:t>
          </a:r>
        </a:p>
      </dgm:t>
    </dgm:pt>
    <dgm:pt modelId="{8D4A72E8-5EC2-4F47-8106-76C94A948BEC}" type="parTrans" cxnId="{FE6A37B4-2EC5-41C6-B433-267D787D5797}">
      <dgm:prSet/>
      <dgm:spPr/>
      <dgm:t>
        <a:bodyPr/>
        <a:lstStyle/>
        <a:p>
          <a:endParaRPr lang="en-US"/>
        </a:p>
      </dgm:t>
    </dgm:pt>
    <dgm:pt modelId="{ED1190AB-8074-478F-84D8-280FA4B1EC1C}" type="sibTrans" cxnId="{FE6A37B4-2EC5-41C6-B433-267D787D5797}">
      <dgm:prSet/>
      <dgm:spPr/>
      <dgm:t>
        <a:bodyPr/>
        <a:lstStyle/>
        <a:p>
          <a:endParaRPr lang="en-US"/>
        </a:p>
      </dgm:t>
    </dgm:pt>
    <dgm:pt modelId="{C887C224-F587-4B65-B72A-1A139B2A3E7B}">
      <dgm:prSet phldrT="[Text]"/>
      <dgm:spPr/>
      <dgm:t>
        <a:bodyPr/>
        <a:lstStyle/>
        <a:p>
          <a:r>
            <a:rPr lang="en-US" dirty="0"/>
            <a:t>ALGORITMIC TRADING</a:t>
          </a:r>
        </a:p>
      </dgm:t>
    </dgm:pt>
    <dgm:pt modelId="{D12651DD-C8DF-40C2-B37D-ABC28F3FD393}" type="parTrans" cxnId="{FD39A3A7-8B9F-4F21-892E-CAC5197FF103}">
      <dgm:prSet/>
      <dgm:spPr/>
      <dgm:t>
        <a:bodyPr/>
        <a:lstStyle/>
        <a:p>
          <a:endParaRPr lang="en-US"/>
        </a:p>
      </dgm:t>
    </dgm:pt>
    <dgm:pt modelId="{C7FF2EAA-42A4-4C81-A620-8830721D40CF}" type="sibTrans" cxnId="{FD39A3A7-8B9F-4F21-892E-CAC5197FF103}">
      <dgm:prSet/>
      <dgm:spPr/>
      <dgm:t>
        <a:bodyPr/>
        <a:lstStyle/>
        <a:p>
          <a:endParaRPr lang="en-US"/>
        </a:p>
      </dgm:t>
    </dgm:pt>
    <dgm:pt modelId="{D97B4F72-31D9-4DCB-904E-A18667174112}" type="pres">
      <dgm:prSet presAssocID="{E4DFB25A-95FC-43BA-BC0B-B041A8ACB930}" presName="outerComposite" presStyleCnt="0">
        <dgm:presLayoutVars>
          <dgm:chMax val="5"/>
          <dgm:dir/>
          <dgm:resizeHandles val="exact"/>
        </dgm:presLayoutVars>
      </dgm:prSet>
      <dgm:spPr/>
    </dgm:pt>
    <dgm:pt modelId="{CEE23AE0-33AB-4688-B8D6-2669E4915C15}" type="pres">
      <dgm:prSet presAssocID="{E4DFB25A-95FC-43BA-BC0B-B041A8ACB930}" presName="dummyMaxCanvas" presStyleCnt="0">
        <dgm:presLayoutVars/>
      </dgm:prSet>
      <dgm:spPr/>
    </dgm:pt>
    <dgm:pt modelId="{98AC61DB-CD76-4F0F-9265-E55FC5F2E152}" type="pres">
      <dgm:prSet presAssocID="{E4DFB25A-95FC-43BA-BC0B-B041A8ACB930}" presName="TwoNodes_1" presStyleLbl="node1" presStyleIdx="0" presStyleCnt="2">
        <dgm:presLayoutVars>
          <dgm:bulletEnabled val="1"/>
        </dgm:presLayoutVars>
      </dgm:prSet>
      <dgm:spPr/>
    </dgm:pt>
    <dgm:pt modelId="{E5026945-DB39-458E-BF7F-7A4CD4DCF60B}" type="pres">
      <dgm:prSet presAssocID="{E4DFB25A-95FC-43BA-BC0B-B041A8ACB930}" presName="TwoNodes_2" presStyleLbl="node1" presStyleIdx="1" presStyleCnt="2">
        <dgm:presLayoutVars>
          <dgm:bulletEnabled val="1"/>
        </dgm:presLayoutVars>
      </dgm:prSet>
      <dgm:spPr/>
    </dgm:pt>
    <dgm:pt modelId="{8DB1AFBC-D20A-4946-B85A-E6C9455F3BE5}" type="pres">
      <dgm:prSet presAssocID="{E4DFB25A-95FC-43BA-BC0B-B041A8ACB930}" presName="TwoConn_1-2" presStyleLbl="fgAccFollowNode1" presStyleIdx="0" presStyleCnt="1">
        <dgm:presLayoutVars>
          <dgm:bulletEnabled val="1"/>
        </dgm:presLayoutVars>
      </dgm:prSet>
      <dgm:spPr/>
    </dgm:pt>
    <dgm:pt modelId="{49030155-9224-40A3-ADB9-3D10AE608B6F}" type="pres">
      <dgm:prSet presAssocID="{E4DFB25A-95FC-43BA-BC0B-B041A8ACB930}" presName="TwoNodes_1_text" presStyleLbl="node1" presStyleIdx="1" presStyleCnt="2">
        <dgm:presLayoutVars>
          <dgm:bulletEnabled val="1"/>
        </dgm:presLayoutVars>
      </dgm:prSet>
      <dgm:spPr/>
    </dgm:pt>
    <dgm:pt modelId="{CA4C1A6E-1DFC-45D4-98E6-17D0CD8E410C}" type="pres">
      <dgm:prSet presAssocID="{E4DFB25A-95FC-43BA-BC0B-B041A8ACB930}" presName="TwoNodes_2_text" presStyleLbl="node1" presStyleIdx="1" presStyleCnt="2">
        <dgm:presLayoutVars>
          <dgm:bulletEnabled val="1"/>
        </dgm:presLayoutVars>
      </dgm:prSet>
      <dgm:spPr/>
    </dgm:pt>
  </dgm:ptLst>
  <dgm:cxnLst>
    <dgm:cxn modelId="{A2C31443-0841-4965-9572-095E571CBC63}" type="presOf" srcId="{C7FF2EAA-42A4-4C81-A620-8830721D40CF}" destId="{8DB1AFBC-D20A-4946-B85A-E6C9455F3BE5}" srcOrd="0" destOrd="0" presId="urn:microsoft.com/office/officeart/2005/8/layout/vProcess5"/>
    <dgm:cxn modelId="{66A391A5-092F-49A6-BC00-E65D46756996}" type="presOf" srcId="{E4DFB25A-95FC-43BA-BC0B-B041A8ACB930}" destId="{D97B4F72-31D9-4DCB-904E-A18667174112}" srcOrd="0" destOrd="0" presId="urn:microsoft.com/office/officeart/2005/8/layout/vProcess5"/>
    <dgm:cxn modelId="{FD39A3A7-8B9F-4F21-892E-CAC5197FF103}" srcId="{E4DFB25A-95FC-43BA-BC0B-B041A8ACB930}" destId="{C887C224-F587-4B65-B72A-1A139B2A3E7B}" srcOrd="0" destOrd="0" parTransId="{D12651DD-C8DF-40C2-B37D-ABC28F3FD393}" sibTransId="{C7FF2EAA-42A4-4C81-A620-8830721D40CF}"/>
    <dgm:cxn modelId="{9EEFD1AE-4EE5-4A52-AEE2-B737D6502AFE}" type="presOf" srcId="{053048CF-204D-4F04-9DEA-D19E9BE6896F}" destId="{CA4C1A6E-1DFC-45D4-98E6-17D0CD8E410C}" srcOrd="1" destOrd="0" presId="urn:microsoft.com/office/officeart/2005/8/layout/vProcess5"/>
    <dgm:cxn modelId="{FE6A37B4-2EC5-41C6-B433-267D787D5797}" srcId="{E4DFB25A-95FC-43BA-BC0B-B041A8ACB930}" destId="{053048CF-204D-4F04-9DEA-D19E9BE6896F}" srcOrd="1" destOrd="0" parTransId="{8D4A72E8-5EC2-4F47-8106-76C94A948BEC}" sibTransId="{ED1190AB-8074-478F-84D8-280FA4B1EC1C}"/>
    <dgm:cxn modelId="{80678CBB-43E9-49DE-BC1A-88FCE62A4D8E}" type="presOf" srcId="{053048CF-204D-4F04-9DEA-D19E9BE6896F}" destId="{E5026945-DB39-458E-BF7F-7A4CD4DCF60B}" srcOrd="0" destOrd="0" presId="urn:microsoft.com/office/officeart/2005/8/layout/vProcess5"/>
    <dgm:cxn modelId="{B45621F0-853C-41E5-8C78-C8426E4965FA}" type="presOf" srcId="{C887C224-F587-4B65-B72A-1A139B2A3E7B}" destId="{98AC61DB-CD76-4F0F-9265-E55FC5F2E152}" srcOrd="0" destOrd="0" presId="urn:microsoft.com/office/officeart/2005/8/layout/vProcess5"/>
    <dgm:cxn modelId="{2EE45BFC-9D25-434E-AFB0-0F87249CF3CF}" type="presOf" srcId="{C887C224-F587-4B65-B72A-1A139B2A3E7B}" destId="{49030155-9224-40A3-ADB9-3D10AE608B6F}" srcOrd="1" destOrd="0" presId="urn:microsoft.com/office/officeart/2005/8/layout/vProcess5"/>
    <dgm:cxn modelId="{2AF5D64B-4144-4027-853E-841C94BD9D6B}" type="presParOf" srcId="{D97B4F72-31D9-4DCB-904E-A18667174112}" destId="{CEE23AE0-33AB-4688-B8D6-2669E4915C15}" srcOrd="0" destOrd="0" presId="urn:microsoft.com/office/officeart/2005/8/layout/vProcess5"/>
    <dgm:cxn modelId="{1429E603-3F4C-4ED8-BAEC-E0BB9DDA538A}" type="presParOf" srcId="{D97B4F72-31D9-4DCB-904E-A18667174112}" destId="{98AC61DB-CD76-4F0F-9265-E55FC5F2E152}" srcOrd="1" destOrd="0" presId="urn:microsoft.com/office/officeart/2005/8/layout/vProcess5"/>
    <dgm:cxn modelId="{2AC82DEB-5933-4BD3-9B9F-993AD958FB7D}" type="presParOf" srcId="{D97B4F72-31D9-4DCB-904E-A18667174112}" destId="{E5026945-DB39-458E-BF7F-7A4CD4DCF60B}" srcOrd="2" destOrd="0" presId="urn:microsoft.com/office/officeart/2005/8/layout/vProcess5"/>
    <dgm:cxn modelId="{4826E20F-89F5-48D0-8EB1-03B67D777283}" type="presParOf" srcId="{D97B4F72-31D9-4DCB-904E-A18667174112}" destId="{8DB1AFBC-D20A-4946-B85A-E6C9455F3BE5}" srcOrd="3" destOrd="0" presId="urn:microsoft.com/office/officeart/2005/8/layout/vProcess5"/>
    <dgm:cxn modelId="{0930FE2E-C813-4D89-8663-7AFB7150C4D7}" type="presParOf" srcId="{D97B4F72-31D9-4DCB-904E-A18667174112}" destId="{49030155-9224-40A3-ADB9-3D10AE608B6F}" srcOrd="4" destOrd="0" presId="urn:microsoft.com/office/officeart/2005/8/layout/vProcess5"/>
    <dgm:cxn modelId="{78C34112-A429-41C9-843A-2840A7B7964C}" type="presParOf" srcId="{D97B4F72-31D9-4DCB-904E-A18667174112}" destId="{CA4C1A6E-1DFC-45D4-98E6-17D0CD8E410C}" srcOrd="5" destOrd="0" presId="urn:microsoft.com/office/officeart/2005/8/layout/vProcess5"/>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128294-C897-4D20-A548-D8EF4070324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58B450FA-3302-4762-BE7F-186DA01BF255}">
      <dgm:prSet phldrT="[Text]"/>
      <dgm:spPr/>
      <dgm:t>
        <a:bodyPr/>
        <a:lstStyle/>
        <a:p>
          <a:r>
            <a:rPr lang="en-US" dirty="0"/>
            <a:t>HOST</a:t>
          </a:r>
        </a:p>
      </dgm:t>
    </dgm:pt>
    <dgm:pt modelId="{6279D07A-CD3E-48B2-9F79-6F5FC18334EE}" type="parTrans" cxnId="{C9C8FE1E-DD09-4206-964B-290A46BEDEA6}">
      <dgm:prSet/>
      <dgm:spPr/>
      <dgm:t>
        <a:bodyPr/>
        <a:lstStyle/>
        <a:p>
          <a:endParaRPr lang="en-US"/>
        </a:p>
      </dgm:t>
    </dgm:pt>
    <dgm:pt modelId="{73D52ADE-83AA-4A4B-A8B1-E3FCDA34F7B1}" type="sibTrans" cxnId="{C9C8FE1E-DD09-4206-964B-290A46BEDEA6}">
      <dgm:prSet/>
      <dgm:spPr/>
      <dgm:t>
        <a:bodyPr/>
        <a:lstStyle/>
        <a:p>
          <a:r>
            <a:rPr lang="en-US" b="1" dirty="0"/>
            <a:t>DECISIONS</a:t>
          </a:r>
        </a:p>
      </dgm:t>
    </dgm:pt>
    <dgm:pt modelId="{5235F2A1-8444-456A-BA87-19505BD140C9}">
      <dgm:prSet phldrT="[Text]"/>
      <dgm:spPr/>
      <dgm:t>
        <a:bodyPr/>
        <a:lstStyle/>
        <a:p>
          <a:r>
            <a:rPr lang="en-US" dirty="0"/>
            <a:t>STOCK MARKET API</a:t>
          </a:r>
        </a:p>
      </dgm:t>
    </dgm:pt>
    <dgm:pt modelId="{A4373BC6-93A4-465F-8F5D-2533F7928C91}" type="parTrans" cxnId="{544E5BEB-C90C-488D-9641-62DDD627DA6D}">
      <dgm:prSet/>
      <dgm:spPr/>
      <dgm:t>
        <a:bodyPr/>
        <a:lstStyle/>
        <a:p>
          <a:endParaRPr lang="en-US"/>
        </a:p>
      </dgm:t>
    </dgm:pt>
    <dgm:pt modelId="{29AC7D97-94DB-4AC0-800B-B736CF066758}" type="sibTrans" cxnId="{544E5BEB-C90C-488D-9641-62DDD627DA6D}">
      <dgm:prSet/>
      <dgm:spPr/>
      <dgm:t>
        <a:bodyPr/>
        <a:lstStyle/>
        <a:p>
          <a:r>
            <a:rPr lang="en-US" b="1" dirty="0"/>
            <a:t>DATA</a:t>
          </a:r>
        </a:p>
      </dgm:t>
    </dgm:pt>
    <dgm:pt modelId="{26477DD9-8FD9-48E3-A6CA-177F5A982B89}" type="pres">
      <dgm:prSet presAssocID="{E4128294-C897-4D20-A548-D8EF40703246}" presName="cycle" presStyleCnt="0">
        <dgm:presLayoutVars>
          <dgm:dir/>
          <dgm:resizeHandles val="exact"/>
        </dgm:presLayoutVars>
      </dgm:prSet>
      <dgm:spPr/>
    </dgm:pt>
    <dgm:pt modelId="{7D8ACF37-0143-4DAA-B4BE-DA4D3516A600}" type="pres">
      <dgm:prSet presAssocID="{58B450FA-3302-4762-BE7F-186DA01BF255}" presName="node" presStyleLbl="node1" presStyleIdx="0" presStyleCnt="2">
        <dgm:presLayoutVars>
          <dgm:bulletEnabled val="1"/>
        </dgm:presLayoutVars>
      </dgm:prSet>
      <dgm:spPr/>
    </dgm:pt>
    <dgm:pt modelId="{92D66FD7-B481-44EA-89AB-CAA19E4361AD}" type="pres">
      <dgm:prSet presAssocID="{73D52ADE-83AA-4A4B-A8B1-E3FCDA34F7B1}" presName="sibTrans" presStyleLbl="sibTrans2D1" presStyleIdx="0" presStyleCnt="2"/>
      <dgm:spPr/>
    </dgm:pt>
    <dgm:pt modelId="{108F3BDD-F980-4B44-964F-AD58024BAC6E}" type="pres">
      <dgm:prSet presAssocID="{73D52ADE-83AA-4A4B-A8B1-E3FCDA34F7B1}" presName="connectorText" presStyleLbl="sibTrans2D1" presStyleIdx="0" presStyleCnt="2"/>
      <dgm:spPr/>
    </dgm:pt>
    <dgm:pt modelId="{B448CED7-8440-402B-8933-B5EE4D71857B}" type="pres">
      <dgm:prSet presAssocID="{5235F2A1-8444-456A-BA87-19505BD140C9}" presName="node" presStyleLbl="node1" presStyleIdx="1" presStyleCnt="2">
        <dgm:presLayoutVars>
          <dgm:bulletEnabled val="1"/>
        </dgm:presLayoutVars>
      </dgm:prSet>
      <dgm:spPr/>
    </dgm:pt>
    <dgm:pt modelId="{BD80019D-217E-4364-9407-B88FD5A098E1}" type="pres">
      <dgm:prSet presAssocID="{29AC7D97-94DB-4AC0-800B-B736CF066758}" presName="sibTrans" presStyleLbl="sibTrans2D1" presStyleIdx="1" presStyleCnt="2"/>
      <dgm:spPr/>
    </dgm:pt>
    <dgm:pt modelId="{4A92D9FC-4962-492F-B882-69CA9B438868}" type="pres">
      <dgm:prSet presAssocID="{29AC7D97-94DB-4AC0-800B-B736CF066758}" presName="connectorText" presStyleLbl="sibTrans2D1" presStyleIdx="1" presStyleCnt="2"/>
      <dgm:spPr/>
    </dgm:pt>
  </dgm:ptLst>
  <dgm:cxnLst>
    <dgm:cxn modelId="{62A53E0B-2F06-4DC1-A975-03CE969F21C6}" type="presOf" srcId="{73D52ADE-83AA-4A4B-A8B1-E3FCDA34F7B1}" destId="{92D66FD7-B481-44EA-89AB-CAA19E4361AD}" srcOrd="0" destOrd="0" presId="urn:microsoft.com/office/officeart/2005/8/layout/cycle2"/>
    <dgm:cxn modelId="{C9C8FE1E-DD09-4206-964B-290A46BEDEA6}" srcId="{E4128294-C897-4D20-A548-D8EF40703246}" destId="{58B450FA-3302-4762-BE7F-186DA01BF255}" srcOrd="0" destOrd="0" parTransId="{6279D07A-CD3E-48B2-9F79-6F5FC18334EE}" sibTransId="{73D52ADE-83AA-4A4B-A8B1-E3FCDA34F7B1}"/>
    <dgm:cxn modelId="{28EBD834-B9E9-47FA-8AE3-DDBB558FD85D}" type="presOf" srcId="{29AC7D97-94DB-4AC0-800B-B736CF066758}" destId="{4A92D9FC-4962-492F-B882-69CA9B438868}" srcOrd="1" destOrd="0" presId="urn:microsoft.com/office/officeart/2005/8/layout/cycle2"/>
    <dgm:cxn modelId="{C9B8D038-DFD9-495D-8035-14A28ED4CA5B}" type="presOf" srcId="{E4128294-C897-4D20-A548-D8EF40703246}" destId="{26477DD9-8FD9-48E3-A6CA-177F5A982B89}" srcOrd="0" destOrd="0" presId="urn:microsoft.com/office/officeart/2005/8/layout/cycle2"/>
    <dgm:cxn modelId="{71D43262-98CD-4007-880F-97E1BD52BE9E}" type="presOf" srcId="{5235F2A1-8444-456A-BA87-19505BD140C9}" destId="{B448CED7-8440-402B-8933-B5EE4D71857B}" srcOrd="0" destOrd="0" presId="urn:microsoft.com/office/officeart/2005/8/layout/cycle2"/>
    <dgm:cxn modelId="{45D50448-9048-401E-8331-C4BB468C5C2D}" type="presOf" srcId="{58B450FA-3302-4762-BE7F-186DA01BF255}" destId="{7D8ACF37-0143-4DAA-B4BE-DA4D3516A600}" srcOrd="0" destOrd="0" presId="urn:microsoft.com/office/officeart/2005/8/layout/cycle2"/>
    <dgm:cxn modelId="{6163F4DC-FC98-475F-B38E-7817CE15D2DC}" type="presOf" srcId="{29AC7D97-94DB-4AC0-800B-B736CF066758}" destId="{BD80019D-217E-4364-9407-B88FD5A098E1}" srcOrd="0" destOrd="0" presId="urn:microsoft.com/office/officeart/2005/8/layout/cycle2"/>
    <dgm:cxn modelId="{5BBB30DF-EDFB-494B-A431-C5E6895FA605}" type="presOf" srcId="{73D52ADE-83AA-4A4B-A8B1-E3FCDA34F7B1}" destId="{108F3BDD-F980-4B44-964F-AD58024BAC6E}" srcOrd="1" destOrd="0" presId="urn:microsoft.com/office/officeart/2005/8/layout/cycle2"/>
    <dgm:cxn modelId="{544E5BEB-C90C-488D-9641-62DDD627DA6D}" srcId="{E4128294-C897-4D20-A548-D8EF40703246}" destId="{5235F2A1-8444-456A-BA87-19505BD140C9}" srcOrd="1" destOrd="0" parTransId="{A4373BC6-93A4-465F-8F5D-2533F7928C91}" sibTransId="{29AC7D97-94DB-4AC0-800B-B736CF066758}"/>
    <dgm:cxn modelId="{99E0325A-BDD2-4E19-BE1F-B65613CD1567}" type="presParOf" srcId="{26477DD9-8FD9-48E3-A6CA-177F5A982B89}" destId="{7D8ACF37-0143-4DAA-B4BE-DA4D3516A600}" srcOrd="0" destOrd="0" presId="urn:microsoft.com/office/officeart/2005/8/layout/cycle2"/>
    <dgm:cxn modelId="{CFE3CE8A-CE80-4058-8039-BD2E75C292D3}" type="presParOf" srcId="{26477DD9-8FD9-48E3-A6CA-177F5A982B89}" destId="{92D66FD7-B481-44EA-89AB-CAA19E4361AD}" srcOrd="1" destOrd="0" presId="urn:microsoft.com/office/officeart/2005/8/layout/cycle2"/>
    <dgm:cxn modelId="{440FCFF3-752A-4192-8F4D-E41336CA4AEE}" type="presParOf" srcId="{92D66FD7-B481-44EA-89AB-CAA19E4361AD}" destId="{108F3BDD-F980-4B44-964F-AD58024BAC6E}" srcOrd="0" destOrd="0" presId="urn:microsoft.com/office/officeart/2005/8/layout/cycle2"/>
    <dgm:cxn modelId="{06C13543-C39D-4F07-8D0F-3BF06C0FDB3D}" type="presParOf" srcId="{26477DD9-8FD9-48E3-A6CA-177F5A982B89}" destId="{B448CED7-8440-402B-8933-B5EE4D71857B}" srcOrd="2" destOrd="0" presId="urn:microsoft.com/office/officeart/2005/8/layout/cycle2"/>
    <dgm:cxn modelId="{1C12A3E6-7FB5-49AE-8AD9-60611EB4E964}" type="presParOf" srcId="{26477DD9-8FD9-48E3-A6CA-177F5A982B89}" destId="{BD80019D-217E-4364-9407-B88FD5A098E1}" srcOrd="3" destOrd="0" presId="urn:microsoft.com/office/officeart/2005/8/layout/cycle2"/>
    <dgm:cxn modelId="{B8433232-0380-4924-8EA6-18053F1ADB30}" type="presParOf" srcId="{BD80019D-217E-4364-9407-B88FD5A098E1}" destId="{4A92D9FC-4962-492F-B882-69CA9B438868}" srcOrd="0" destOrd="0" presId="urn:microsoft.com/office/officeart/2005/8/layout/cycle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F150F4A-B2AD-444E-836E-F8F4AD805A6F}" type="doc">
      <dgm:prSet loTypeId="urn:microsoft.com/office/officeart/2005/8/layout/radial6" loCatId="cycle" qsTypeId="urn:microsoft.com/office/officeart/2005/8/quickstyle/3d1" qsCatId="3D" csTypeId="urn:microsoft.com/office/officeart/2005/8/colors/accent1_2" csCatId="accent1" phldr="1"/>
      <dgm:spPr/>
      <dgm:t>
        <a:bodyPr/>
        <a:lstStyle/>
        <a:p>
          <a:endParaRPr lang="en-US"/>
        </a:p>
      </dgm:t>
    </dgm:pt>
    <dgm:pt modelId="{FA256C8A-AF8E-404A-BDDF-3CDF5CE9DEE0}">
      <dgm:prSet phldrT="[Text]" custT="1"/>
      <dgm:spPr/>
      <dgm:t>
        <a:bodyPr/>
        <a:lstStyle/>
        <a:p>
          <a:r>
            <a:rPr lang="en-US" sz="1800" b="1" dirty="0"/>
            <a:t>ADVANTAGES</a:t>
          </a:r>
        </a:p>
      </dgm:t>
    </dgm:pt>
    <dgm:pt modelId="{B03A4ACE-FCE2-4592-A1E4-A68913E43225}" type="parTrans" cxnId="{72371544-2A65-4ECF-A38A-22878E7966BA}">
      <dgm:prSet/>
      <dgm:spPr/>
      <dgm:t>
        <a:bodyPr/>
        <a:lstStyle/>
        <a:p>
          <a:endParaRPr lang="en-US"/>
        </a:p>
      </dgm:t>
    </dgm:pt>
    <dgm:pt modelId="{2538DB84-8B31-480A-BBD5-8C2280D95901}" type="sibTrans" cxnId="{72371544-2A65-4ECF-A38A-22878E7966BA}">
      <dgm:prSet/>
      <dgm:spPr/>
      <dgm:t>
        <a:bodyPr/>
        <a:lstStyle/>
        <a:p>
          <a:endParaRPr lang="en-US"/>
        </a:p>
      </dgm:t>
    </dgm:pt>
    <dgm:pt modelId="{73BCDDE7-300D-4BEB-9071-13E14D500AB0}">
      <dgm:prSet phldrT="[Text]" custT="1"/>
      <dgm:spPr/>
      <dgm:t>
        <a:bodyPr/>
        <a:lstStyle/>
        <a:p>
          <a:r>
            <a:rPr lang="en-US" sz="1600" b="1" dirty="0"/>
            <a:t>BETTER PRICES</a:t>
          </a:r>
        </a:p>
      </dgm:t>
    </dgm:pt>
    <dgm:pt modelId="{230F9C88-6A72-48A8-8EAB-11E39DCEC936}" type="parTrans" cxnId="{112D928C-662F-4F9B-87F0-EF18F1D6B441}">
      <dgm:prSet/>
      <dgm:spPr/>
      <dgm:t>
        <a:bodyPr/>
        <a:lstStyle/>
        <a:p>
          <a:endParaRPr lang="en-US"/>
        </a:p>
      </dgm:t>
    </dgm:pt>
    <dgm:pt modelId="{951C2F00-460F-4938-815C-0AAD8938FB64}" type="sibTrans" cxnId="{112D928C-662F-4F9B-87F0-EF18F1D6B441}">
      <dgm:prSet/>
      <dgm:spPr/>
      <dgm:t>
        <a:bodyPr/>
        <a:lstStyle/>
        <a:p>
          <a:endParaRPr lang="en-US"/>
        </a:p>
      </dgm:t>
    </dgm:pt>
    <dgm:pt modelId="{2FB8EFF4-78D1-42BE-85BE-C5F356C008B6}">
      <dgm:prSet phldrT="[Text]" custT="1"/>
      <dgm:spPr/>
      <dgm:t>
        <a:bodyPr/>
        <a:lstStyle/>
        <a:p>
          <a:r>
            <a:rPr lang="en-US" sz="1600" b="1" dirty="0"/>
            <a:t>IMPROVED ACCURACY</a:t>
          </a:r>
        </a:p>
      </dgm:t>
    </dgm:pt>
    <dgm:pt modelId="{5A81B30D-05BB-480E-82CF-13C7E64ED723}" type="parTrans" cxnId="{33831EBB-17C6-42F1-BFFB-86C5E4BEF606}">
      <dgm:prSet/>
      <dgm:spPr/>
      <dgm:t>
        <a:bodyPr/>
        <a:lstStyle/>
        <a:p>
          <a:endParaRPr lang="en-US"/>
        </a:p>
      </dgm:t>
    </dgm:pt>
    <dgm:pt modelId="{4E8CA423-156D-45C1-91F7-17B041493C54}" type="sibTrans" cxnId="{33831EBB-17C6-42F1-BFFB-86C5E4BEF606}">
      <dgm:prSet/>
      <dgm:spPr/>
      <dgm:t>
        <a:bodyPr/>
        <a:lstStyle/>
        <a:p>
          <a:endParaRPr lang="en-US"/>
        </a:p>
      </dgm:t>
    </dgm:pt>
    <dgm:pt modelId="{0892F032-3941-426E-92F6-3AFA663EA7A9}">
      <dgm:prSet phldrT="[Text]" custT="1"/>
      <dgm:spPr/>
      <dgm:t>
        <a:bodyPr/>
        <a:lstStyle/>
        <a:p>
          <a:r>
            <a:rPr lang="en-US" sz="1600" b="1" dirty="0"/>
            <a:t>INCREASED SPEED</a:t>
          </a:r>
        </a:p>
      </dgm:t>
    </dgm:pt>
    <dgm:pt modelId="{AF0096AB-9319-43C8-B977-61B8D1799C32}" type="parTrans" cxnId="{4A67068A-197F-4AF0-9C7A-451AA22810F5}">
      <dgm:prSet/>
      <dgm:spPr/>
      <dgm:t>
        <a:bodyPr/>
        <a:lstStyle/>
        <a:p>
          <a:endParaRPr lang="en-US"/>
        </a:p>
      </dgm:t>
    </dgm:pt>
    <dgm:pt modelId="{E1FDA5C1-1635-43E8-877B-0122445EDF21}" type="sibTrans" cxnId="{4A67068A-197F-4AF0-9C7A-451AA22810F5}">
      <dgm:prSet/>
      <dgm:spPr/>
      <dgm:t>
        <a:bodyPr/>
        <a:lstStyle/>
        <a:p>
          <a:endParaRPr lang="en-US"/>
        </a:p>
      </dgm:t>
    </dgm:pt>
    <dgm:pt modelId="{B9B561E6-328C-4B6F-A45D-E7DCE078D918}">
      <dgm:prSet phldrT="[Text]"/>
      <dgm:spPr/>
      <dgm:t>
        <a:bodyPr/>
        <a:lstStyle/>
        <a:p>
          <a:r>
            <a:rPr lang="en-US" b="1" dirty="0"/>
            <a:t>LOW TRANSACTION COST</a:t>
          </a:r>
        </a:p>
      </dgm:t>
    </dgm:pt>
    <dgm:pt modelId="{850CFD2D-B585-4DD6-9F97-FD6E3B7F54B0}" type="parTrans" cxnId="{9A1774D8-4A0F-4E63-9DF7-3B2C61EE1EBD}">
      <dgm:prSet/>
      <dgm:spPr/>
      <dgm:t>
        <a:bodyPr/>
        <a:lstStyle/>
        <a:p>
          <a:endParaRPr lang="en-US"/>
        </a:p>
      </dgm:t>
    </dgm:pt>
    <dgm:pt modelId="{59C7011F-1C6F-4B27-BB6D-4C37BB085712}" type="sibTrans" cxnId="{9A1774D8-4A0F-4E63-9DF7-3B2C61EE1EBD}">
      <dgm:prSet/>
      <dgm:spPr/>
      <dgm:t>
        <a:bodyPr/>
        <a:lstStyle/>
        <a:p>
          <a:endParaRPr lang="en-US"/>
        </a:p>
      </dgm:t>
    </dgm:pt>
    <dgm:pt modelId="{D5D68262-946A-4D61-9807-76ABBF6BF39F}" type="pres">
      <dgm:prSet presAssocID="{BF150F4A-B2AD-444E-836E-F8F4AD805A6F}" presName="Name0" presStyleCnt="0">
        <dgm:presLayoutVars>
          <dgm:chMax val="1"/>
          <dgm:dir/>
          <dgm:animLvl val="ctr"/>
          <dgm:resizeHandles val="exact"/>
        </dgm:presLayoutVars>
      </dgm:prSet>
      <dgm:spPr/>
    </dgm:pt>
    <dgm:pt modelId="{676B98C3-D43B-4AFE-9A38-7932DFF7CFA8}" type="pres">
      <dgm:prSet presAssocID="{FA256C8A-AF8E-404A-BDDF-3CDF5CE9DEE0}" presName="centerShape" presStyleLbl="node0" presStyleIdx="0" presStyleCnt="1"/>
      <dgm:spPr/>
    </dgm:pt>
    <dgm:pt modelId="{D1EFD80C-DF2A-4390-A8FA-D0BEDDE4A161}" type="pres">
      <dgm:prSet presAssocID="{73BCDDE7-300D-4BEB-9071-13E14D500AB0}" presName="node" presStyleLbl="node1" presStyleIdx="0" presStyleCnt="4" custScaleX="109847" custScaleY="118491">
        <dgm:presLayoutVars>
          <dgm:bulletEnabled val="1"/>
        </dgm:presLayoutVars>
      </dgm:prSet>
      <dgm:spPr/>
    </dgm:pt>
    <dgm:pt modelId="{9DD82327-3702-4D89-BBD2-7F015F680A57}" type="pres">
      <dgm:prSet presAssocID="{73BCDDE7-300D-4BEB-9071-13E14D500AB0}" presName="dummy" presStyleCnt="0"/>
      <dgm:spPr/>
    </dgm:pt>
    <dgm:pt modelId="{8513EFF9-F074-4B7B-B636-7CEA6A9A6861}" type="pres">
      <dgm:prSet presAssocID="{951C2F00-460F-4938-815C-0AAD8938FB64}" presName="sibTrans" presStyleLbl="sibTrans2D1" presStyleIdx="0" presStyleCnt="4"/>
      <dgm:spPr/>
    </dgm:pt>
    <dgm:pt modelId="{84A1205B-2E43-444B-906A-5516471D4102}" type="pres">
      <dgm:prSet presAssocID="{2FB8EFF4-78D1-42BE-85BE-C5F356C008B6}" presName="node" presStyleLbl="node1" presStyleIdx="1" presStyleCnt="4" custScaleX="107335" custScaleY="118931">
        <dgm:presLayoutVars>
          <dgm:bulletEnabled val="1"/>
        </dgm:presLayoutVars>
      </dgm:prSet>
      <dgm:spPr/>
    </dgm:pt>
    <dgm:pt modelId="{DDD308E3-5D4E-4278-BAB0-15CBE07EF5F5}" type="pres">
      <dgm:prSet presAssocID="{2FB8EFF4-78D1-42BE-85BE-C5F356C008B6}" presName="dummy" presStyleCnt="0"/>
      <dgm:spPr/>
    </dgm:pt>
    <dgm:pt modelId="{08814B0D-1BAD-4BC2-B1C5-F36009378300}" type="pres">
      <dgm:prSet presAssocID="{4E8CA423-156D-45C1-91F7-17B041493C54}" presName="sibTrans" presStyleLbl="sibTrans2D1" presStyleIdx="1" presStyleCnt="4"/>
      <dgm:spPr/>
    </dgm:pt>
    <dgm:pt modelId="{0BD54A28-736A-4E7F-81DD-CE33B9F8F973}" type="pres">
      <dgm:prSet presAssocID="{0892F032-3941-426E-92F6-3AFA663EA7A9}" presName="node" presStyleLbl="node1" presStyleIdx="2" presStyleCnt="4" custScaleX="112917" custScaleY="117250">
        <dgm:presLayoutVars>
          <dgm:bulletEnabled val="1"/>
        </dgm:presLayoutVars>
      </dgm:prSet>
      <dgm:spPr/>
    </dgm:pt>
    <dgm:pt modelId="{F153D3FE-BDA0-4F57-8671-669388C9EBCD}" type="pres">
      <dgm:prSet presAssocID="{0892F032-3941-426E-92F6-3AFA663EA7A9}" presName="dummy" presStyleCnt="0"/>
      <dgm:spPr/>
    </dgm:pt>
    <dgm:pt modelId="{0CC3F79F-6996-4FEE-BC25-F000D7710940}" type="pres">
      <dgm:prSet presAssocID="{E1FDA5C1-1635-43E8-877B-0122445EDF21}" presName="sibTrans" presStyleLbl="sibTrans2D1" presStyleIdx="2" presStyleCnt="4"/>
      <dgm:spPr/>
    </dgm:pt>
    <dgm:pt modelId="{935BF003-5B01-413B-8489-FC8B48B2080C}" type="pres">
      <dgm:prSet presAssocID="{B9B561E6-328C-4B6F-A45D-E7DCE078D918}" presName="node" presStyleLbl="node1" presStyleIdx="3" presStyleCnt="4" custScaleX="118818" custScaleY="123528">
        <dgm:presLayoutVars>
          <dgm:bulletEnabled val="1"/>
        </dgm:presLayoutVars>
      </dgm:prSet>
      <dgm:spPr/>
    </dgm:pt>
    <dgm:pt modelId="{BBADA073-2A69-4C4D-AF4D-60BA352B0A12}" type="pres">
      <dgm:prSet presAssocID="{B9B561E6-328C-4B6F-A45D-E7DCE078D918}" presName="dummy" presStyleCnt="0"/>
      <dgm:spPr/>
    </dgm:pt>
    <dgm:pt modelId="{556AA68B-FD33-4990-BE1E-151FB8450EBA}" type="pres">
      <dgm:prSet presAssocID="{59C7011F-1C6F-4B27-BB6D-4C37BB085712}" presName="sibTrans" presStyleLbl="sibTrans2D1" presStyleIdx="3" presStyleCnt="4"/>
      <dgm:spPr/>
    </dgm:pt>
  </dgm:ptLst>
  <dgm:cxnLst>
    <dgm:cxn modelId="{451C3F17-48A8-4D4C-B174-DC320751397A}" type="presOf" srcId="{951C2F00-460F-4938-815C-0AAD8938FB64}" destId="{8513EFF9-F074-4B7B-B636-7CEA6A9A6861}" srcOrd="0" destOrd="0" presId="urn:microsoft.com/office/officeart/2005/8/layout/radial6"/>
    <dgm:cxn modelId="{5AB49422-079B-478E-81EE-749B2EF8B83E}" type="presOf" srcId="{BF150F4A-B2AD-444E-836E-F8F4AD805A6F}" destId="{D5D68262-946A-4D61-9807-76ABBF6BF39F}" srcOrd="0" destOrd="0" presId="urn:microsoft.com/office/officeart/2005/8/layout/radial6"/>
    <dgm:cxn modelId="{BA761F2A-BF2A-4C9C-9086-1B792AFA7941}" type="presOf" srcId="{2FB8EFF4-78D1-42BE-85BE-C5F356C008B6}" destId="{84A1205B-2E43-444B-906A-5516471D4102}" srcOrd="0" destOrd="0" presId="urn:microsoft.com/office/officeart/2005/8/layout/radial6"/>
    <dgm:cxn modelId="{31F6563A-41BB-41D9-89BB-C1336772ABFC}" type="presOf" srcId="{B9B561E6-328C-4B6F-A45D-E7DCE078D918}" destId="{935BF003-5B01-413B-8489-FC8B48B2080C}" srcOrd="0" destOrd="0" presId="urn:microsoft.com/office/officeart/2005/8/layout/radial6"/>
    <dgm:cxn modelId="{72371544-2A65-4ECF-A38A-22878E7966BA}" srcId="{BF150F4A-B2AD-444E-836E-F8F4AD805A6F}" destId="{FA256C8A-AF8E-404A-BDDF-3CDF5CE9DEE0}" srcOrd="0" destOrd="0" parTransId="{B03A4ACE-FCE2-4592-A1E4-A68913E43225}" sibTransId="{2538DB84-8B31-480A-BBD5-8C2280D95901}"/>
    <dgm:cxn modelId="{35637469-0CFE-4AD2-BE57-6D170C23E0E2}" type="presOf" srcId="{73BCDDE7-300D-4BEB-9071-13E14D500AB0}" destId="{D1EFD80C-DF2A-4390-A8FA-D0BEDDE4A161}" srcOrd="0" destOrd="0" presId="urn:microsoft.com/office/officeart/2005/8/layout/radial6"/>
    <dgm:cxn modelId="{EBD12F80-FA11-4A0F-88AA-FEE9F036D986}" type="presOf" srcId="{0892F032-3941-426E-92F6-3AFA663EA7A9}" destId="{0BD54A28-736A-4E7F-81DD-CE33B9F8F973}" srcOrd="0" destOrd="0" presId="urn:microsoft.com/office/officeart/2005/8/layout/radial6"/>
    <dgm:cxn modelId="{4A67068A-197F-4AF0-9C7A-451AA22810F5}" srcId="{FA256C8A-AF8E-404A-BDDF-3CDF5CE9DEE0}" destId="{0892F032-3941-426E-92F6-3AFA663EA7A9}" srcOrd="2" destOrd="0" parTransId="{AF0096AB-9319-43C8-B977-61B8D1799C32}" sibTransId="{E1FDA5C1-1635-43E8-877B-0122445EDF21}"/>
    <dgm:cxn modelId="{112D928C-662F-4F9B-87F0-EF18F1D6B441}" srcId="{FA256C8A-AF8E-404A-BDDF-3CDF5CE9DEE0}" destId="{73BCDDE7-300D-4BEB-9071-13E14D500AB0}" srcOrd="0" destOrd="0" parTransId="{230F9C88-6A72-48A8-8EAB-11E39DCEC936}" sibTransId="{951C2F00-460F-4938-815C-0AAD8938FB64}"/>
    <dgm:cxn modelId="{2BAF01B5-163F-4A9D-A7F6-F3916C437D76}" type="presOf" srcId="{4E8CA423-156D-45C1-91F7-17B041493C54}" destId="{08814B0D-1BAD-4BC2-B1C5-F36009378300}" srcOrd="0" destOrd="0" presId="urn:microsoft.com/office/officeart/2005/8/layout/radial6"/>
    <dgm:cxn modelId="{33831EBB-17C6-42F1-BFFB-86C5E4BEF606}" srcId="{FA256C8A-AF8E-404A-BDDF-3CDF5CE9DEE0}" destId="{2FB8EFF4-78D1-42BE-85BE-C5F356C008B6}" srcOrd="1" destOrd="0" parTransId="{5A81B30D-05BB-480E-82CF-13C7E64ED723}" sibTransId="{4E8CA423-156D-45C1-91F7-17B041493C54}"/>
    <dgm:cxn modelId="{2B4E03C5-048D-4A2D-A9FD-303CAE746B24}" type="presOf" srcId="{FA256C8A-AF8E-404A-BDDF-3CDF5CE9DEE0}" destId="{676B98C3-D43B-4AFE-9A38-7932DFF7CFA8}" srcOrd="0" destOrd="0" presId="urn:microsoft.com/office/officeart/2005/8/layout/radial6"/>
    <dgm:cxn modelId="{9A1774D8-4A0F-4E63-9DF7-3B2C61EE1EBD}" srcId="{FA256C8A-AF8E-404A-BDDF-3CDF5CE9DEE0}" destId="{B9B561E6-328C-4B6F-A45D-E7DCE078D918}" srcOrd="3" destOrd="0" parTransId="{850CFD2D-B585-4DD6-9F97-FD6E3B7F54B0}" sibTransId="{59C7011F-1C6F-4B27-BB6D-4C37BB085712}"/>
    <dgm:cxn modelId="{E55666DA-F509-442E-95D1-B9A967F0E1BB}" type="presOf" srcId="{E1FDA5C1-1635-43E8-877B-0122445EDF21}" destId="{0CC3F79F-6996-4FEE-BC25-F000D7710940}" srcOrd="0" destOrd="0" presId="urn:microsoft.com/office/officeart/2005/8/layout/radial6"/>
    <dgm:cxn modelId="{9E7BC1E6-ED41-4CC2-9677-60A54EB29175}" type="presOf" srcId="{59C7011F-1C6F-4B27-BB6D-4C37BB085712}" destId="{556AA68B-FD33-4990-BE1E-151FB8450EBA}" srcOrd="0" destOrd="0" presId="urn:microsoft.com/office/officeart/2005/8/layout/radial6"/>
    <dgm:cxn modelId="{42859952-2333-41B4-93CD-D3F034903D27}" type="presParOf" srcId="{D5D68262-946A-4D61-9807-76ABBF6BF39F}" destId="{676B98C3-D43B-4AFE-9A38-7932DFF7CFA8}" srcOrd="0" destOrd="0" presId="urn:microsoft.com/office/officeart/2005/8/layout/radial6"/>
    <dgm:cxn modelId="{F48C8D09-4E1C-48B8-AA76-951C75BB1D5D}" type="presParOf" srcId="{D5D68262-946A-4D61-9807-76ABBF6BF39F}" destId="{D1EFD80C-DF2A-4390-A8FA-D0BEDDE4A161}" srcOrd="1" destOrd="0" presId="urn:microsoft.com/office/officeart/2005/8/layout/radial6"/>
    <dgm:cxn modelId="{2EC473C8-5E4D-4C98-B1A3-9D8AC4AD0927}" type="presParOf" srcId="{D5D68262-946A-4D61-9807-76ABBF6BF39F}" destId="{9DD82327-3702-4D89-BBD2-7F015F680A57}" srcOrd="2" destOrd="0" presId="urn:microsoft.com/office/officeart/2005/8/layout/radial6"/>
    <dgm:cxn modelId="{A54DA763-44D6-4D57-A7DD-44364DC301B0}" type="presParOf" srcId="{D5D68262-946A-4D61-9807-76ABBF6BF39F}" destId="{8513EFF9-F074-4B7B-B636-7CEA6A9A6861}" srcOrd="3" destOrd="0" presId="urn:microsoft.com/office/officeart/2005/8/layout/radial6"/>
    <dgm:cxn modelId="{1E84C026-E9FE-4CBE-B75B-6E5BDA663E48}" type="presParOf" srcId="{D5D68262-946A-4D61-9807-76ABBF6BF39F}" destId="{84A1205B-2E43-444B-906A-5516471D4102}" srcOrd="4" destOrd="0" presId="urn:microsoft.com/office/officeart/2005/8/layout/radial6"/>
    <dgm:cxn modelId="{7916442A-4AE2-4F15-BB7D-90EC33C0F173}" type="presParOf" srcId="{D5D68262-946A-4D61-9807-76ABBF6BF39F}" destId="{DDD308E3-5D4E-4278-BAB0-15CBE07EF5F5}" srcOrd="5" destOrd="0" presId="urn:microsoft.com/office/officeart/2005/8/layout/radial6"/>
    <dgm:cxn modelId="{523FC3B4-89DA-4147-9132-34C5710856AC}" type="presParOf" srcId="{D5D68262-946A-4D61-9807-76ABBF6BF39F}" destId="{08814B0D-1BAD-4BC2-B1C5-F36009378300}" srcOrd="6" destOrd="0" presId="urn:microsoft.com/office/officeart/2005/8/layout/radial6"/>
    <dgm:cxn modelId="{8CDCCC9A-1F2F-4914-90CE-BB022A9DC9C9}" type="presParOf" srcId="{D5D68262-946A-4D61-9807-76ABBF6BF39F}" destId="{0BD54A28-736A-4E7F-81DD-CE33B9F8F973}" srcOrd="7" destOrd="0" presId="urn:microsoft.com/office/officeart/2005/8/layout/radial6"/>
    <dgm:cxn modelId="{860A3D87-9EE5-481E-9573-D16E233D44BC}" type="presParOf" srcId="{D5D68262-946A-4D61-9807-76ABBF6BF39F}" destId="{F153D3FE-BDA0-4F57-8671-669388C9EBCD}" srcOrd="8" destOrd="0" presId="urn:microsoft.com/office/officeart/2005/8/layout/radial6"/>
    <dgm:cxn modelId="{8350F91F-FBDA-4550-8515-F51C654B196C}" type="presParOf" srcId="{D5D68262-946A-4D61-9807-76ABBF6BF39F}" destId="{0CC3F79F-6996-4FEE-BC25-F000D7710940}" srcOrd="9" destOrd="0" presId="urn:microsoft.com/office/officeart/2005/8/layout/radial6"/>
    <dgm:cxn modelId="{C7D2F60D-B156-4FF0-999F-09FBF2B297E5}" type="presParOf" srcId="{D5D68262-946A-4D61-9807-76ABBF6BF39F}" destId="{935BF003-5B01-413B-8489-FC8B48B2080C}" srcOrd="10" destOrd="0" presId="urn:microsoft.com/office/officeart/2005/8/layout/radial6"/>
    <dgm:cxn modelId="{82DE468C-F1F0-4C75-A729-0D44D5D1F0B7}" type="presParOf" srcId="{D5D68262-946A-4D61-9807-76ABBF6BF39F}" destId="{BBADA073-2A69-4C4D-AF4D-60BA352B0A12}" srcOrd="11" destOrd="0" presId="urn:microsoft.com/office/officeart/2005/8/layout/radial6"/>
    <dgm:cxn modelId="{9A8A595C-2806-472A-93EF-38A514A7B237}" type="presParOf" srcId="{D5D68262-946A-4D61-9807-76ABBF6BF39F}" destId="{556AA68B-FD33-4990-BE1E-151FB8450EBA}" srcOrd="12" destOrd="0" presId="urn:microsoft.com/office/officeart/2005/8/layout/radial6"/>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FEA3E1-ECBA-46D5-B56C-8CBE17971AF1}" type="doc">
      <dgm:prSet loTypeId="urn:microsoft.com/office/officeart/2008/layout/RadialCluster" loCatId="cycle" qsTypeId="urn:microsoft.com/office/officeart/2005/8/quickstyle/3d1" qsCatId="3D" csTypeId="urn:microsoft.com/office/officeart/2005/8/colors/accent0_3" csCatId="mainScheme" phldr="1"/>
      <dgm:spPr/>
      <dgm:t>
        <a:bodyPr/>
        <a:lstStyle/>
        <a:p>
          <a:endParaRPr lang="en-US"/>
        </a:p>
      </dgm:t>
    </dgm:pt>
    <dgm:pt modelId="{63576EAE-A903-49F5-85BB-3FF8249B0835}">
      <dgm:prSet phldrT="[Text]"/>
      <dgm:spPr/>
      <dgm:t>
        <a:bodyPr/>
        <a:lstStyle/>
        <a:p>
          <a:r>
            <a:rPr lang="en-US" b="1" dirty="0"/>
            <a:t>HFT</a:t>
          </a:r>
        </a:p>
      </dgm:t>
    </dgm:pt>
    <dgm:pt modelId="{8C4CE3AC-D5DC-4013-B2D1-DA27261F2B13}" type="parTrans" cxnId="{5EE6AD83-726C-43F8-A540-3A7DA0D13ACB}">
      <dgm:prSet/>
      <dgm:spPr/>
      <dgm:t>
        <a:bodyPr/>
        <a:lstStyle/>
        <a:p>
          <a:endParaRPr lang="en-US"/>
        </a:p>
      </dgm:t>
    </dgm:pt>
    <dgm:pt modelId="{1A28681A-619A-4E81-886D-08C8AF3FF74F}" type="sibTrans" cxnId="{5EE6AD83-726C-43F8-A540-3A7DA0D13ACB}">
      <dgm:prSet/>
      <dgm:spPr/>
      <dgm:t>
        <a:bodyPr/>
        <a:lstStyle/>
        <a:p>
          <a:endParaRPr lang="en-US"/>
        </a:p>
      </dgm:t>
    </dgm:pt>
    <dgm:pt modelId="{63AD06FF-EF92-4759-B317-B5F1BAC08A1C}">
      <dgm:prSet phldrT="[Text]"/>
      <dgm:spPr/>
      <dgm:t>
        <a:bodyPr/>
        <a:lstStyle/>
        <a:p>
          <a:r>
            <a:rPr lang="en-US" b="1" dirty="0"/>
            <a:t>LARGE WINS ON SMALL CHANGES</a:t>
          </a:r>
        </a:p>
      </dgm:t>
    </dgm:pt>
    <dgm:pt modelId="{DF556194-5FBF-43BC-9255-63999F3CEAB3}" type="parTrans" cxnId="{1BDA8776-EF3E-404E-89D0-A857EFE9141F}">
      <dgm:prSet/>
      <dgm:spPr/>
      <dgm:t>
        <a:bodyPr/>
        <a:lstStyle/>
        <a:p>
          <a:endParaRPr lang="en-US"/>
        </a:p>
      </dgm:t>
    </dgm:pt>
    <dgm:pt modelId="{B6116D45-8E45-4E7E-B77B-EF218E202C36}" type="sibTrans" cxnId="{1BDA8776-EF3E-404E-89D0-A857EFE9141F}">
      <dgm:prSet/>
      <dgm:spPr/>
      <dgm:t>
        <a:bodyPr/>
        <a:lstStyle/>
        <a:p>
          <a:endParaRPr lang="en-US"/>
        </a:p>
      </dgm:t>
    </dgm:pt>
    <dgm:pt modelId="{C937C935-07B6-4D48-AC32-5842C14A227A}">
      <dgm:prSet phldrT="[Text]"/>
      <dgm:spPr/>
      <dgm:t>
        <a:bodyPr/>
        <a:lstStyle/>
        <a:p>
          <a:r>
            <a:rPr lang="en-US" b="1" dirty="0"/>
            <a:t>HIGH MARKET LIQUIDITY</a:t>
          </a:r>
        </a:p>
      </dgm:t>
    </dgm:pt>
    <dgm:pt modelId="{AEABCA84-E625-4740-8DA7-F16FE7E5EBB3}" type="parTrans" cxnId="{EB0ED859-82D1-4D5E-A39D-B5F514FAED7A}">
      <dgm:prSet/>
      <dgm:spPr/>
      <dgm:t>
        <a:bodyPr/>
        <a:lstStyle/>
        <a:p>
          <a:endParaRPr lang="en-US"/>
        </a:p>
      </dgm:t>
    </dgm:pt>
    <dgm:pt modelId="{61F9E4B3-2B77-40A2-BC36-E50E57901A2C}" type="sibTrans" cxnId="{EB0ED859-82D1-4D5E-A39D-B5F514FAED7A}">
      <dgm:prSet/>
      <dgm:spPr/>
      <dgm:t>
        <a:bodyPr/>
        <a:lstStyle/>
        <a:p>
          <a:endParaRPr lang="en-US"/>
        </a:p>
      </dgm:t>
    </dgm:pt>
    <dgm:pt modelId="{14376577-15C0-4FDE-AF3C-51B106718EA8}">
      <dgm:prSet phldrT="[Text]"/>
      <dgm:spPr/>
      <dgm:t>
        <a:bodyPr/>
        <a:lstStyle/>
        <a:p>
          <a:r>
            <a:rPr lang="en-US" b="1" dirty="0"/>
            <a:t>EXPANDED OPPORTUNITIES</a:t>
          </a:r>
        </a:p>
      </dgm:t>
    </dgm:pt>
    <dgm:pt modelId="{B0C15A0B-B968-41BF-8BC5-B5B0D4CF6E8D}" type="parTrans" cxnId="{DB6E7A7A-7765-47A3-BF41-2E112A86F598}">
      <dgm:prSet/>
      <dgm:spPr/>
      <dgm:t>
        <a:bodyPr/>
        <a:lstStyle/>
        <a:p>
          <a:endParaRPr lang="en-US"/>
        </a:p>
      </dgm:t>
    </dgm:pt>
    <dgm:pt modelId="{71B3F81C-FA3D-46E3-B2A9-563D6CEA388E}" type="sibTrans" cxnId="{DB6E7A7A-7765-47A3-BF41-2E112A86F598}">
      <dgm:prSet/>
      <dgm:spPr/>
      <dgm:t>
        <a:bodyPr/>
        <a:lstStyle/>
        <a:p>
          <a:endParaRPr lang="en-US"/>
        </a:p>
      </dgm:t>
    </dgm:pt>
    <dgm:pt modelId="{021302A7-B3F0-4124-AA65-88B11D9A95A0}" type="pres">
      <dgm:prSet presAssocID="{EAFEA3E1-ECBA-46D5-B56C-8CBE17971AF1}" presName="Name0" presStyleCnt="0">
        <dgm:presLayoutVars>
          <dgm:chMax val="1"/>
          <dgm:chPref val="1"/>
          <dgm:dir/>
          <dgm:animOne val="branch"/>
          <dgm:animLvl val="lvl"/>
        </dgm:presLayoutVars>
      </dgm:prSet>
      <dgm:spPr/>
    </dgm:pt>
    <dgm:pt modelId="{F72FAE65-CAA8-486A-86F0-CDA1CBC6186F}" type="pres">
      <dgm:prSet presAssocID="{63576EAE-A903-49F5-85BB-3FF8249B0835}" presName="singleCycle" presStyleCnt="0"/>
      <dgm:spPr/>
    </dgm:pt>
    <dgm:pt modelId="{29D0C27E-8DB9-4030-A6D3-04C8598FE159}" type="pres">
      <dgm:prSet presAssocID="{63576EAE-A903-49F5-85BB-3FF8249B0835}" presName="singleCenter" presStyleLbl="node1" presStyleIdx="0" presStyleCnt="4">
        <dgm:presLayoutVars>
          <dgm:chMax val="7"/>
          <dgm:chPref val="7"/>
        </dgm:presLayoutVars>
      </dgm:prSet>
      <dgm:spPr/>
    </dgm:pt>
    <dgm:pt modelId="{D8314780-2DA2-464F-B6EA-E93D942AB6C8}" type="pres">
      <dgm:prSet presAssocID="{DF556194-5FBF-43BC-9255-63999F3CEAB3}" presName="Name56" presStyleLbl="parChTrans1D2" presStyleIdx="0" presStyleCnt="3"/>
      <dgm:spPr/>
    </dgm:pt>
    <dgm:pt modelId="{1ABEBE37-D851-46DC-8543-0B735C7898BF}" type="pres">
      <dgm:prSet presAssocID="{63AD06FF-EF92-4759-B317-B5F1BAC08A1C}" presName="text0" presStyleLbl="node1" presStyleIdx="1" presStyleCnt="4" custScaleX="186036">
        <dgm:presLayoutVars>
          <dgm:bulletEnabled val="1"/>
        </dgm:presLayoutVars>
      </dgm:prSet>
      <dgm:spPr/>
    </dgm:pt>
    <dgm:pt modelId="{560EF138-8D1B-4A47-B9A9-292B289ED40C}" type="pres">
      <dgm:prSet presAssocID="{AEABCA84-E625-4740-8DA7-F16FE7E5EBB3}" presName="Name56" presStyleLbl="parChTrans1D2" presStyleIdx="1" presStyleCnt="3"/>
      <dgm:spPr/>
    </dgm:pt>
    <dgm:pt modelId="{DF3389D0-52C6-40BA-90A4-8C9F2D0AFF05}" type="pres">
      <dgm:prSet presAssocID="{C937C935-07B6-4D48-AC32-5842C14A227A}" presName="text0" presStyleLbl="node1" presStyleIdx="2" presStyleCnt="4" custScaleX="188228">
        <dgm:presLayoutVars>
          <dgm:bulletEnabled val="1"/>
        </dgm:presLayoutVars>
      </dgm:prSet>
      <dgm:spPr/>
    </dgm:pt>
    <dgm:pt modelId="{3717B216-2C7F-4147-8D74-2A478AD5CBA0}" type="pres">
      <dgm:prSet presAssocID="{B0C15A0B-B968-41BF-8BC5-B5B0D4CF6E8D}" presName="Name56" presStyleLbl="parChTrans1D2" presStyleIdx="2" presStyleCnt="3"/>
      <dgm:spPr/>
    </dgm:pt>
    <dgm:pt modelId="{31DC707F-1283-4072-B7D0-08E189455AD1}" type="pres">
      <dgm:prSet presAssocID="{14376577-15C0-4FDE-AF3C-51B106718EA8}" presName="text0" presStyleLbl="node1" presStyleIdx="3" presStyleCnt="4" custScaleX="172257">
        <dgm:presLayoutVars>
          <dgm:bulletEnabled val="1"/>
        </dgm:presLayoutVars>
      </dgm:prSet>
      <dgm:spPr/>
    </dgm:pt>
  </dgm:ptLst>
  <dgm:cxnLst>
    <dgm:cxn modelId="{ABCC203D-E898-4FE3-BF1E-EE1855BA9E35}" type="presOf" srcId="{AEABCA84-E625-4740-8DA7-F16FE7E5EBB3}" destId="{560EF138-8D1B-4A47-B9A9-292B289ED40C}" srcOrd="0" destOrd="0" presId="urn:microsoft.com/office/officeart/2008/layout/RadialCluster"/>
    <dgm:cxn modelId="{F75F775D-209C-48F5-874A-588671B2C35F}" type="presOf" srcId="{B0C15A0B-B968-41BF-8BC5-B5B0D4CF6E8D}" destId="{3717B216-2C7F-4147-8D74-2A478AD5CBA0}" srcOrd="0" destOrd="0" presId="urn:microsoft.com/office/officeart/2008/layout/RadialCluster"/>
    <dgm:cxn modelId="{77223345-66D4-4FFB-8476-E17A518D5334}" type="presOf" srcId="{EAFEA3E1-ECBA-46D5-B56C-8CBE17971AF1}" destId="{021302A7-B3F0-4124-AA65-88B11D9A95A0}" srcOrd="0" destOrd="0" presId="urn:microsoft.com/office/officeart/2008/layout/RadialCluster"/>
    <dgm:cxn modelId="{1BDA8776-EF3E-404E-89D0-A857EFE9141F}" srcId="{63576EAE-A903-49F5-85BB-3FF8249B0835}" destId="{63AD06FF-EF92-4759-B317-B5F1BAC08A1C}" srcOrd="0" destOrd="0" parTransId="{DF556194-5FBF-43BC-9255-63999F3CEAB3}" sibTransId="{B6116D45-8E45-4E7E-B77B-EF218E202C36}"/>
    <dgm:cxn modelId="{EB0ED859-82D1-4D5E-A39D-B5F514FAED7A}" srcId="{63576EAE-A903-49F5-85BB-3FF8249B0835}" destId="{C937C935-07B6-4D48-AC32-5842C14A227A}" srcOrd="1" destOrd="0" parTransId="{AEABCA84-E625-4740-8DA7-F16FE7E5EBB3}" sibTransId="{61F9E4B3-2B77-40A2-BC36-E50E57901A2C}"/>
    <dgm:cxn modelId="{DB6E7A7A-7765-47A3-BF41-2E112A86F598}" srcId="{63576EAE-A903-49F5-85BB-3FF8249B0835}" destId="{14376577-15C0-4FDE-AF3C-51B106718EA8}" srcOrd="2" destOrd="0" parTransId="{B0C15A0B-B968-41BF-8BC5-B5B0D4CF6E8D}" sibTransId="{71B3F81C-FA3D-46E3-B2A9-563D6CEA388E}"/>
    <dgm:cxn modelId="{5EE6AD83-726C-43F8-A540-3A7DA0D13ACB}" srcId="{EAFEA3E1-ECBA-46D5-B56C-8CBE17971AF1}" destId="{63576EAE-A903-49F5-85BB-3FF8249B0835}" srcOrd="0" destOrd="0" parTransId="{8C4CE3AC-D5DC-4013-B2D1-DA27261F2B13}" sibTransId="{1A28681A-619A-4E81-886D-08C8AF3FF74F}"/>
    <dgm:cxn modelId="{CD402D8B-5AE6-41BB-8681-A6135D13C6AC}" type="presOf" srcId="{63576EAE-A903-49F5-85BB-3FF8249B0835}" destId="{29D0C27E-8DB9-4030-A6D3-04C8598FE159}" srcOrd="0" destOrd="0" presId="urn:microsoft.com/office/officeart/2008/layout/RadialCluster"/>
    <dgm:cxn modelId="{DBCDD8A0-1780-4426-ADFB-6375A3DF0673}" type="presOf" srcId="{C937C935-07B6-4D48-AC32-5842C14A227A}" destId="{DF3389D0-52C6-40BA-90A4-8C9F2D0AFF05}" srcOrd="0" destOrd="0" presId="urn:microsoft.com/office/officeart/2008/layout/RadialCluster"/>
    <dgm:cxn modelId="{7B0166B3-E37B-425E-9BBA-FA82E6288A8B}" type="presOf" srcId="{DF556194-5FBF-43BC-9255-63999F3CEAB3}" destId="{D8314780-2DA2-464F-B6EA-E93D942AB6C8}" srcOrd="0" destOrd="0" presId="urn:microsoft.com/office/officeart/2008/layout/RadialCluster"/>
    <dgm:cxn modelId="{5B4315BD-A43F-4BFC-90F5-57351855E92E}" type="presOf" srcId="{14376577-15C0-4FDE-AF3C-51B106718EA8}" destId="{31DC707F-1283-4072-B7D0-08E189455AD1}" srcOrd="0" destOrd="0" presId="urn:microsoft.com/office/officeart/2008/layout/RadialCluster"/>
    <dgm:cxn modelId="{49710BF1-3134-4DD7-B005-0DFCAF76CB0E}" type="presOf" srcId="{63AD06FF-EF92-4759-B317-B5F1BAC08A1C}" destId="{1ABEBE37-D851-46DC-8543-0B735C7898BF}" srcOrd="0" destOrd="0" presId="urn:microsoft.com/office/officeart/2008/layout/RadialCluster"/>
    <dgm:cxn modelId="{5DD3B909-B08D-40DF-A3C8-0FBD894742F3}" type="presParOf" srcId="{021302A7-B3F0-4124-AA65-88B11D9A95A0}" destId="{F72FAE65-CAA8-486A-86F0-CDA1CBC6186F}" srcOrd="0" destOrd="0" presId="urn:microsoft.com/office/officeart/2008/layout/RadialCluster"/>
    <dgm:cxn modelId="{D690AE30-3A61-4E49-967B-5694F2B7AD6E}" type="presParOf" srcId="{F72FAE65-CAA8-486A-86F0-CDA1CBC6186F}" destId="{29D0C27E-8DB9-4030-A6D3-04C8598FE159}" srcOrd="0" destOrd="0" presId="urn:microsoft.com/office/officeart/2008/layout/RadialCluster"/>
    <dgm:cxn modelId="{8A398380-2DEC-4544-847A-2A1C91892256}" type="presParOf" srcId="{F72FAE65-CAA8-486A-86F0-CDA1CBC6186F}" destId="{D8314780-2DA2-464F-B6EA-E93D942AB6C8}" srcOrd="1" destOrd="0" presId="urn:microsoft.com/office/officeart/2008/layout/RadialCluster"/>
    <dgm:cxn modelId="{0FD09F3B-C7E6-4CC9-92C3-EEB351DB99F4}" type="presParOf" srcId="{F72FAE65-CAA8-486A-86F0-CDA1CBC6186F}" destId="{1ABEBE37-D851-46DC-8543-0B735C7898BF}" srcOrd="2" destOrd="0" presId="urn:microsoft.com/office/officeart/2008/layout/RadialCluster"/>
    <dgm:cxn modelId="{DAC5CCF2-CF4A-4CFC-9F8B-683A1F8A1BB0}" type="presParOf" srcId="{F72FAE65-CAA8-486A-86F0-CDA1CBC6186F}" destId="{560EF138-8D1B-4A47-B9A9-292B289ED40C}" srcOrd="3" destOrd="0" presId="urn:microsoft.com/office/officeart/2008/layout/RadialCluster"/>
    <dgm:cxn modelId="{4D11FADA-99D4-4A37-AF2E-36BC6ED12CCC}" type="presParOf" srcId="{F72FAE65-CAA8-486A-86F0-CDA1CBC6186F}" destId="{DF3389D0-52C6-40BA-90A4-8C9F2D0AFF05}" srcOrd="4" destOrd="0" presId="urn:microsoft.com/office/officeart/2008/layout/RadialCluster"/>
    <dgm:cxn modelId="{95365CAB-F7E6-431F-880D-E7847F49DC15}" type="presParOf" srcId="{F72FAE65-CAA8-486A-86F0-CDA1CBC6186F}" destId="{3717B216-2C7F-4147-8D74-2A478AD5CBA0}" srcOrd="5" destOrd="0" presId="urn:microsoft.com/office/officeart/2008/layout/RadialCluster"/>
    <dgm:cxn modelId="{C81DE921-D400-49D1-B468-EF5A4A0BCB8A}" type="presParOf" srcId="{F72FAE65-CAA8-486A-86F0-CDA1CBC6186F}" destId="{31DC707F-1283-4072-B7D0-08E189455AD1}" srcOrd="6" destOrd="0" presId="urn:microsoft.com/office/officeart/2008/layout/RadialCluster"/>
  </dgm:cxnLst>
  <dgm:bg/>
  <dgm:whole/>
  <dgm:extLst>
    <a:ext uri="http://schemas.microsoft.com/office/drawing/2008/diagram">
      <dsp:dataModelExt xmlns:dsp="http://schemas.microsoft.com/office/drawing/2008/diagram" relId="rId3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E232AC5-A1C9-454C-A179-E6333C78B379}"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0C1C67D3-EA56-4ADA-9BAB-C80C6B2F7F9F}">
      <dgm:prSet phldrT="[Text]" custT="1"/>
      <dgm:spPr/>
      <dgm:t>
        <a:bodyPr/>
        <a:lstStyle/>
        <a:p>
          <a:r>
            <a:rPr lang="en-US" sz="2400" b="1" dirty="0">
              <a:solidFill>
                <a:srgbClr val="FACDAE"/>
              </a:solidFill>
            </a:rPr>
            <a:t>SKILL SET</a:t>
          </a:r>
        </a:p>
      </dgm:t>
    </dgm:pt>
    <dgm:pt modelId="{090B0F13-661F-49A8-971C-76189416F28B}" type="parTrans" cxnId="{A4E3DFA7-363E-4382-9E12-64605C346AD5}">
      <dgm:prSet/>
      <dgm:spPr/>
      <dgm:t>
        <a:bodyPr/>
        <a:lstStyle/>
        <a:p>
          <a:endParaRPr lang="en-US"/>
        </a:p>
      </dgm:t>
    </dgm:pt>
    <dgm:pt modelId="{9A1886FB-97F8-412E-B154-EC0DBD86C058}" type="sibTrans" cxnId="{A4E3DFA7-363E-4382-9E12-64605C346AD5}">
      <dgm:prSet/>
      <dgm:spPr/>
      <dgm:t>
        <a:bodyPr/>
        <a:lstStyle/>
        <a:p>
          <a:endParaRPr lang="en-US"/>
        </a:p>
      </dgm:t>
    </dgm:pt>
    <dgm:pt modelId="{D93788ED-B079-40E4-960D-2259C70274BC}">
      <dgm:prSet phldrT="[Text]" custT="1"/>
      <dgm:spPr/>
      <dgm:t>
        <a:bodyPr/>
        <a:lstStyle/>
        <a:p>
          <a:r>
            <a:rPr lang="en-US" sz="2400" b="1" dirty="0">
              <a:solidFill>
                <a:srgbClr val="FACDAE"/>
              </a:solidFill>
            </a:rPr>
            <a:t>C++</a:t>
          </a:r>
        </a:p>
      </dgm:t>
    </dgm:pt>
    <dgm:pt modelId="{9545268A-023D-48FC-BC0E-EE3CF9E88DA1}" type="parTrans" cxnId="{F317AB53-87E8-4986-BBD9-3D4E55AA8F0F}">
      <dgm:prSet/>
      <dgm:spPr/>
      <dgm:t>
        <a:bodyPr/>
        <a:lstStyle/>
        <a:p>
          <a:endParaRPr lang="en-US"/>
        </a:p>
      </dgm:t>
    </dgm:pt>
    <dgm:pt modelId="{30621D28-CB94-452A-9191-56CE389EF1F8}" type="sibTrans" cxnId="{F317AB53-87E8-4986-BBD9-3D4E55AA8F0F}">
      <dgm:prSet/>
      <dgm:spPr/>
      <dgm:t>
        <a:bodyPr/>
        <a:lstStyle/>
        <a:p>
          <a:endParaRPr lang="en-US"/>
        </a:p>
      </dgm:t>
    </dgm:pt>
    <dgm:pt modelId="{EF8822E8-CD8A-4E27-B295-2012484DBE16}">
      <dgm:prSet phldrT="[Text]" custT="1"/>
      <dgm:spPr/>
      <dgm:t>
        <a:bodyPr/>
        <a:lstStyle/>
        <a:p>
          <a:r>
            <a:rPr lang="en-US" sz="2400" b="1" dirty="0">
              <a:solidFill>
                <a:srgbClr val="FACDAE"/>
              </a:solidFill>
            </a:rPr>
            <a:t>PYTHON</a:t>
          </a:r>
        </a:p>
      </dgm:t>
    </dgm:pt>
    <dgm:pt modelId="{758B3BCC-1255-4CCD-B129-F17BF1799E1A}" type="parTrans" cxnId="{0AF0ABAF-6F70-4C18-8802-1D53F7EA8088}">
      <dgm:prSet/>
      <dgm:spPr/>
      <dgm:t>
        <a:bodyPr/>
        <a:lstStyle/>
        <a:p>
          <a:endParaRPr lang="en-US"/>
        </a:p>
      </dgm:t>
    </dgm:pt>
    <dgm:pt modelId="{232718BF-9270-4E64-883F-3FA61E0051A6}" type="sibTrans" cxnId="{0AF0ABAF-6F70-4C18-8802-1D53F7EA8088}">
      <dgm:prSet/>
      <dgm:spPr/>
      <dgm:t>
        <a:bodyPr/>
        <a:lstStyle/>
        <a:p>
          <a:endParaRPr lang="en-US"/>
        </a:p>
      </dgm:t>
    </dgm:pt>
    <dgm:pt modelId="{884626E8-1FA0-442A-861B-9E98DF2CCA26}">
      <dgm:prSet phldrT="[Text]" custT="1"/>
      <dgm:spPr/>
      <dgm:t>
        <a:bodyPr/>
        <a:lstStyle/>
        <a:p>
          <a:r>
            <a:rPr lang="en-US" sz="2400" b="1" dirty="0">
              <a:solidFill>
                <a:srgbClr val="FACDAE"/>
              </a:solidFill>
            </a:rPr>
            <a:t>ML</a:t>
          </a:r>
        </a:p>
      </dgm:t>
    </dgm:pt>
    <dgm:pt modelId="{035FAE63-2EC1-4208-8B3A-15C07FC8FB07}" type="parTrans" cxnId="{BEAC296F-C6D2-40E9-9770-00C52BD92DEE}">
      <dgm:prSet/>
      <dgm:spPr/>
      <dgm:t>
        <a:bodyPr/>
        <a:lstStyle/>
        <a:p>
          <a:endParaRPr lang="en-US"/>
        </a:p>
      </dgm:t>
    </dgm:pt>
    <dgm:pt modelId="{13562F58-2299-4717-B016-45413EECD081}" type="sibTrans" cxnId="{BEAC296F-C6D2-40E9-9770-00C52BD92DEE}">
      <dgm:prSet/>
      <dgm:spPr/>
      <dgm:t>
        <a:bodyPr/>
        <a:lstStyle/>
        <a:p>
          <a:endParaRPr lang="en-US"/>
        </a:p>
      </dgm:t>
    </dgm:pt>
    <dgm:pt modelId="{E120CC35-2762-4857-A1FA-C2A425EEDC0C}">
      <dgm:prSet phldrT="[Text]" custT="1"/>
      <dgm:spPr/>
      <dgm:t>
        <a:bodyPr/>
        <a:lstStyle/>
        <a:p>
          <a:r>
            <a:rPr lang="en-US" sz="2400" b="1" dirty="0">
              <a:solidFill>
                <a:srgbClr val="FACDAE"/>
              </a:solidFill>
            </a:rPr>
            <a:t>CLOUD TECHNOLOGY</a:t>
          </a:r>
        </a:p>
      </dgm:t>
    </dgm:pt>
    <dgm:pt modelId="{975507CD-D3DD-42DD-9BFF-1E5E298E102F}" type="parTrans" cxnId="{C91C9741-4594-4CBC-B616-126EB0BBC3B5}">
      <dgm:prSet/>
      <dgm:spPr/>
      <dgm:t>
        <a:bodyPr/>
        <a:lstStyle/>
        <a:p>
          <a:endParaRPr lang="en-US"/>
        </a:p>
      </dgm:t>
    </dgm:pt>
    <dgm:pt modelId="{FA56BA22-F435-4DE7-B87A-9BA9910ED817}" type="sibTrans" cxnId="{C91C9741-4594-4CBC-B616-126EB0BBC3B5}">
      <dgm:prSet/>
      <dgm:spPr/>
      <dgm:t>
        <a:bodyPr/>
        <a:lstStyle/>
        <a:p>
          <a:endParaRPr lang="en-US"/>
        </a:p>
      </dgm:t>
    </dgm:pt>
    <dgm:pt modelId="{2C48553E-58C3-47FD-8086-61E0C2BE8BF8}">
      <dgm:prSet phldrT="[Text]" custT="1"/>
      <dgm:spPr/>
      <dgm:t>
        <a:bodyPr/>
        <a:lstStyle/>
        <a:p>
          <a:r>
            <a:rPr lang="en-US" sz="2400" b="1" dirty="0">
              <a:solidFill>
                <a:srgbClr val="FACDAE"/>
              </a:solidFill>
            </a:rPr>
            <a:t>FPGA HARDWARE</a:t>
          </a:r>
        </a:p>
      </dgm:t>
    </dgm:pt>
    <dgm:pt modelId="{B0E701E9-7990-4889-87E2-E7F0567B6D09}" type="parTrans" cxnId="{8C8C6E06-DA39-459D-8E5D-C35A97E7AC3F}">
      <dgm:prSet/>
      <dgm:spPr/>
      <dgm:t>
        <a:bodyPr/>
        <a:lstStyle/>
        <a:p>
          <a:endParaRPr lang="en-US"/>
        </a:p>
      </dgm:t>
    </dgm:pt>
    <dgm:pt modelId="{E6FAB50B-07B9-46F1-A23B-FA0C75D51488}" type="sibTrans" cxnId="{8C8C6E06-DA39-459D-8E5D-C35A97E7AC3F}">
      <dgm:prSet/>
      <dgm:spPr/>
      <dgm:t>
        <a:bodyPr/>
        <a:lstStyle/>
        <a:p>
          <a:endParaRPr lang="en-US"/>
        </a:p>
      </dgm:t>
    </dgm:pt>
    <dgm:pt modelId="{5C5C0E5D-5D25-4107-9BD4-EE7BE9233FAC}">
      <dgm:prSet phldrT="[Text]" custT="1"/>
      <dgm:spPr/>
      <dgm:t>
        <a:bodyPr/>
        <a:lstStyle/>
        <a:p>
          <a:r>
            <a:rPr lang="en-US" sz="2400" b="1" dirty="0">
              <a:solidFill>
                <a:srgbClr val="FACDAE"/>
              </a:solidFill>
            </a:rPr>
            <a:t>API COMMUNICATION</a:t>
          </a:r>
        </a:p>
      </dgm:t>
    </dgm:pt>
    <dgm:pt modelId="{55D1377C-69B7-4618-A768-CE939EFA626F}" type="parTrans" cxnId="{6DFB69E7-3C55-4996-953A-CE8AF1BC0BE1}">
      <dgm:prSet/>
      <dgm:spPr/>
      <dgm:t>
        <a:bodyPr/>
        <a:lstStyle/>
        <a:p>
          <a:endParaRPr lang="en-US"/>
        </a:p>
      </dgm:t>
    </dgm:pt>
    <dgm:pt modelId="{39CA77F6-DF89-42BA-8E0C-99E232551DAA}" type="sibTrans" cxnId="{6DFB69E7-3C55-4996-953A-CE8AF1BC0BE1}">
      <dgm:prSet/>
      <dgm:spPr/>
      <dgm:t>
        <a:bodyPr/>
        <a:lstStyle/>
        <a:p>
          <a:endParaRPr lang="en-US"/>
        </a:p>
      </dgm:t>
    </dgm:pt>
    <dgm:pt modelId="{53CACE2F-99B4-48A6-8D49-59EBE97B6ACF}">
      <dgm:prSet phldrT="[Text]" custT="1"/>
      <dgm:spPr/>
      <dgm:t>
        <a:bodyPr/>
        <a:lstStyle/>
        <a:p>
          <a:r>
            <a:rPr lang="en-US" sz="2400" b="1" dirty="0">
              <a:solidFill>
                <a:srgbClr val="FACDAE"/>
              </a:solidFill>
            </a:rPr>
            <a:t>VHDL</a:t>
          </a:r>
        </a:p>
      </dgm:t>
    </dgm:pt>
    <dgm:pt modelId="{155AADF5-541C-47D6-9003-8EC88FF14BC9}" type="parTrans" cxnId="{5A1DFB2A-7ABA-4AD6-9792-D35D5ED80996}">
      <dgm:prSet/>
      <dgm:spPr/>
      <dgm:t>
        <a:bodyPr/>
        <a:lstStyle/>
        <a:p>
          <a:endParaRPr lang="en-US"/>
        </a:p>
      </dgm:t>
    </dgm:pt>
    <dgm:pt modelId="{EE4FF67B-8D98-4AE9-A942-7B1E3C62AA18}" type="sibTrans" cxnId="{5A1DFB2A-7ABA-4AD6-9792-D35D5ED80996}">
      <dgm:prSet/>
      <dgm:spPr/>
      <dgm:t>
        <a:bodyPr/>
        <a:lstStyle/>
        <a:p>
          <a:endParaRPr lang="en-US"/>
        </a:p>
      </dgm:t>
    </dgm:pt>
    <dgm:pt modelId="{77E51946-98F3-418A-A018-AFEE95DC111F}">
      <dgm:prSet phldrT="[Text]" custT="1"/>
      <dgm:spPr/>
      <dgm:t>
        <a:bodyPr/>
        <a:lstStyle/>
        <a:p>
          <a:r>
            <a:rPr lang="en-US" sz="2400" b="1" dirty="0">
              <a:solidFill>
                <a:srgbClr val="FACDAE"/>
              </a:solidFill>
            </a:rPr>
            <a:t>VIVADO SOFTWARE</a:t>
          </a:r>
        </a:p>
      </dgm:t>
    </dgm:pt>
    <dgm:pt modelId="{B793F8E3-1655-408C-9005-D144B775A391}" type="parTrans" cxnId="{127D4D0F-B9C5-4588-807C-D793463CA669}">
      <dgm:prSet/>
      <dgm:spPr/>
      <dgm:t>
        <a:bodyPr/>
        <a:lstStyle/>
        <a:p>
          <a:endParaRPr lang="en-US"/>
        </a:p>
      </dgm:t>
    </dgm:pt>
    <dgm:pt modelId="{1386D50B-96E4-487A-BA7E-BBFDCFA60C32}" type="sibTrans" cxnId="{127D4D0F-B9C5-4588-807C-D793463CA669}">
      <dgm:prSet/>
      <dgm:spPr/>
      <dgm:t>
        <a:bodyPr/>
        <a:lstStyle/>
        <a:p>
          <a:endParaRPr lang="en-US"/>
        </a:p>
      </dgm:t>
    </dgm:pt>
    <dgm:pt modelId="{B58508B8-C06C-489B-9CC4-964A335E918F}" type="pres">
      <dgm:prSet presAssocID="{CE232AC5-A1C9-454C-A179-E6333C78B379}" presName="Name0" presStyleCnt="0">
        <dgm:presLayoutVars>
          <dgm:chMax val="7"/>
          <dgm:chPref val="7"/>
          <dgm:dir/>
          <dgm:animLvl val="lvl"/>
        </dgm:presLayoutVars>
      </dgm:prSet>
      <dgm:spPr/>
    </dgm:pt>
    <dgm:pt modelId="{862C028E-D5EB-4F5D-A98B-CB64EB38EF3C}" type="pres">
      <dgm:prSet presAssocID="{0C1C67D3-EA56-4ADA-9BAB-C80C6B2F7F9F}" presName="Accent1" presStyleCnt="0"/>
      <dgm:spPr/>
    </dgm:pt>
    <dgm:pt modelId="{A737A895-8C8F-41D2-9451-0A0FA34729A2}" type="pres">
      <dgm:prSet presAssocID="{0C1C67D3-EA56-4ADA-9BAB-C80C6B2F7F9F}" presName="Accent" presStyleLbl="node1" presStyleIdx="0" presStyleCnt="1"/>
      <dgm:spPr/>
    </dgm:pt>
    <dgm:pt modelId="{2210BABD-6B93-4DD3-8E6B-2E79FC96D2BA}" type="pres">
      <dgm:prSet presAssocID="{0C1C67D3-EA56-4ADA-9BAB-C80C6B2F7F9F}" presName="Child1" presStyleLbl="revTx" presStyleIdx="0" presStyleCnt="2">
        <dgm:presLayoutVars>
          <dgm:chMax val="0"/>
          <dgm:chPref val="0"/>
          <dgm:bulletEnabled val="1"/>
        </dgm:presLayoutVars>
      </dgm:prSet>
      <dgm:spPr/>
    </dgm:pt>
    <dgm:pt modelId="{36B352FF-931C-47CB-8F66-165AB6879361}" type="pres">
      <dgm:prSet presAssocID="{0C1C67D3-EA56-4ADA-9BAB-C80C6B2F7F9F}" presName="Parent1" presStyleLbl="revTx" presStyleIdx="1" presStyleCnt="2">
        <dgm:presLayoutVars>
          <dgm:chMax val="1"/>
          <dgm:chPref val="1"/>
          <dgm:bulletEnabled val="1"/>
        </dgm:presLayoutVars>
      </dgm:prSet>
      <dgm:spPr/>
    </dgm:pt>
  </dgm:ptLst>
  <dgm:cxnLst>
    <dgm:cxn modelId="{8C8C6E06-DA39-459D-8E5D-C35A97E7AC3F}" srcId="{0C1C67D3-EA56-4ADA-9BAB-C80C6B2F7F9F}" destId="{2C48553E-58C3-47FD-8086-61E0C2BE8BF8}" srcOrd="6" destOrd="0" parTransId="{B0E701E9-7990-4889-87E2-E7F0567B6D09}" sibTransId="{E6FAB50B-07B9-46F1-A23B-FA0C75D51488}"/>
    <dgm:cxn modelId="{27930D0F-8F7E-44B8-8D0B-F651A4553A2A}" type="presOf" srcId="{5C5C0E5D-5D25-4107-9BD4-EE7BE9233FAC}" destId="{2210BABD-6B93-4DD3-8E6B-2E79FC96D2BA}" srcOrd="0" destOrd="7" presId="urn:microsoft.com/office/officeart/2009/layout/CircleArrowProcess"/>
    <dgm:cxn modelId="{127D4D0F-B9C5-4588-807C-D793463CA669}" srcId="{0C1C67D3-EA56-4ADA-9BAB-C80C6B2F7F9F}" destId="{77E51946-98F3-418A-A018-AFEE95DC111F}" srcOrd="4" destOrd="0" parTransId="{B793F8E3-1655-408C-9005-D144B775A391}" sibTransId="{1386D50B-96E4-487A-BA7E-BBFDCFA60C32}"/>
    <dgm:cxn modelId="{892D3C21-6A2A-4CD5-9525-C5DE65FF120E}" type="presOf" srcId="{2C48553E-58C3-47FD-8086-61E0C2BE8BF8}" destId="{2210BABD-6B93-4DD3-8E6B-2E79FC96D2BA}" srcOrd="0" destOrd="6" presId="urn:microsoft.com/office/officeart/2009/layout/CircleArrowProcess"/>
    <dgm:cxn modelId="{5A1DFB2A-7ABA-4AD6-9792-D35D5ED80996}" srcId="{0C1C67D3-EA56-4ADA-9BAB-C80C6B2F7F9F}" destId="{53CACE2F-99B4-48A6-8D49-59EBE97B6ACF}" srcOrd="2" destOrd="0" parTransId="{155AADF5-541C-47D6-9003-8EC88FF14BC9}" sibTransId="{EE4FF67B-8D98-4AE9-A942-7B1E3C62AA18}"/>
    <dgm:cxn modelId="{ACB4D12F-6DD0-4E8F-811F-7D83FC0260F6}" type="presOf" srcId="{884626E8-1FA0-442A-861B-9E98DF2CCA26}" destId="{2210BABD-6B93-4DD3-8E6B-2E79FC96D2BA}" srcOrd="0" destOrd="3" presId="urn:microsoft.com/office/officeart/2009/layout/CircleArrowProcess"/>
    <dgm:cxn modelId="{504F2734-1326-4EF9-BF11-1BA766CD6C54}" type="presOf" srcId="{77E51946-98F3-418A-A018-AFEE95DC111F}" destId="{2210BABD-6B93-4DD3-8E6B-2E79FC96D2BA}" srcOrd="0" destOrd="4" presId="urn:microsoft.com/office/officeart/2009/layout/CircleArrowProcess"/>
    <dgm:cxn modelId="{C91C9741-4594-4CBC-B616-126EB0BBC3B5}" srcId="{0C1C67D3-EA56-4ADA-9BAB-C80C6B2F7F9F}" destId="{E120CC35-2762-4857-A1FA-C2A425EEDC0C}" srcOrd="5" destOrd="0" parTransId="{975507CD-D3DD-42DD-9BFF-1E5E298E102F}" sibTransId="{FA56BA22-F435-4DE7-B87A-9BA9910ED817}"/>
    <dgm:cxn modelId="{714ED248-20E4-4E3B-83FC-B2F220C11F83}" type="presOf" srcId="{EF8822E8-CD8A-4E27-B295-2012484DBE16}" destId="{2210BABD-6B93-4DD3-8E6B-2E79FC96D2BA}" srcOrd="0" destOrd="1" presId="urn:microsoft.com/office/officeart/2009/layout/CircleArrowProcess"/>
    <dgm:cxn modelId="{BEAC296F-C6D2-40E9-9770-00C52BD92DEE}" srcId="{0C1C67D3-EA56-4ADA-9BAB-C80C6B2F7F9F}" destId="{884626E8-1FA0-442A-861B-9E98DF2CCA26}" srcOrd="3" destOrd="0" parTransId="{035FAE63-2EC1-4208-8B3A-15C07FC8FB07}" sibTransId="{13562F58-2299-4717-B016-45413EECD081}"/>
    <dgm:cxn modelId="{FF7DEB4F-7978-4554-A15B-46BE66071A47}" type="presOf" srcId="{0C1C67D3-EA56-4ADA-9BAB-C80C6B2F7F9F}" destId="{36B352FF-931C-47CB-8F66-165AB6879361}" srcOrd="0" destOrd="0" presId="urn:microsoft.com/office/officeart/2009/layout/CircleArrowProcess"/>
    <dgm:cxn modelId="{F317AB53-87E8-4986-BBD9-3D4E55AA8F0F}" srcId="{0C1C67D3-EA56-4ADA-9BAB-C80C6B2F7F9F}" destId="{D93788ED-B079-40E4-960D-2259C70274BC}" srcOrd="0" destOrd="0" parTransId="{9545268A-023D-48FC-BC0E-EE3CF9E88DA1}" sibTransId="{30621D28-CB94-452A-9191-56CE389EF1F8}"/>
    <dgm:cxn modelId="{45DF6B76-D3B4-4FD3-80A0-7A7B4BDE8628}" type="presOf" srcId="{D93788ED-B079-40E4-960D-2259C70274BC}" destId="{2210BABD-6B93-4DD3-8E6B-2E79FC96D2BA}" srcOrd="0" destOrd="0" presId="urn:microsoft.com/office/officeart/2009/layout/CircleArrowProcess"/>
    <dgm:cxn modelId="{17AA4CA0-1CC1-41E5-AC4E-E897C8EFA9A7}" type="presOf" srcId="{CE232AC5-A1C9-454C-A179-E6333C78B379}" destId="{B58508B8-C06C-489B-9CC4-964A335E918F}" srcOrd="0" destOrd="0" presId="urn:microsoft.com/office/officeart/2009/layout/CircleArrowProcess"/>
    <dgm:cxn modelId="{BF4101A6-C79A-431E-8BDF-56001B2D4E4A}" type="presOf" srcId="{53CACE2F-99B4-48A6-8D49-59EBE97B6ACF}" destId="{2210BABD-6B93-4DD3-8E6B-2E79FC96D2BA}" srcOrd="0" destOrd="2" presId="urn:microsoft.com/office/officeart/2009/layout/CircleArrowProcess"/>
    <dgm:cxn modelId="{A4E3DFA7-363E-4382-9E12-64605C346AD5}" srcId="{CE232AC5-A1C9-454C-A179-E6333C78B379}" destId="{0C1C67D3-EA56-4ADA-9BAB-C80C6B2F7F9F}" srcOrd="0" destOrd="0" parTransId="{090B0F13-661F-49A8-971C-76189416F28B}" sibTransId="{9A1886FB-97F8-412E-B154-EC0DBD86C058}"/>
    <dgm:cxn modelId="{0AF0ABAF-6F70-4C18-8802-1D53F7EA8088}" srcId="{0C1C67D3-EA56-4ADA-9BAB-C80C6B2F7F9F}" destId="{EF8822E8-CD8A-4E27-B295-2012484DBE16}" srcOrd="1" destOrd="0" parTransId="{758B3BCC-1255-4CCD-B129-F17BF1799E1A}" sibTransId="{232718BF-9270-4E64-883F-3FA61E0051A6}"/>
    <dgm:cxn modelId="{FBEC8BD6-C30C-4389-9EAF-022BE13FA7E0}" type="presOf" srcId="{E120CC35-2762-4857-A1FA-C2A425EEDC0C}" destId="{2210BABD-6B93-4DD3-8E6B-2E79FC96D2BA}" srcOrd="0" destOrd="5" presId="urn:microsoft.com/office/officeart/2009/layout/CircleArrowProcess"/>
    <dgm:cxn modelId="{6DFB69E7-3C55-4996-953A-CE8AF1BC0BE1}" srcId="{0C1C67D3-EA56-4ADA-9BAB-C80C6B2F7F9F}" destId="{5C5C0E5D-5D25-4107-9BD4-EE7BE9233FAC}" srcOrd="7" destOrd="0" parTransId="{55D1377C-69B7-4618-A768-CE939EFA626F}" sibTransId="{39CA77F6-DF89-42BA-8E0C-99E232551DAA}"/>
    <dgm:cxn modelId="{597C4132-1FFC-4A7B-B53A-FBC6C25E053B}" type="presParOf" srcId="{B58508B8-C06C-489B-9CC4-964A335E918F}" destId="{862C028E-D5EB-4F5D-A98B-CB64EB38EF3C}" srcOrd="0" destOrd="0" presId="urn:microsoft.com/office/officeart/2009/layout/CircleArrowProcess"/>
    <dgm:cxn modelId="{BAA0F662-1EDC-4DD8-819F-DE8A7409A633}" type="presParOf" srcId="{862C028E-D5EB-4F5D-A98B-CB64EB38EF3C}" destId="{A737A895-8C8F-41D2-9451-0A0FA34729A2}" srcOrd="0" destOrd="0" presId="urn:microsoft.com/office/officeart/2009/layout/CircleArrowProcess"/>
    <dgm:cxn modelId="{F21C4AFF-7F71-49BF-AA7F-70625D5AB89F}" type="presParOf" srcId="{B58508B8-C06C-489B-9CC4-964A335E918F}" destId="{2210BABD-6B93-4DD3-8E6B-2E79FC96D2BA}" srcOrd="1" destOrd="0" presId="urn:microsoft.com/office/officeart/2009/layout/CircleArrowProcess"/>
    <dgm:cxn modelId="{E112D936-10D3-417D-B3B6-530DCBCE8F96}" type="presParOf" srcId="{B58508B8-C06C-489B-9CC4-964A335E918F}" destId="{36B352FF-931C-47CB-8F66-165AB6879361}" srcOrd="2" destOrd="0" presId="urn:microsoft.com/office/officeart/2009/layout/CircleArrowProcess"/>
  </dgm:cxnLst>
  <dgm:bg/>
  <dgm:whole/>
  <dgm:extLst>
    <a:ext uri="http://schemas.microsoft.com/office/drawing/2008/diagram">
      <dsp:dataModelExt xmlns:dsp="http://schemas.microsoft.com/office/drawing/2008/diagram" relId="rId4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710E1-4A10-419D-BBEE-3BB30384A965}">
      <dsp:nvSpPr>
        <dsp:cNvPr id="0" name=""/>
        <dsp:cNvSpPr/>
      </dsp:nvSpPr>
      <dsp:spPr>
        <a:xfrm>
          <a:off x="0" y="0"/>
          <a:ext cx="7112000" cy="150462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1" kern="1200" dirty="0"/>
            <a:t>GROUP LEADER</a:t>
          </a:r>
        </a:p>
        <a:p>
          <a:pPr marL="285750" lvl="1" indent="-285750" algn="l" defTabSz="1333500">
            <a:lnSpc>
              <a:spcPct val="90000"/>
            </a:lnSpc>
            <a:spcBef>
              <a:spcPct val="0"/>
            </a:spcBef>
            <a:spcAft>
              <a:spcPct val="15000"/>
            </a:spcAft>
            <a:buChar char="•"/>
          </a:pPr>
          <a:r>
            <a:rPr lang="en-US" sz="3000" kern="1200" dirty="0"/>
            <a:t>Azaz Hassan Khan</a:t>
          </a:r>
        </a:p>
      </dsp:txBody>
      <dsp:txXfrm>
        <a:off x="1572862" y="0"/>
        <a:ext cx="5539137" cy="1504620"/>
      </dsp:txXfrm>
    </dsp:sp>
    <dsp:sp modelId="{85190285-4B93-405A-9619-00C8A8127810}">
      <dsp:nvSpPr>
        <dsp:cNvPr id="0" name=""/>
        <dsp:cNvSpPr/>
      </dsp:nvSpPr>
      <dsp:spPr>
        <a:xfrm>
          <a:off x="150462" y="150462"/>
          <a:ext cx="1422400" cy="1203696"/>
        </a:xfrm>
        <a:prstGeom prst="roundRect">
          <a:avLst>
            <a:gd name="adj" fmla="val 10000"/>
          </a:avLst>
        </a:prstGeom>
        <a:gradFill rotWithShape="0">
          <a:gsLst>
            <a:gs pos="0">
              <a:schemeClr val="dk2">
                <a:tint val="50000"/>
                <a:hueOff val="0"/>
                <a:satOff val="0"/>
                <a:lumOff val="0"/>
                <a:alphaOff val="0"/>
                <a:satMod val="103000"/>
                <a:lumMod val="102000"/>
                <a:tint val="94000"/>
              </a:schemeClr>
            </a:gs>
            <a:gs pos="50000">
              <a:schemeClr val="dk2">
                <a:tint val="50000"/>
                <a:hueOff val="0"/>
                <a:satOff val="0"/>
                <a:lumOff val="0"/>
                <a:alphaOff val="0"/>
                <a:satMod val="110000"/>
                <a:lumMod val="100000"/>
                <a:shade val="100000"/>
              </a:schemeClr>
            </a:gs>
            <a:gs pos="100000">
              <a:schemeClr val="dk2">
                <a:tint val="50000"/>
                <a:hueOff val="0"/>
                <a:satOff val="0"/>
                <a:lumOff val="0"/>
                <a:alphaOff val="0"/>
                <a:lumMod val="99000"/>
                <a:satMod val="120000"/>
                <a:shade val="78000"/>
              </a:schemeClr>
            </a:gs>
          </a:gsLst>
          <a:lin ang="5400000" scaled="0"/>
        </a:grad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BC505710-CFB5-4F5D-9F8B-C766B6B2378A}">
      <dsp:nvSpPr>
        <dsp:cNvPr id="0" name=""/>
        <dsp:cNvSpPr/>
      </dsp:nvSpPr>
      <dsp:spPr>
        <a:xfrm>
          <a:off x="0" y="1655082"/>
          <a:ext cx="7112000" cy="150462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1" kern="1200" dirty="0"/>
            <a:t>GROUP MEMBER 1</a:t>
          </a:r>
        </a:p>
        <a:p>
          <a:pPr marL="285750" lvl="1" indent="-285750" algn="l" defTabSz="1333500">
            <a:lnSpc>
              <a:spcPct val="90000"/>
            </a:lnSpc>
            <a:spcBef>
              <a:spcPct val="0"/>
            </a:spcBef>
            <a:spcAft>
              <a:spcPct val="15000"/>
            </a:spcAft>
            <a:buChar char="•"/>
          </a:pPr>
          <a:r>
            <a:rPr lang="en-US" sz="3000" kern="1200" dirty="0"/>
            <a:t>Waqas Ahmed</a:t>
          </a:r>
        </a:p>
      </dsp:txBody>
      <dsp:txXfrm>
        <a:off x="1572862" y="1655082"/>
        <a:ext cx="5539137" cy="1504620"/>
      </dsp:txXfrm>
    </dsp:sp>
    <dsp:sp modelId="{7183FA1F-C8E1-481D-8498-6400CF65A6F3}">
      <dsp:nvSpPr>
        <dsp:cNvPr id="0" name=""/>
        <dsp:cNvSpPr/>
      </dsp:nvSpPr>
      <dsp:spPr>
        <a:xfrm>
          <a:off x="150462" y="1805544"/>
          <a:ext cx="1422400" cy="1203696"/>
        </a:xfrm>
        <a:prstGeom prst="roundRect">
          <a:avLst>
            <a:gd name="adj" fmla="val 10000"/>
          </a:avLst>
        </a:prstGeom>
        <a:gradFill rotWithShape="0">
          <a:gsLst>
            <a:gs pos="0">
              <a:schemeClr val="dk2">
                <a:tint val="50000"/>
                <a:hueOff val="0"/>
                <a:satOff val="0"/>
                <a:lumOff val="0"/>
                <a:alphaOff val="0"/>
                <a:satMod val="103000"/>
                <a:lumMod val="102000"/>
                <a:tint val="94000"/>
              </a:schemeClr>
            </a:gs>
            <a:gs pos="50000">
              <a:schemeClr val="dk2">
                <a:tint val="50000"/>
                <a:hueOff val="0"/>
                <a:satOff val="0"/>
                <a:lumOff val="0"/>
                <a:alphaOff val="0"/>
                <a:satMod val="110000"/>
                <a:lumMod val="100000"/>
                <a:shade val="100000"/>
              </a:schemeClr>
            </a:gs>
            <a:gs pos="100000">
              <a:schemeClr val="dk2">
                <a:tint val="50000"/>
                <a:hueOff val="0"/>
                <a:satOff val="0"/>
                <a:lumOff val="0"/>
                <a:alphaOff val="0"/>
                <a:lumMod val="99000"/>
                <a:satMod val="120000"/>
                <a:shade val="78000"/>
              </a:schemeClr>
            </a:gs>
          </a:gsLst>
          <a:lin ang="5400000" scaled="0"/>
        </a:grad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3E5FBD9-C3D9-4776-A74F-397A7D7C2CFD}">
      <dsp:nvSpPr>
        <dsp:cNvPr id="0" name=""/>
        <dsp:cNvSpPr/>
      </dsp:nvSpPr>
      <dsp:spPr>
        <a:xfrm>
          <a:off x="0" y="3310164"/>
          <a:ext cx="7112000" cy="150462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1" kern="1200" dirty="0"/>
            <a:t>GROUP MEMBER 2</a:t>
          </a:r>
        </a:p>
        <a:p>
          <a:pPr marL="285750" lvl="1" indent="-285750" algn="l" defTabSz="1333500">
            <a:lnSpc>
              <a:spcPct val="90000"/>
            </a:lnSpc>
            <a:spcBef>
              <a:spcPct val="0"/>
            </a:spcBef>
            <a:spcAft>
              <a:spcPct val="15000"/>
            </a:spcAft>
            <a:buChar char="•"/>
          </a:pPr>
          <a:r>
            <a:rPr lang="en-US" sz="3000" kern="1200" dirty="0"/>
            <a:t>Muhammad Harris</a:t>
          </a:r>
        </a:p>
      </dsp:txBody>
      <dsp:txXfrm>
        <a:off x="1572862" y="3310164"/>
        <a:ext cx="5539137" cy="1504620"/>
      </dsp:txXfrm>
    </dsp:sp>
    <dsp:sp modelId="{CCDBE681-CD67-49A6-BDD9-62687BD0E381}">
      <dsp:nvSpPr>
        <dsp:cNvPr id="0" name=""/>
        <dsp:cNvSpPr/>
      </dsp:nvSpPr>
      <dsp:spPr>
        <a:xfrm>
          <a:off x="150462" y="3460626"/>
          <a:ext cx="1422400" cy="1203696"/>
        </a:xfrm>
        <a:prstGeom prst="roundRect">
          <a:avLst>
            <a:gd name="adj" fmla="val 10000"/>
          </a:avLst>
        </a:prstGeom>
        <a:gradFill rotWithShape="0">
          <a:gsLst>
            <a:gs pos="0">
              <a:schemeClr val="dk2">
                <a:tint val="50000"/>
                <a:hueOff val="0"/>
                <a:satOff val="0"/>
                <a:lumOff val="0"/>
                <a:alphaOff val="0"/>
                <a:satMod val="103000"/>
                <a:lumMod val="102000"/>
                <a:tint val="94000"/>
              </a:schemeClr>
            </a:gs>
            <a:gs pos="50000">
              <a:schemeClr val="dk2">
                <a:tint val="50000"/>
                <a:hueOff val="0"/>
                <a:satOff val="0"/>
                <a:lumOff val="0"/>
                <a:alphaOff val="0"/>
                <a:satMod val="110000"/>
                <a:lumMod val="100000"/>
                <a:shade val="100000"/>
              </a:schemeClr>
            </a:gs>
            <a:gs pos="100000">
              <a:schemeClr val="dk2">
                <a:tint val="50000"/>
                <a:hueOff val="0"/>
                <a:satOff val="0"/>
                <a:lumOff val="0"/>
                <a:alphaOff val="0"/>
                <a:lumMod val="99000"/>
                <a:satMod val="120000"/>
                <a:shade val="78000"/>
              </a:schemeClr>
            </a:gs>
          </a:gsLst>
          <a:lin ang="5400000" scaled="0"/>
        </a:grad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23418-0F3D-4524-B44A-33F7043E4606}">
      <dsp:nvSpPr>
        <dsp:cNvPr id="0" name=""/>
        <dsp:cNvSpPr/>
      </dsp:nvSpPr>
      <dsp:spPr>
        <a:xfrm>
          <a:off x="3793066" y="2438400"/>
          <a:ext cx="2980266" cy="2980266"/>
        </a:xfrm>
        <a:prstGeom prst="gear9">
          <a:avLst/>
        </a:prstGeom>
        <a:solidFill>
          <a:srgbClr val="FACDB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778000">
            <a:lnSpc>
              <a:spcPct val="90000"/>
            </a:lnSpc>
            <a:spcBef>
              <a:spcPct val="0"/>
            </a:spcBef>
            <a:spcAft>
              <a:spcPct val="35000"/>
            </a:spcAft>
            <a:buNone/>
          </a:pPr>
          <a:r>
            <a:rPr lang="en-US" sz="4000" b="1" kern="1200" dirty="0"/>
            <a:t>FPGA</a:t>
          </a:r>
        </a:p>
      </dsp:txBody>
      <dsp:txXfrm>
        <a:off x="4392232" y="3136513"/>
        <a:ext cx="1781934" cy="1531918"/>
      </dsp:txXfrm>
    </dsp:sp>
    <dsp:sp modelId="{50D7F68B-6EF7-4128-A1F5-659AB2D78645}">
      <dsp:nvSpPr>
        <dsp:cNvPr id="0" name=""/>
        <dsp:cNvSpPr/>
      </dsp:nvSpPr>
      <dsp:spPr>
        <a:xfrm>
          <a:off x="2059093" y="1733973"/>
          <a:ext cx="2167466" cy="2167466"/>
        </a:xfrm>
        <a:prstGeom prst="gear6">
          <a:avLst/>
        </a:prstGeom>
        <a:solidFill>
          <a:srgbClr val="FACDB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TRADING</a:t>
          </a:r>
        </a:p>
      </dsp:txBody>
      <dsp:txXfrm>
        <a:off x="2604759" y="2282937"/>
        <a:ext cx="1076134" cy="1069538"/>
      </dsp:txXfrm>
    </dsp:sp>
    <dsp:sp modelId="{A3794C80-82B9-41E9-A408-6C181EFAC6B0}">
      <dsp:nvSpPr>
        <dsp:cNvPr id="0" name=""/>
        <dsp:cNvSpPr/>
      </dsp:nvSpPr>
      <dsp:spPr>
        <a:xfrm rot="20700000">
          <a:off x="3252054" y="238642"/>
          <a:ext cx="2123675" cy="2123675"/>
        </a:xfrm>
        <a:prstGeom prst="gear6">
          <a:avLst/>
        </a:prstGeom>
        <a:solidFill>
          <a:srgbClr val="FACDB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PYTHON</a:t>
          </a:r>
        </a:p>
      </dsp:txBody>
      <dsp:txXfrm rot="-20700000">
        <a:off x="3717838" y="704426"/>
        <a:ext cx="1192106" cy="1192106"/>
      </dsp:txXfrm>
    </dsp:sp>
    <dsp:sp modelId="{E3C8BBA8-984D-48E4-8B52-4803FAF5447E}">
      <dsp:nvSpPr>
        <dsp:cNvPr id="0" name=""/>
        <dsp:cNvSpPr/>
      </dsp:nvSpPr>
      <dsp:spPr>
        <a:xfrm>
          <a:off x="3577577" y="1980864"/>
          <a:ext cx="3814741" cy="3814741"/>
        </a:xfrm>
        <a:prstGeom prst="circularArrow">
          <a:avLst>
            <a:gd name="adj1" fmla="val 4688"/>
            <a:gd name="adj2" fmla="val 299029"/>
            <a:gd name="adj3" fmla="val 2539295"/>
            <a:gd name="adj4" fmla="val 15812321"/>
            <a:gd name="adj5" fmla="val 5469"/>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F1D11EDC-71F6-41CB-A68A-397819A04E17}">
      <dsp:nvSpPr>
        <dsp:cNvPr id="0" name=""/>
        <dsp:cNvSpPr/>
      </dsp:nvSpPr>
      <dsp:spPr>
        <a:xfrm>
          <a:off x="1675238" y="1249140"/>
          <a:ext cx="2771648" cy="2771648"/>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6278511-7421-4D32-A27A-E475ED441E7D}">
      <dsp:nvSpPr>
        <dsp:cNvPr id="0" name=""/>
        <dsp:cNvSpPr/>
      </dsp:nvSpPr>
      <dsp:spPr>
        <a:xfrm>
          <a:off x="2781867" y="-231776"/>
          <a:ext cx="2988394" cy="298839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F1F2F-E609-4739-931E-9591419F777E}">
      <dsp:nvSpPr>
        <dsp:cNvPr id="0" name=""/>
        <dsp:cNvSpPr/>
      </dsp:nvSpPr>
      <dsp:spPr>
        <a:xfrm>
          <a:off x="0" y="4144702"/>
          <a:ext cx="6706783" cy="679972"/>
        </a:xfrm>
        <a:prstGeom prst="rect">
          <a:avLst/>
        </a:prstGeom>
        <a:solidFill>
          <a:srgbClr val="84AF9B"/>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effectLst/>
              <a:latin typeface="Calibri" panose="020F0502020204030204" pitchFamily="34" charset="0"/>
              <a:ea typeface="Calibri" panose="020F0502020204030204" pitchFamily="34" charset="0"/>
            </a:rPr>
            <a:t>VHDL TRADING ALGORITHM FOR FPGA</a:t>
          </a:r>
          <a:endParaRPr lang="en-US" sz="2400" kern="1200" dirty="0"/>
        </a:p>
      </dsp:txBody>
      <dsp:txXfrm>
        <a:off x="0" y="4144702"/>
        <a:ext cx="6706783" cy="679972"/>
      </dsp:txXfrm>
    </dsp:sp>
    <dsp:sp modelId="{9E3CA2F7-B701-4428-826E-046B6507EC8C}">
      <dsp:nvSpPr>
        <dsp:cNvPr id="0" name=""/>
        <dsp:cNvSpPr/>
      </dsp:nvSpPr>
      <dsp:spPr>
        <a:xfrm rot="10800000">
          <a:off x="0" y="3109103"/>
          <a:ext cx="6706783" cy="1045798"/>
        </a:xfrm>
        <a:prstGeom prst="upArrowCallout">
          <a:avLst/>
        </a:prstGeom>
        <a:solidFill>
          <a:srgbClr val="84AF9B"/>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CLOUD BASED COMPUTING</a:t>
          </a:r>
        </a:p>
      </dsp:txBody>
      <dsp:txXfrm rot="10800000">
        <a:off x="0" y="3109103"/>
        <a:ext cx="6706783" cy="679528"/>
      </dsp:txXfrm>
    </dsp:sp>
    <dsp:sp modelId="{2FD79474-5603-4196-8073-4D0A007FA5FC}">
      <dsp:nvSpPr>
        <dsp:cNvPr id="0" name=""/>
        <dsp:cNvSpPr/>
      </dsp:nvSpPr>
      <dsp:spPr>
        <a:xfrm rot="10800000">
          <a:off x="0" y="2073505"/>
          <a:ext cx="6706783" cy="1045798"/>
        </a:xfrm>
        <a:prstGeom prst="upArrowCallout">
          <a:avLst/>
        </a:prstGeom>
        <a:solidFill>
          <a:srgbClr val="84AF9B"/>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TRADING ALGORITHM</a:t>
          </a:r>
        </a:p>
      </dsp:txBody>
      <dsp:txXfrm rot="10800000">
        <a:off x="0" y="2073505"/>
        <a:ext cx="6706783" cy="679528"/>
      </dsp:txXfrm>
    </dsp:sp>
    <dsp:sp modelId="{F6BF9749-1734-48D9-A997-A9D76EC28A13}">
      <dsp:nvSpPr>
        <dsp:cNvPr id="0" name=""/>
        <dsp:cNvSpPr/>
      </dsp:nvSpPr>
      <dsp:spPr>
        <a:xfrm rot="10800000">
          <a:off x="0" y="1037906"/>
          <a:ext cx="6706783" cy="1045798"/>
        </a:xfrm>
        <a:prstGeom prst="upArrowCallout">
          <a:avLst/>
        </a:prstGeom>
        <a:solidFill>
          <a:srgbClr val="84AF9B"/>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DATA ORGANIZING </a:t>
          </a:r>
        </a:p>
      </dsp:txBody>
      <dsp:txXfrm rot="10800000">
        <a:off x="0" y="1037906"/>
        <a:ext cx="6706783" cy="679528"/>
      </dsp:txXfrm>
    </dsp:sp>
    <dsp:sp modelId="{26DD732E-9DB4-4C3A-8BDB-D5B70B1889C0}">
      <dsp:nvSpPr>
        <dsp:cNvPr id="0" name=""/>
        <dsp:cNvSpPr/>
      </dsp:nvSpPr>
      <dsp:spPr>
        <a:xfrm rot="10800000">
          <a:off x="0" y="2307"/>
          <a:ext cx="6706783" cy="1045798"/>
        </a:xfrm>
        <a:prstGeom prst="upArrowCallout">
          <a:avLst/>
        </a:prstGeom>
        <a:solidFill>
          <a:srgbClr val="84AF9B"/>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DATA EXTRACTING</a:t>
          </a:r>
        </a:p>
      </dsp:txBody>
      <dsp:txXfrm rot="10800000">
        <a:off x="0" y="2307"/>
        <a:ext cx="6706783" cy="67952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99EEB-C8F1-452E-83D6-7792DA985322}">
      <dsp:nvSpPr>
        <dsp:cNvPr id="0" name=""/>
        <dsp:cNvSpPr/>
      </dsp:nvSpPr>
      <dsp:spPr>
        <a:xfrm>
          <a:off x="757840" y="-192224"/>
          <a:ext cx="4717398" cy="4717398"/>
        </a:xfrm>
        <a:prstGeom prst="circularArrow">
          <a:avLst>
            <a:gd name="adj1" fmla="val 5310"/>
            <a:gd name="adj2" fmla="val 343918"/>
            <a:gd name="adj3" fmla="val 12695751"/>
            <a:gd name="adj4" fmla="val 18075192"/>
            <a:gd name="adj5" fmla="val 6195"/>
          </a:avLst>
        </a:prstGeom>
        <a:gradFill rotWithShape="0">
          <a:gsLst>
            <a:gs pos="0">
              <a:schemeClr val="accent1">
                <a:tint val="40000"/>
                <a:hueOff val="0"/>
                <a:satOff val="0"/>
                <a:lumOff val="0"/>
                <a:alphaOff val="0"/>
                <a:satMod val="103000"/>
                <a:lumMod val="102000"/>
                <a:tint val="94000"/>
              </a:schemeClr>
            </a:gs>
            <a:gs pos="50000">
              <a:schemeClr val="accent1">
                <a:tint val="40000"/>
                <a:hueOff val="0"/>
                <a:satOff val="0"/>
                <a:lumOff val="0"/>
                <a:alphaOff val="0"/>
                <a:satMod val="110000"/>
                <a:lumMod val="100000"/>
                <a:shade val="100000"/>
              </a:schemeClr>
            </a:gs>
            <a:gs pos="100000">
              <a:schemeClr val="accent1">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0798CF33-6870-490C-B110-7C110894EB86}">
      <dsp:nvSpPr>
        <dsp:cNvPr id="0" name=""/>
        <dsp:cNvSpPr/>
      </dsp:nvSpPr>
      <dsp:spPr>
        <a:xfrm>
          <a:off x="1555908" y="0"/>
          <a:ext cx="3121262" cy="156063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HOST</a:t>
          </a:r>
        </a:p>
      </dsp:txBody>
      <dsp:txXfrm>
        <a:off x="1632092" y="76184"/>
        <a:ext cx="2968894" cy="1408263"/>
      </dsp:txXfrm>
    </dsp:sp>
    <dsp:sp modelId="{B6533D20-F37E-47B4-A8E4-8F7B97A4A52E}">
      <dsp:nvSpPr>
        <dsp:cNvPr id="0" name=""/>
        <dsp:cNvSpPr/>
      </dsp:nvSpPr>
      <dsp:spPr>
        <a:xfrm>
          <a:off x="1555908" y="2774455"/>
          <a:ext cx="3121262" cy="156063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BROKER</a:t>
          </a:r>
        </a:p>
      </dsp:txBody>
      <dsp:txXfrm>
        <a:off x="1632092" y="2850639"/>
        <a:ext cx="2968894" cy="140826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8B06AE-1DA8-4A85-A8D7-AD73D42AE667}">
      <dsp:nvSpPr>
        <dsp:cNvPr id="0" name=""/>
        <dsp:cNvSpPr/>
      </dsp:nvSpPr>
      <dsp:spPr>
        <a:xfrm>
          <a:off x="0" y="0"/>
          <a:ext cx="5381307" cy="104933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t>DATA FRAME</a:t>
          </a:r>
        </a:p>
      </dsp:txBody>
      <dsp:txXfrm>
        <a:off x="30734" y="30734"/>
        <a:ext cx="4248992" cy="987867"/>
      </dsp:txXfrm>
    </dsp:sp>
    <dsp:sp modelId="{0F39B77A-A3CE-442A-838B-4C82A6ECFF75}">
      <dsp:nvSpPr>
        <dsp:cNvPr id="0" name=""/>
        <dsp:cNvSpPr/>
      </dsp:nvSpPr>
      <dsp:spPr>
        <a:xfrm>
          <a:off x="474821" y="1224224"/>
          <a:ext cx="5381307" cy="104933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t>DATA SORTING</a:t>
          </a:r>
        </a:p>
      </dsp:txBody>
      <dsp:txXfrm>
        <a:off x="505555" y="1254958"/>
        <a:ext cx="4162950" cy="987867"/>
      </dsp:txXfrm>
    </dsp:sp>
    <dsp:sp modelId="{2D0F5962-F829-4E84-855B-F75A83026E2C}">
      <dsp:nvSpPr>
        <dsp:cNvPr id="0" name=""/>
        <dsp:cNvSpPr/>
      </dsp:nvSpPr>
      <dsp:spPr>
        <a:xfrm>
          <a:off x="949642" y="2448449"/>
          <a:ext cx="5381307" cy="1049335"/>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kern="1200" dirty="0"/>
            <a:t>DATA CLEANING</a:t>
          </a:r>
        </a:p>
      </dsp:txBody>
      <dsp:txXfrm>
        <a:off x="980376" y="2479183"/>
        <a:ext cx="4162950" cy="987867"/>
      </dsp:txXfrm>
    </dsp:sp>
    <dsp:sp modelId="{7E8324B8-ED2E-4198-B6FA-FB1885E3CB38}">
      <dsp:nvSpPr>
        <dsp:cNvPr id="0" name=""/>
        <dsp:cNvSpPr/>
      </dsp:nvSpPr>
      <dsp:spPr>
        <a:xfrm>
          <a:off x="4699239" y="795746"/>
          <a:ext cx="682068" cy="682068"/>
        </a:xfrm>
        <a:prstGeom prst="downArrow">
          <a:avLst>
            <a:gd name="adj1" fmla="val 55000"/>
            <a:gd name="adj2" fmla="val 45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4852704" y="795746"/>
        <a:ext cx="375138" cy="513256"/>
      </dsp:txXfrm>
    </dsp:sp>
    <dsp:sp modelId="{6C5FAE0A-0025-4296-BEC9-B0DE906DD470}">
      <dsp:nvSpPr>
        <dsp:cNvPr id="0" name=""/>
        <dsp:cNvSpPr/>
      </dsp:nvSpPr>
      <dsp:spPr>
        <a:xfrm>
          <a:off x="5174060" y="2012975"/>
          <a:ext cx="682068" cy="682068"/>
        </a:xfrm>
        <a:prstGeom prst="downArrow">
          <a:avLst>
            <a:gd name="adj1" fmla="val 55000"/>
            <a:gd name="adj2" fmla="val 45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5327525" y="2012975"/>
        <a:ext cx="375138" cy="51325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32A27-E2DA-439B-BACA-2BFFE86E54A1}">
      <dsp:nvSpPr>
        <dsp:cNvPr id="0" name=""/>
        <dsp:cNvSpPr/>
      </dsp:nvSpPr>
      <dsp:spPr>
        <a:xfrm>
          <a:off x="2429591" y="2023096"/>
          <a:ext cx="2240993" cy="2240993"/>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1" kern="1200" dirty="0"/>
            <a:t>TRADING SYSTEMS</a:t>
          </a:r>
        </a:p>
      </dsp:txBody>
      <dsp:txXfrm>
        <a:off x="2757777" y="2351282"/>
        <a:ext cx="1584621" cy="1584621"/>
      </dsp:txXfrm>
    </dsp:sp>
    <dsp:sp modelId="{DDF4D643-89EB-4618-A8A8-9AFA4B08BD83}">
      <dsp:nvSpPr>
        <dsp:cNvPr id="0" name=""/>
        <dsp:cNvSpPr/>
      </dsp:nvSpPr>
      <dsp:spPr>
        <a:xfrm rot="12900000">
          <a:off x="907935" y="1604837"/>
          <a:ext cx="1801298" cy="638683"/>
        </a:xfrm>
        <a:prstGeom prst="leftArrow">
          <a:avLst>
            <a:gd name="adj1" fmla="val 60000"/>
            <a:gd name="adj2" fmla="val 50000"/>
          </a:avLst>
        </a:prstGeom>
        <a:solidFill>
          <a:schemeClr val="accent2">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DC66570-F9EF-4BB7-B4EF-D910CA495A76}">
      <dsp:nvSpPr>
        <dsp:cNvPr id="0" name=""/>
        <dsp:cNvSpPr/>
      </dsp:nvSpPr>
      <dsp:spPr>
        <a:xfrm>
          <a:off x="6344" y="556010"/>
          <a:ext cx="2128943" cy="17031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i="1" kern="1200" dirty="0"/>
            <a:t>VECTORIZED BASED</a:t>
          </a:r>
        </a:p>
      </dsp:txBody>
      <dsp:txXfrm>
        <a:off x="56228" y="605894"/>
        <a:ext cx="2029175" cy="1603386"/>
      </dsp:txXfrm>
    </dsp:sp>
    <dsp:sp modelId="{041C5F14-D9A9-4C56-9BE1-9ED51947F86E}">
      <dsp:nvSpPr>
        <dsp:cNvPr id="0" name=""/>
        <dsp:cNvSpPr/>
      </dsp:nvSpPr>
      <dsp:spPr>
        <a:xfrm rot="19500000">
          <a:off x="4390942" y="1604837"/>
          <a:ext cx="1801298" cy="638683"/>
        </a:xfrm>
        <a:prstGeom prst="leftArrow">
          <a:avLst>
            <a:gd name="adj1" fmla="val 60000"/>
            <a:gd name="adj2" fmla="val 50000"/>
          </a:avLst>
        </a:prstGeom>
        <a:solidFill>
          <a:schemeClr val="accent2">
            <a:hueOff val="-1455363"/>
            <a:satOff val="-83928"/>
            <a:lumOff val="8628"/>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F395D31-8A02-4FE4-9EAE-717E7A8FBF48}">
      <dsp:nvSpPr>
        <dsp:cNvPr id="0" name=""/>
        <dsp:cNvSpPr/>
      </dsp:nvSpPr>
      <dsp:spPr>
        <a:xfrm>
          <a:off x="4964888" y="556010"/>
          <a:ext cx="2128943" cy="1703154"/>
        </a:xfrm>
        <a:prstGeom prst="roundRect">
          <a:avLst>
            <a:gd name="adj" fmla="val 10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i="1" kern="1200" dirty="0"/>
            <a:t>EVENT DRIVEN BASED</a:t>
          </a:r>
        </a:p>
      </dsp:txBody>
      <dsp:txXfrm>
        <a:off x="5014772" y="605894"/>
        <a:ext cx="2029175" cy="160338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32A27-E2DA-439B-BACA-2BFFE86E54A1}">
      <dsp:nvSpPr>
        <dsp:cNvPr id="0" name=""/>
        <dsp:cNvSpPr/>
      </dsp:nvSpPr>
      <dsp:spPr>
        <a:xfrm>
          <a:off x="2429591" y="2023096"/>
          <a:ext cx="2240993" cy="2240993"/>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1" kern="1200" dirty="0"/>
            <a:t>TRADING ALGORITHMS</a:t>
          </a:r>
        </a:p>
      </dsp:txBody>
      <dsp:txXfrm>
        <a:off x="2757777" y="2351282"/>
        <a:ext cx="1584621" cy="1584621"/>
      </dsp:txXfrm>
    </dsp:sp>
    <dsp:sp modelId="{DDF4D643-89EB-4618-A8A8-9AFA4B08BD83}">
      <dsp:nvSpPr>
        <dsp:cNvPr id="0" name=""/>
        <dsp:cNvSpPr/>
      </dsp:nvSpPr>
      <dsp:spPr>
        <a:xfrm rot="12900000">
          <a:off x="907935" y="1604837"/>
          <a:ext cx="1801298" cy="638683"/>
        </a:xfrm>
        <a:prstGeom prst="leftArrow">
          <a:avLst>
            <a:gd name="adj1" fmla="val 60000"/>
            <a:gd name="adj2" fmla="val 50000"/>
          </a:avLst>
        </a:prstGeom>
        <a:solidFill>
          <a:schemeClr val="accent2">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DC66570-F9EF-4BB7-B4EF-D910CA495A76}">
      <dsp:nvSpPr>
        <dsp:cNvPr id="0" name=""/>
        <dsp:cNvSpPr/>
      </dsp:nvSpPr>
      <dsp:spPr>
        <a:xfrm>
          <a:off x="6344" y="556010"/>
          <a:ext cx="2128943" cy="170315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i="1" kern="1200" dirty="0"/>
            <a:t>TRADITIONAL AI BASED</a:t>
          </a:r>
        </a:p>
      </dsp:txBody>
      <dsp:txXfrm>
        <a:off x="56228" y="605894"/>
        <a:ext cx="2029175" cy="1603386"/>
      </dsp:txXfrm>
    </dsp:sp>
    <dsp:sp modelId="{041C5F14-D9A9-4C56-9BE1-9ED51947F86E}">
      <dsp:nvSpPr>
        <dsp:cNvPr id="0" name=""/>
        <dsp:cNvSpPr/>
      </dsp:nvSpPr>
      <dsp:spPr>
        <a:xfrm rot="19500000">
          <a:off x="4390942" y="1604837"/>
          <a:ext cx="1801298" cy="638683"/>
        </a:xfrm>
        <a:prstGeom prst="leftArrow">
          <a:avLst>
            <a:gd name="adj1" fmla="val 60000"/>
            <a:gd name="adj2" fmla="val 50000"/>
          </a:avLst>
        </a:prstGeom>
        <a:solidFill>
          <a:schemeClr val="accent2">
            <a:hueOff val="-1455363"/>
            <a:satOff val="-83928"/>
            <a:lumOff val="8628"/>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F395D31-8A02-4FE4-9EAE-717E7A8FBF48}">
      <dsp:nvSpPr>
        <dsp:cNvPr id="0" name=""/>
        <dsp:cNvSpPr/>
      </dsp:nvSpPr>
      <dsp:spPr>
        <a:xfrm>
          <a:off x="4964888" y="556010"/>
          <a:ext cx="2128943" cy="1703154"/>
        </a:xfrm>
        <a:prstGeom prst="roundRect">
          <a:avLst>
            <a:gd name="adj" fmla="val 10000"/>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b="1" i="1" kern="1200" dirty="0"/>
            <a:t>MACHINE LEARNING BASED</a:t>
          </a:r>
        </a:p>
      </dsp:txBody>
      <dsp:txXfrm>
        <a:off x="5014772" y="605894"/>
        <a:ext cx="2029175" cy="160338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7B8256-BFD5-472E-942E-E8F975D61CE1}">
      <dsp:nvSpPr>
        <dsp:cNvPr id="0" name=""/>
        <dsp:cNvSpPr/>
      </dsp:nvSpPr>
      <dsp:spPr>
        <a:xfrm>
          <a:off x="985927" y="181414"/>
          <a:ext cx="3600385" cy="125036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79A257-A7E6-4FA1-8071-8610360E52FA}">
      <dsp:nvSpPr>
        <dsp:cNvPr id="0" name=""/>
        <dsp:cNvSpPr/>
      </dsp:nvSpPr>
      <dsp:spPr>
        <a:xfrm>
          <a:off x="2442827" y="3243137"/>
          <a:ext cx="697749" cy="446559"/>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8B313C-0767-4656-8D5D-C21D780398BC}">
      <dsp:nvSpPr>
        <dsp:cNvPr id="0" name=""/>
        <dsp:cNvSpPr/>
      </dsp:nvSpPr>
      <dsp:spPr>
        <a:xfrm>
          <a:off x="1117104" y="3600385"/>
          <a:ext cx="3349195" cy="837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b="1" kern="1200" dirty="0">
              <a:solidFill>
                <a:schemeClr val="bg1"/>
              </a:solidFill>
            </a:rPr>
            <a:t>TRADING RULES</a:t>
          </a:r>
        </a:p>
      </dsp:txBody>
      <dsp:txXfrm>
        <a:off x="1117104" y="3600385"/>
        <a:ext cx="3349195" cy="837298"/>
      </dsp:txXfrm>
    </dsp:sp>
    <dsp:sp modelId="{32680CFE-243B-428F-8FF7-4EAB8713C3C5}">
      <dsp:nvSpPr>
        <dsp:cNvPr id="0" name=""/>
        <dsp:cNvSpPr/>
      </dsp:nvSpPr>
      <dsp:spPr>
        <a:xfrm>
          <a:off x="2294904" y="1528349"/>
          <a:ext cx="1255948" cy="12559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OUTPUT</a:t>
          </a:r>
        </a:p>
      </dsp:txBody>
      <dsp:txXfrm>
        <a:off x="2478833" y="1712278"/>
        <a:ext cx="888090" cy="888090"/>
      </dsp:txXfrm>
    </dsp:sp>
    <dsp:sp modelId="{55A1D533-A95D-4594-BC16-C2DE7BAA3C34}">
      <dsp:nvSpPr>
        <dsp:cNvPr id="0" name=""/>
        <dsp:cNvSpPr/>
      </dsp:nvSpPr>
      <dsp:spPr>
        <a:xfrm>
          <a:off x="1396203" y="586109"/>
          <a:ext cx="1255948" cy="12559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INPUT FEATURES</a:t>
          </a:r>
        </a:p>
      </dsp:txBody>
      <dsp:txXfrm>
        <a:off x="1580132" y="770038"/>
        <a:ext cx="888090" cy="888090"/>
      </dsp:txXfrm>
    </dsp:sp>
    <dsp:sp modelId="{4730E315-B7C3-4471-8AB5-3B19F4D73208}">
      <dsp:nvSpPr>
        <dsp:cNvPr id="0" name=""/>
        <dsp:cNvSpPr/>
      </dsp:nvSpPr>
      <dsp:spPr>
        <a:xfrm>
          <a:off x="838004" y="27909"/>
          <a:ext cx="3907394" cy="3125915"/>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B6EF08-6922-401D-A57B-2C0FEA0C5DA9}">
      <dsp:nvSpPr>
        <dsp:cNvPr id="0" name=""/>
        <dsp:cNvSpPr/>
      </dsp:nvSpPr>
      <dsp:spPr>
        <a:xfrm>
          <a:off x="989036" y="257297"/>
          <a:ext cx="3614327" cy="1255208"/>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5422D2-305D-4ABB-927B-082FA591C077}">
      <dsp:nvSpPr>
        <dsp:cNvPr id="0" name=""/>
        <dsp:cNvSpPr/>
      </dsp:nvSpPr>
      <dsp:spPr>
        <a:xfrm>
          <a:off x="2451578" y="3330877"/>
          <a:ext cx="700451" cy="448288"/>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1CE190-71DC-4797-8FB4-94AFC53F518D}">
      <dsp:nvSpPr>
        <dsp:cNvPr id="0" name=""/>
        <dsp:cNvSpPr/>
      </dsp:nvSpPr>
      <dsp:spPr>
        <a:xfrm>
          <a:off x="1120721" y="3689508"/>
          <a:ext cx="3362165" cy="840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b="1" kern="1200" dirty="0">
              <a:solidFill>
                <a:schemeClr val="bg1"/>
              </a:solidFill>
            </a:rPr>
            <a:t>OUTPUT</a:t>
          </a:r>
        </a:p>
      </dsp:txBody>
      <dsp:txXfrm>
        <a:off x="1120721" y="3689508"/>
        <a:ext cx="3362165" cy="840541"/>
      </dsp:txXfrm>
    </dsp:sp>
    <dsp:sp modelId="{986868D0-2126-4E3E-A0B0-E058746DE1DB}">
      <dsp:nvSpPr>
        <dsp:cNvPr id="0" name=""/>
        <dsp:cNvSpPr/>
      </dsp:nvSpPr>
      <dsp:spPr>
        <a:xfrm>
          <a:off x="2303083" y="1609448"/>
          <a:ext cx="1260812" cy="12608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CODE</a:t>
          </a:r>
        </a:p>
      </dsp:txBody>
      <dsp:txXfrm>
        <a:off x="2487725" y="1794090"/>
        <a:ext cx="891528" cy="891528"/>
      </dsp:txXfrm>
    </dsp:sp>
    <dsp:sp modelId="{4545527B-853C-486D-B55B-B27D3E81F901}">
      <dsp:nvSpPr>
        <dsp:cNvPr id="0" name=""/>
        <dsp:cNvSpPr/>
      </dsp:nvSpPr>
      <dsp:spPr>
        <a:xfrm>
          <a:off x="1400902" y="663559"/>
          <a:ext cx="1260812" cy="12608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TRADING RULES</a:t>
          </a:r>
        </a:p>
      </dsp:txBody>
      <dsp:txXfrm>
        <a:off x="1585544" y="848201"/>
        <a:ext cx="891528" cy="891528"/>
      </dsp:txXfrm>
    </dsp:sp>
    <dsp:sp modelId="{8E1D6820-4B3C-40EF-80C9-A55C943E14F0}">
      <dsp:nvSpPr>
        <dsp:cNvPr id="0" name=""/>
        <dsp:cNvSpPr/>
      </dsp:nvSpPr>
      <dsp:spPr>
        <a:xfrm>
          <a:off x="840541" y="103198"/>
          <a:ext cx="3922526" cy="3138021"/>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AA96A-E836-47C7-B59F-69BCA1127EA9}">
      <dsp:nvSpPr>
        <dsp:cNvPr id="0" name=""/>
        <dsp:cNvSpPr/>
      </dsp:nvSpPr>
      <dsp:spPr>
        <a:xfrm>
          <a:off x="1738936" y="684602"/>
          <a:ext cx="4460515" cy="4460515"/>
        </a:xfrm>
        <a:prstGeom prst="blockArc">
          <a:avLst>
            <a:gd name="adj1" fmla="val 11880000"/>
            <a:gd name="adj2" fmla="val 16200000"/>
            <a:gd name="adj3" fmla="val 4637"/>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7B0418C-9ED2-4520-B93B-F7D45C1E4B5A}">
      <dsp:nvSpPr>
        <dsp:cNvPr id="0" name=""/>
        <dsp:cNvSpPr/>
      </dsp:nvSpPr>
      <dsp:spPr>
        <a:xfrm>
          <a:off x="1738936" y="684602"/>
          <a:ext cx="4460515" cy="4460515"/>
        </a:xfrm>
        <a:prstGeom prst="blockArc">
          <a:avLst>
            <a:gd name="adj1" fmla="val 7560000"/>
            <a:gd name="adj2" fmla="val 11880000"/>
            <a:gd name="adj3" fmla="val 4637"/>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DE59B321-98C4-4E59-85EA-C156D390247F}">
      <dsp:nvSpPr>
        <dsp:cNvPr id="0" name=""/>
        <dsp:cNvSpPr/>
      </dsp:nvSpPr>
      <dsp:spPr>
        <a:xfrm>
          <a:off x="1738936" y="684602"/>
          <a:ext cx="4460515" cy="4460515"/>
        </a:xfrm>
        <a:prstGeom prst="blockArc">
          <a:avLst>
            <a:gd name="adj1" fmla="val 3240000"/>
            <a:gd name="adj2" fmla="val 7560000"/>
            <a:gd name="adj3" fmla="val 4637"/>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AEEE7E69-5D7F-4D25-98C0-F87925EB7CAE}">
      <dsp:nvSpPr>
        <dsp:cNvPr id="0" name=""/>
        <dsp:cNvSpPr/>
      </dsp:nvSpPr>
      <dsp:spPr>
        <a:xfrm>
          <a:off x="1738936" y="684602"/>
          <a:ext cx="4460515" cy="4460515"/>
        </a:xfrm>
        <a:prstGeom prst="blockArc">
          <a:avLst>
            <a:gd name="adj1" fmla="val 20520000"/>
            <a:gd name="adj2" fmla="val 3240000"/>
            <a:gd name="adj3" fmla="val 4637"/>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2482046D-F5CD-4348-9417-BF2CDA63B0AF}">
      <dsp:nvSpPr>
        <dsp:cNvPr id="0" name=""/>
        <dsp:cNvSpPr/>
      </dsp:nvSpPr>
      <dsp:spPr>
        <a:xfrm>
          <a:off x="1738936" y="684602"/>
          <a:ext cx="4460515" cy="4460515"/>
        </a:xfrm>
        <a:prstGeom prst="blockArc">
          <a:avLst>
            <a:gd name="adj1" fmla="val 16200000"/>
            <a:gd name="adj2" fmla="val 20520000"/>
            <a:gd name="adj3" fmla="val 4637"/>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D6C86E4-4A21-4132-847D-22C65C4A7A85}">
      <dsp:nvSpPr>
        <dsp:cNvPr id="0" name=""/>
        <dsp:cNvSpPr/>
      </dsp:nvSpPr>
      <dsp:spPr>
        <a:xfrm>
          <a:off x="2943272" y="1888938"/>
          <a:ext cx="2051843" cy="2051843"/>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CLOUD COMPUTING</a:t>
          </a:r>
        </a:p>
      </dsp:txBody>
      <dsp:txXfrm>
        <a:off x="3243757" y="2189423"/>
        <a:ext cx="1450873" cy="1450873"/>
      </dsp:txXfrm>
    </dsp:sp>
    <dsp:sp modelId="{333F9B66-E7F5-495E-8544-3D7AD4A256E2}">
      <dsp:nvSpPr>
        <dsp:cNvPr id="0" name=""/>
        <dsp:cNvSpPr/>
      </dsp:nvSpPr>
      <dsp:spPr>
        <a:xfrm>
          <a:off x="3057451" y="-116495"/>
          <a:ext cx="1823485" cy="1705609"/>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SAVE ELECTRICITY</a:t>
          </a:r>
        </a:p>
      </dsp:txBody>
      <dsp:txXfrm>
        <a:off x="3324494" y="133286"/>
        <a:ext cx="1289399" cy="1206047"/>
      </dsp:txXfrm>
    </dsp:sp>
    <dsp:sp modelId="{82DD2C6D-FA74-48CD-AA48-B5EC83456B27}">
      <dsp:nvSpPr>
        <dsp:cNvPr id="0" name=""/>
        <dsp:cNvSpPr/>
      </dsp:nvSpPr>
      <dsp:spPr>
        <a:xfrm>
          <a:off x="5133362" y="1397514"/>
          <a:ext cx="1815514" cy="1688273"/>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NO INTERNET CONNECTION NEEDED</a:t>
          </a:r>
        </a:p>
      </dsp:txBody>
      <dsp:txXfrm>
        <a:off x="5399238" y="1644756"/>
        <a:ext cx="1283762" cy="1193789"/>
      </dsp:txXfrm>
    </dsp:sp>
    <dsp:sp modelId="{D8299F6C-F657-41FF-86EC-05FC28218632}">
      <dsp:nvSpPr>
        <dsp:cNvPr id="0" name=""/>
        <dsp:cNvSpPr/>
      </dsp:nvSpPr>
      <dsp:spPr>
        <a:xfrm>
          <a:off x="4378453" y="3820418"/>
          <a:ext cx="1742522" cy="1713853"/>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SECURITY</a:t>
          </a:r>
        </a:p>
      </dsp:txBody>
      <dsp:txXfrm>
        <a:off x="4633639" y="4071406"/>
        <a:ext cx="1232150" cy="1211877"/>
      </dsp:txXfrm>
    </dsp:sp>
    <dsp:sp modelId="{1449C1D3-A047-4B18-958D-1F9718BD88B0}">
      <dsp:nvSpPr>
        <dsp:cNvPr id="0" name=""/>
        <dsp:cNvSpPr/>
      </dsp:nvSpPr>
      <dsp:spPr>
        <a:xfrm>
          <a:off x="1762115" y="3819528"/>
          <a:ext cx="1853116" cy="171563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NO INTERPTION</a:t>
          </a:r>
        </a:p>
      </dsp:txBody>
      <dsp:txXfrm>
        <a:off x="2033498" y="4070777"/>
        <a:ext cx="1310350" cy="1213136"/>
      </dsp:txXfrm>
    </dsp:sp>
    <dsp:sp modelId="{A640C400-BD5A-4AC7-9FB6-45EA39334D2D}">
      <dsp:nvSpPr>
        <dsp:cNvPr id="0" name=""/>
        <dsp:cNvSpPr/>
      </dsp:nvSpPr>
      <dsp:spPr>
        <a:xfrm>
          <a:off x="1179123" y="1523505"/>
          <a:ext cx="1436290" cy="143629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EASY ACCESS</a:t>
          </a:r>
        </a:p>
      </dsp:txBody>
      <dsp:txXfrm>
        <a:off x="1389463" y="1733845"/>
        <a:ext cx="1015610" cy="101561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BFDB4-1E77-4536-B38F-DBA8EA2E2338}">
      <dsp:nvSpPr>
        <dsp:cNvPr id="0" name=""/>
        <dsp:cNvSpPr/>
      </dsp:nvSpPr>
      <dsp:spPr>
        <a:xfrm>
          <a:off x="0" y="988769"/>
          <a:ext cx="7561887" cy="3024754"/>
        </a:xfrm>
        <a:prstGeom prst="leftRightRibbon">
          <a:avLst/>
        </a:prstGeom>
        <a:solidFill>
          <a:srgbClr val="FACDAE"/>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6A213CF-6D7F-404A-977B-771B85AC87B6}">
      <dsp:nvSpPr>
        <dsp:cNvPr id="0" name=""/>
        <dsp:cNvSpPr/>
      </dsp:nvSpPr>
      <dsp:spPr>
        <a:xfrm>
          <a:off x="907426" y="1518101"/>
          <a:ext cx="2495422" cy="1482129"/>
        </a:xfrm>
        <a:prstGeom prst="rect">
          <a:avLst/>
        </a:prstGeom>
        <a:noFill/>
        <a:ln>
          <a:noFill/>
        </a:ln>
        <a:effectLst/>
        <a:scene3d>
          <a:camera prst="orthographicFront"/>
          <a:lightRig rig="flat" dir="t"/>
        </a:scene3d>
        <a:sp3d/>
      </dsp:spPr>
      <dsp:style>
        <a:lnRef idx="0">
          <a:scrgbClr r="0" g="0" b="0"/>
        </a:lnRef>
        <a:fillRef idx="3">
          <a:scrgbClr r="0" g="0" b="0"/>
        </a:fillRef>
        <a:effectRef idx="2">
          <a:scrgbClr r="0" g="0" b="0"/>
        </a:effectRef>
        <a:fontRef idx="minor">
          <a:schemeClr val="lt1"/>
        </a:fontRef>
      </dsp:style>
      <dsp:txBody>
        <a:bodyPr spcFirstLastPara="0" vert="horz" wrap="square" lIns="0" tIns="142240" rIns="0" bIns="152400" numCol="1" spcCol="1270" anchor="ctr" anchorCtr="0">
          <a:noAutofit/>
        </a:bodyPr>
        <a:lstStyle/>
        <a:p>
          <a:pPr marL="0" lvl="0" indent="0" algn="ctr" defTabSz="1778000">
            <a:lnSpc>
              <a:spcPct val="90000"/>
            </a:lnSpc>
            <a:spcBef>
              <a:spcPct val="0"/>
            </a:spcBef>
            <a:spcAft>
              <a:spcPct val="35000"/>
            </a:spcAft>
            <a:buNone/>
          </a:pPr>
          <a:r>
            <a:rPr lang="en-US" sz="4000" b="1" kern="1200" dirty="0"/>
            <a:t>HISTORICAL DATA</a:t>
          </a:r>
        </a:p>
      </dsp:txBody>
      <dsp:txXfrm>
        <a:off x="907426" y="1518101"/>
        <a:ext cx="2495422" cy="1482129"/>
      </dsp:txXfrm>
    </dsp:sp>
    <dsp:sp modelId="{081093EC-73A1-44ED-945E-C7F65EF71A22}">
      <dsp:nvSpPr>
        <dsp:cNvPr id="0" name=""/>
        <dsp:cNvSpPr/>
      </dsp:nvSpPr>
      <dsp:spPr>
        <a:xfrm>
          <a:off x="3780943" y="2002061"/>
          <a:ext cx="2949135" cy="1482129"/>
        </a:xfrm>
        <a:prstGeom prst="rect">
          <a:avLst/>
        </a:prstGeom>
        <a:noFill/>
        <a:ln>
          <a:noFill/>
        </a:ln>
        <a:effectLst/>
        <a:scene3d>
          <a:camera prst="orthographicFront"/>
          <a:lightRig rig="flat" dir="t"/>
        </a:scene3d>
        <a:sp3d/>
      </dsp:spPr>
      <dsp:style>
        <a:lnRef idx="0">
          <a:scrgbClr r="0" g="0" b="0"/>
        </a:lnRef>
        <a:fillRef idx="3">
          <a:scrgbClr r="0" g="0" b="0"/>
        </a:fillRef>
        <a:effectRef idx="2">
          <a:scrgbClr r="0" g="0" b="0"/>
        </a:effectRef>
        <a:fontRef idx="minor">
          <a:schemeClr val="lt1"/>
        </a:fontRef>
      </dsp:style>
      <dsp:txBody>
        <a:bodyPr spcFirstLastPara="0" vert="horz" wrap="square" lIns="0" tIns="142240" rIns="0" bIns="152400" numCol="1" spcCol="1270" anchor="ctr" anchorCtr="0">
          <a:noAutofit/>
        </a:bodyPr>
        <a:lstStyle/>
        <a:p>
          <a:pPr marL="0" lvl="0" indent="0" algn="ctr" defTabSz="1778000">
            <a:lnSpc>
              <a:spcPct val="90000"/>
            </a:lnSpc>
            <a:spcBef>
              <a:spcPct val="0"/>
            </a:spcBef>
            <a:spcAft>
              <a:spcPct val="35000"/>
            </a:spcAft>
            <a:buNone/>
          </a:pPr>
          <a:r>
            <a:rPr lang="en-US" sz="4000" b="1" kern="1200" dirty="0"/>
            <a:t>REAL TIME DATA</a:t>
          </a:r>
        </a:p>
      </dsp:txBody>
      <dsp:txXfrm>
        <a:off x="3780943" y="2002061"/>
        <a:ext cx="2949135" cy="14821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9433B-BB4D-4F88-B907-C8F8DFF92EEB}">
      <dsp:nvSpPr>
        <dsp:cNvPr id="0" name=""/>
        <dsp:cNvSpPr/>
      </dsp:nvSpPr>
      <dsp:spPr>
        <a:xfrm>
          <a:off x="-6126981" y="-937410"/>
          <a:ext cx="7293488" cy="7293488"/>
        </a:xfrm>
        <a:prstGeom prst="blockArc">
          <a:avLst>
            <a:gd name="adj1" fmla="val 18900000"/>
            <a:gd name="adj2" fmla="val 2700000"/>
            <a:gd name="adj3" fmla="val 296"/>
          </a:avLst>
        </a:pr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7959A93-A1F9-42E8-B469-FFE8E9BB0D02}">
      <dsp:nvSpPr>
        <dsp:cNvPr id="0" name=""/>
        <dsp:cNvSpPr/>
      </dsp:nvSpPr>
      <dsp:spPr>
        <a:xfrm>
          <a:off x="610504" y="416587"/>
          <a:ext cx="8701677" cy="83360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61676" tIns="101600" rIns="101600" bIns="101600" numCol="1" spcCol="1270" anchor="ctr" anchorCtr="0">
          <a:noAutofit/>
        </a:bodyPr>
        <a:lstStyle/>
        <a:p>
          <a:pPr marL="0" lvl="0" indent="0" algn="l" defTabSz="1778000">
            <a:lnSpc>
              <a:spcPct val="90000"/>
            </a:lnSpc>
            <a:spcBef>
              <a:spcPct val="0"/>
            </a:spcBef>
            <a:spcAft>
              <a:spcPct val="35000"/>
            </a:spcAft>
            <a:buNone/>
          </a:pPr>
          <a:r>
            <a:rPr lang="en-US" sz="4000" b="1" i="1" u="none" kern="1200" dirty="0"/>
            <a:t>INTRODUCTION</a:t>
          </a:r>
        </a:p>
      </dsp:txBody>
      <dsp:txXfrm>
        <a:off x="610504" y="416587"/>
        <a:ext cx="8701677" cy="833607"/>
      </dsp:txXfrm>
    </dsp:sp>
    <dsp:sp modelId="{0C611E39-3680-4FC9-9ABB-5E82405AE149}">
      <dsp:nvSpPr>
        <dsp:cNvPr id="0" name=""/>
        <dsp:cNvSpPr/>
      </dsp:nvSpPr>
      <dsp:spPr>
        <a:xfrm>
          <a:off x="89500" y="312386"/>
          <a:ext cx="1042009" cy="104200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528DC6FD-7878-40F4-8B90-BE4962993DB0}">
      <dsp:nvSpPr>
        <dsp:cNvPr id="0" name=""/>
        <dsp:cNvSpPr/>
      </dsp:nvSpPr>
      <dsp:spPr>
        <a:xfrm>
          <a:off x="1088431" y="1667215"/>
          <a:ext cx="8223750" cy="83360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61676" tIns="101600" rIns="101600" bIns="101600" numCol="1" spcCol="1270" anchor="ctr" anchorCtr="0">
          <a:noAutofit/>
        </a:bodyPr>
        <a:lstStyle/>
        <a:p>
          <a:pPr marL="0" lvl="0" indent="0" algn="l" defTabSz="1778000">
            <a:lnSpc>
              <a:spcPct val="90000"/>
            </a:lnSpc>
            <a:spcBef>
              <a:spcPct val="0"/>
            </a:spcBef>
            <a:spcAft>
              <a:spcPct val="35000"/>
            </a:spcAft>
            <a:buNone/>
          </a:pPr>
          <a:r>
            <a:rPr lang="en-US" sz="4000" b="1" kern="1200"/>
            <a:t>DESIGN</a:t>
          </a:r>
          <a:endParaRPr lang="en-US" sz="4000" b="1" kern="1200" dirty="0"/>
        </a:p>
      </dsp:txBody>
      <dsp:txXfrm>
        <a:off x="1088431" y="1667215"/>
        <a:ext cx="8223750" cy="833607"/>
      </dsp:txXfrm>
    </dsp:sp>
    <dsp:sp modelId="{4BF1BB62-CDC1-41ED-9925-45236B36A587}">
      <dsp:nvSpPr>
        <dsp:cNvPr id="0" name=""/>
        <dsp:cNvSpPr/>
      </dsp:nvSpPr>
      <dsp:spPr>
        <a:xfrm>
          <a:off x="567426" y="1563014"/>
          <a:ext cx="1042009" cy="104200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6C85527-0F02-4BFB-94CB-B4C51C21C9B7}">
      <dsp:nvSpPr>
        <dsp:cNvPr id="0" name=""/>
        <dsp:cNvSpPr/>
      </dsp:nvSpPr>
      <dsp:spPr>
        <a:xfrm>
          <a:off x="1088431" y="2917843"/>
          <a:ext cx="8223750" cy="83360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61676" tIns="101600" rIns="101600" bIns="101600" numCol="1" spcCol="1270" anchor="ctr" anchorCtr="0">
          <a:noAutofit/>
        </a:bodyPr>
        <a:lstStyle/>
        <a:p>
          <a:pPr marL="0" lvl="0" indent="0" algn="l" defTabSz="1778000">
            <a:lnSpc>
              <a:spcPct val="90000"/>
            </a:lnSpc>
            <a:spcBef>
              <a:spcPct val="0"/>
            </a:spcBef>
            <a:spcAft>
              <a:spcPct val="35000"/>
            </a:spcAft>
            <a:buNone/>
          </a:pPr>
          <a:r>
            <a:rPr lang="en-US" sz="4000" b="1" kern="1200" dirty="0"/>
            <a:t>IMPLEMENTATION</a:t>
          </a:r>
        </a:p>
      </dsp:txBody>
      <dsp:txXfrm>
        <a:off x="1088431" y="2917843"/>
        <a:ext cx="8223750" cy="833607"/>
      </dsp:txXfrm>
    </dsp:sp>
    <dsp:sp modelId="{10762E10-AB66-4025-834F-85F91A209932}">
      <dsp:nvSpPr>
        <dsp:cNvPr id="0" name=""/>
        <dsp:cNvSpPr/>
      </dsp:nvSpPr>
      <dsp:spPr>
        <a:xfrm>
          <a:off x="567426" y="2813642"/>
          <a:ext cx="1042009" cy="104200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A52AEF1-3009-49FB-8858-AFEF72496872}">
      <dsp:nvSpPr>
        <dsp:cNvPr id="0" name=""/>
        <dsp:cNvSpPr/>
      </dsp:nvSpPr>
      <dsp:spPr>
        <a:xfrm>
          <a:off x="610504" y="4168472"/>
          <a:ext cx="8701677" cy="833607"/>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61676" tIns="101600" rIns="101600" bIns="101600" numCol="1" spcCol="1270" anchor="ctr" anchorCtr="0">
          <a:noAutofit/>
        </a:bodyPr>
        <a:lstStyle/>
        <a:p>
          <a:pPr marL="0" lvl="0" indent="0" algn="l" defTabSz="1778000">
            <a:lnSpc>
              <a:spcPct val="90000"/>
            </a:lnSpc>
            <a:spcBef>
              <a:spcPct val="0"/>
            </a:spcBef>
            <a:spcAft>
              <a:spcPct val="35000"/>
            </a:spcAft>
            <a:buNone/>
          </a:pPr>
          <a:r>
            <a:rPr lang="en-US" sz="4000" b="1" kern="1200" dirty="0"/>
            <a:t>TESTING</a:t>
          </a:r>
        </a:p>
      </dsp:txBody>
      <dsp:txXfrm>
        <a:off x="610504" y="4168472"/>
        <a:ext cx="8701677" cy="833607"/>
      </dsp:txXfrm>
    </dsp:sp>
    <dsp:sp modelId="{ED93B1F2-7699-423E-93D7-AFE7C19E95E4}">
      <dsp:nvSpPr>
        <dsp:cNvPr id="0" name=""/>
        <dsp:cNvSpPr/>
      </dsp:nvSpPr>
      <dsp:spPr>
        <a:xfrm>
          <a:off x="89500" y="4064271"/>
          <a:ext cx="1042009" cy="1042009"/>
        </a:xfrm>
        <a:prstGeom prst="ellipse">
          <a:avLst/>
        </a:prstGeom>
        <a:solidFill>
          <a:schemeClr val="lt2">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F1F2F-E609-4739-931E-9591419F777E}">
      <dsp:nvSpPr>
        <dsp:cNvPr id="0" name=""/>
        <dsp:cNvSpPr/>
      </dsp:nvSpPr>
      <dsp:spPr>
        <a:xfrm>
          <a:off x="0" y="4144702"/>
          <a:ext cx="6706783" cy="679972"/>
        </a:xfrm>
        <a:prstGeom prst="rect">
          <a:avLst/>
        </a:prstGeom>
        <a:solidFill>
          <a:srgbClr val="84AF9B"/>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dirty="0"/>
            <a:t>IMPLEMENTING VHDL TRADING ALGORITHMS ON FPGA BOARD</a:t>
          </a:r>
          <a:endParaRPr lang="en-US" sz="1900" kern="1200" dirty="0"/>
        </a:p>
      </dsp:txBody>
      <dsp:txXfrm>
        <a:off x="0" y="4144702"/>
        <a:ext cx="6706783" cy="679972"/>
      </dsp:txXfrm>
    </dsp:sp>
    <dsp:sp modelId="{9E3CA2F7-B701-4428-826E-046B6507EC8C}">
      <dsp:nvSpPr>
        <dsp:cNvPr id="0" name=""/>
        <dsp:cNvSpPr/>
      </dsp:nvSpPr>
      <dsp:spPr>
        <a:xfrm rot="10800000">
          <a:off x="0" y="3109103"/>
          <a:ext cx="6706783" cy="1045798"/>
        </a:xfrm>
        <a:prstGeom prst="upArrowCallout">
          <a:avLst/>
        </a:prstGeom>
        <a:solidFill>
          <a:srgbClr val="84AF9B"/>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dirty="0"/>
            <a:t>IMPLEMENTING TRADING ALGORITHMS ON REAL TIME DATA</a:t>
          </a:r>
        </a:p>
      </dsp:txBody>
      <dsp:txXfrm rot="10800000">
        <a:off x="0" y="3109103"/>
        <a:ext cx="6706783" cy="679528"/>
      </dsp:txXfrm>
    </dsp:sp>
    <dsp:sp modelId="{2FD79474-5603-4196-8073-4D0A007FA5FC}">
      <dsp:nvSpPr>
        <dsp:cNvPr id="0" name=""/>
        <dsp:cNvSpPr/>
      </dsp:nvSpPr>
      <dsp:spPr>
        <a:xfrm rot="10800000">
          <a:off x="0" y="2073505"/>
          <a:ext cx="6706783" cy="1045798"/>
        </a:xfrm>
        <a:prstGeom prst="upArrowCallout">
          <a:avLst/>
        </a:prstGeom>
        <a:solidFill>
          <a:srgbClr val="84AF9B"/>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dirty="0"/>
            <a:t>IMPLEMENTING TRADING ALGORITHMS ON HISTORICAL DATA</a:t>
          </a:r>
        </a:p>
      </dsp:txBody>
      <dsp:txXfrm rot="10800000">
        <a:off x="0" y="2073505"/>
        <a:ext cx="6706783" cy="679528"/>
      </dsp:txXfrm>
    </dsp:sp>
    <dsp:sp modelId="{F6BF9749-1734-48D9-A997-A9D76EC28A13}">
      <dsp:nvSpPr>
        <dsp:cNvPr id="0" name=""/>
        <dsp:cNvSpPr/>
      </dsp:nvSpPr>
      <dsp:spPr>
        <a:xfrm rot="10800000">
          <a:off x="0" y="1037906"/>
          <a:ext cx="6706783" cy="1045798"/>
        </a:xfrm>
        <a:prstGeom prst="upArrowCallout">
          <a:avLst/>
        </a:prstGeom>
        <a:solidFill>
          <a:srgbClr val="84AF9B"/>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dirty="0"/>
            <a:t>DATA ORGANIZER ON HISTORICAL EXTRACTED DATA</a:t>
          </a:r>
        </a:p>
      </dsp:txBody>
      <dsp:txXfrm rot="10800000">
        <a:off x="0" y="1037906"/>
        <a:ext cx="6706783" cy="679528"/>
      </dsp:txXfrm>
    </dsp:sp>
    <dsp:sp modelId="{26DD732E-9DB4-4C3A-8BDB-D5B70B1889C0}">
      <dsp:nvSpPr>
        <dsp:cNvPr id="0" name=""/>
        <dsp:cNvSpPr/>
      </dsp:nvSpPr>
      <dsp:spPr>
        <a:xfrm rot="10800000">
          <a:off x="0" y="2307"/>
          <a:ext cx="6706783" cy="1045798"/>
        </a:xfrm>
        <a:prstGeom prst="upArrowCallout">
          <a:avLst/>
        </a:prstGeom>
        <a:solidFill>
          <a:srgbClr val="84AF9B"/>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dirty="0"/>
            <a:t>DATA EXTRACTOR ON </a:t>
          </a:r>
          <a:r>
            <a:rPr lang="en-US" sz="1900" b="1" i="1" kern="1200" dirty="0"/>
            <a:t>DUKASCOPY BANK</a:t>
          </a:r>
          <a:endParaRPr lang="en-US" sz="1900" b="1" kern="1200" dirty="0"/>
        </a:p>
      </dsp:txBody>
      <dsp:txXfrm rot="10800000">
        <a:off x="0" y="2307"/>
        <a:ext cx="6706783" cy="67952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B30686-40C7-4BED-8F59-0434AACA76B3}">
      <dsp:nvSpPr>
        <dsp:cNvPr id="0" name=""/>
        <dsp:cNvSpPr/>
      </dsp:nvSpPr>
      <dsp:spPr>
        <a:xfrm rot="5400000">
          <a:off x="2535885" y="308843"/>
          <a:ext cx="1665496" cy="1448982"/>
        </a:xfrm>
        <a:prstGeom prst="hexagon">
          <a:avLst>
            <a:gd name="adj" fmla="val 25000"/>
            <a:gd name="vf" fmla="val 115470"/>
          </a:avLst>
        </a:prstGeom>
        <a:solidFill>
          <a:srgbClr val="FACDAE"/>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UNIT TESTING</a:t>
          </a:r>
        </a:p>
      </dsp:txBody>
      <dsp:txXfrm rot="-5400000">
        <a:off x="2869942" y="460126"/>
        <a:ext cx="997382" cy="1146416"/>
      </dsp:txXfrm>
    </dsp:sp>
    <dsp:sp modelId="{62017F20-7945-4C6D-972A-2DC02909D11F}">
      <dsp:nvSpPr>
        <dsp:cNvPr id="0" name=""/>
        <dsp:cNvSpPr/>
      </dsp:nvSpPr>
      <dsp:spPr>
        <a:xfrm>
          <a:off x="4137093" y="533685"/>
          <a:ext cx="1858694" cy="999298"/>
        </a:xfrm>
        <a:prstGeom prst="rect">
          <a:avLst/>
        </a:prstGeom>
        <a:noFill/>
        <a:ln>
          <a:noFill/>
        </a:ln>
        <a:effectLst/>
      </dsp:spPr>
      <dsp:style>
        <a:lnRef idx="0">
          <a:scrgbClr r="0" g="0" b="0"/>
        </a:lnRef>
        <a:fillRef idx="0">
          <a:scrgbClr r="0" g="0" b="0"/>
        </a:fillRef>
        <a:effectRef idx="0">
          <a:scrgbClr r="0" g="0" b="0"/>
        </a:effectRef>
        <a:fontRef idx="minor"/>
      </dsp:style>
    </dsp:sp>
    <dsp:sp modelId="{F45F31A7-708C-40CC-98E8-D37E4BC4F154}">
      <dsp:nvSpPr>
        <dsp:cNvPr id="0" name=""/>
        <dsp:cNvSpPr/>
      </dsp:nvSpPr>
      <dsp:spPr>
        <a:xfrm rot="5400000">
          <a:off x="970984" y="308843"/>
          <a:ext cx="1665496" cy="1448982"/>
        </a:xfrm>
        <a:prstGeom prst="hexagon">
          <a:avLst>
            <a:gd name="adj" fmla="val 25000"/>
            <a:gd name="vf" fmla="val 115470"/>
          </a:avLst>
        </a:prstGeom>
        <a:solidFill>
          <a:srgbClr val="FACDAE"/>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305041" y="460126"/>
        <a:ext cx="997382" cy="1146416"/>
      </dsp:txXfrm>
    </dsp:sp>
    <dsp:sp modelId="{844DC8DE-0437-4FD8-996D-16D5A37C9519}">
      <dsp:nvSpPr>
        <dsp:cNvPr id="0" name=""/>
        <dsp:cNvSpPr/>
      </dsp:nvSpPr>
      <dsp:spPr>
        <a:xfrm rot="5400000">
          <a:off x="1750436" y="1722517"/>
          <a:ext cx="1665496" cy="1448982"/>
        </a:xfrm>
        <a:prstGeom prst="hexagon">
          <a:avLst>
            <a:gd name="adj" fmla="val 25000"/>
            <a:gd name="vf" fmla="val 115470"/>
          </a:avLst>
        </a:prstGeom>
        <a:solidFill>
          <a:srgbClr val="FACDAE"/>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CORRELATION TESTING</a:t>
          </a:r>
        </a:p>
      </dsp:txBody>
      <dsp:txXfrm rot="-5400000">
        <a:off x="2084493" y="1873800"/>
        <a:ext cx="997382" cy="1146416"/>
      </dsp:txXfrm>
    </dsp:sp>
    <dsp:sp modelId="{4E4F116F-2E37-48C5-9932-F9DFB10182F1}">
      <dsp:nvSpPr>
        <dsp:cNvPr id="0" name=""/>
        <dsp:cNvSpPr/>
      </dsp:nvSpPr>
      <dsp:spPr>
        <a:xfrm>
          <a:off x="0" y="1947359"/>
          <a:ext cx="1798736" cy="999298"/>
        </a:xfrm>
        <a:prstGeom prst="rect">
          <a:avLst/>
        </a:prstGeom>
        <a:noFill/>
        <a:ln>
          <a:noFill/>
        </a:ln>
        <a:effectLst/>
      </dsp:spPr>
      <dsp:style>
        <a:lnRef idx="0">
          <a:scrgbClr r="0" g="0" b="0"/>
        </a:lnRef>
        <a:fillRef idx="0">
          <a:scrgbClr r="0" g="0" b="0"/>
        </a:fillRef>
        <a:effectRef idx="0">
          <a:scrgbClr r="0" g="0" b="0"/>
        </a:effectRef>
        <a:fontRef idx="minor"/>
      </dsp:style>
    </dsp:sp>
    <dsp:sp modelId="{8656A4AE-46F1-4EB4-9867-ADF2F9A15947}">
      <dsp:nvSpPr>
        <dsp:cNvPr id="0" name=""/>
        <dsp:cNvSpPr/>
      </dsp:nvSpPr>
      <dsp:spPr>
        <a:xfrm rot="5400000">
          <a:off x="3315337" y="1722517"/>
          <a:ext cx="1665496" cy="1448982"/>
        </a:xfrm>
        <a:prstGeom prst="hexagon">
          <a:avLst>
            <a:gd name="adj" fmla="val 25000"/>
            <a:gd name="vf" fmla="val 115470"/>
          </a:avLst>
        </a:prstGeom>
        <a:solidFill>
          <a:srgbClr val="FACDAE"/>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649394" y="1873800"/>
        <a:ext cx="997382" cy="1146416"/>
      </dsp:txXfrm>
    </dsp:sp>
    <dsp:sp modelId="{E645A854-9988-4CF4-BEE0-27FC670F0F21}">
      <dsp:nvSpPr>
        <dsp:cNvPr id="0" name=""/>
        <dsp:cNvSpPr/>
      </dsp:nvSpPr>
      <dsp:spPr>
        <a:xfrm rot="5400000">
          <a:off x="2535885" y="3136191"/>
          <a:ext cx="1665496" cy="1448982"/>
        </a:xfrm>
        <a:prstGeom prst="hexagon">
          <a:avLst>
            <a:gd name="adj" fmla="val 25000"/>
            <a:gd name="vf" fmla="val 115470"/>
          </a:avLst>
        </a:prstGeom>
        <a:solidFill>
          <a:srgbClr val="FACDAE"/>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ALGORITHMS TESTING</a:t>
          </a:r>
        </a:p>
      </dsp:txBody>
      <dsp:txXfrm rot="-5400000">
        <a:off x="2869942" y="3287474"/>
        <a:ext cx="997382" cy="1146416"/>
      </dsp:txXfrm>
    </dsp:sp>
    <dsp:sp modelId="{BF119DA2-8A18-41AC-A281-E7C6C09D6654}">
      <dsp:nvSpPr>
        <dsp:cNvPr id="0" name=""/>
        <dsp:cNvSpPr/>
      </dsp:nvSpPr>
      <dsp:spPr>
        <a:xfrm>
          <a:off x="4137093" y="3361033"/>
          <a:ext cx="1858694" cy="999298"/>
        </a:xfrm>
        <a:prstGeom prst="rect">
          <a:avLst/>
        </a:prstGeom>
        <a:noFill/>
        <a:ln>
          <a:noFill/>
        </a:ln>
        <a:effectLst/>
      </dsp:spPr>
      <dsp:style>
        <a:lnRef idx="0">
          <a:scrgbClr r="0" g="0" b="0"/>
        </a:lnRef>
        <a:fillRef idx="0">
          <a:scrgbClr r="0" g="0" b="0"/>
        </a:fillRef>
        <a:effectRef idx="0">
          <a:scrgbClr r="0" g="0" b="0"/>
        </a:effectRef>
        <a:fontRef idx="minor"/>
      </dsp:style>
    </dsp:sp>
    <dsp:sp modelId="{C75BF94C-6EA4-49D7-807E-D7BCCEB538C3}">
      <dsp:nvSpPr>
        <dsp:cNvPr id="0" name=""/>
        <dsp:cNvSpPr/>
      </dsp:nvSpPr>
      <dsp:spPr>
        <a:xfrm rot="5400000">
          <a:off x="970984" y="3136191"/>
          <a:ext cx="1665496" cy="1448982"/>
        </a:xfrm>
        <a:prstGeom prst="hexagon">
          <a:avLst>
            <a:gd name="adj" fmla="val 25000"/>
            <a:gd name="vf" fmla="val 115470"/>
          </a:avLst>
        </a:prstGeom>
        <a:solidFill>
          <a:srgbClr val="FACDAE"/>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305041" y="3287474"/>
        <a:ext cx="997382" cy="114641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744C3-8545-4265-9328-131C86143425}">
      <dsp:nvSpPr>
        <dsp:cNvPr id="0" name=""/>
        <dsp:cNvSpPr/>
      </dsp:nvSpPr>
      <dsp:spPr>
        <a:xfrm>
          <a:off x="0" y="4264929"/>
          <a:ext cx="6706783" cy="559769"/>
        </a:xfrm>
        <a:prstGeom prst="rect">
          <a:avLst/>
        </a:prstGeom>
        <a:solidFill>
          <a:srgbClr val="84AF9B"/>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dirty="0"/>
            <a:t>TESTING VHDL ALGORITHMS ON FPGA DEVELOPMENT BOARD</a:t>
          </a:r>
          <a:endParaRPr lang="en-US" sz="1900" kern="1200" dirty="0"/>
        </a:p>
      </dsp:txBody>
      <dsp:txXfrm>
        <a:off x="0" y="4264929"/>
        <a:ext cx="6706783" cy="559769"/>
      </dsp:txXfrm>
    </dsp:sp>
    <dsp:sp modelId="{DC044B41-455C-47C0-B5F4-71C562A9BDB1}">
      <dsp:nvSpPr>
        <dsp:cNvPr id="0" name=""/>
        <dsp:cNvSpPr/>
      </dsp:nvSpPr>
      <dsp:spPr>
        <a:xfrm rot="10800000">
          <a:off x="0" y="3412400"/>
          <a:ext cx="6706783" cy="860925"/>
        </a:xfrm>
        <a:prstGeom prst="upArrowCallout">
          <a:avLst/>
        </a:prstGeom>
        <a:solidFill>
          <a:srgbClr val="84AF9B"/>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dirty="0"/>
            <a:t>TESTING EVENT DRIVEN ALGORITHMS</a:t>
          </a:r>
          <a:endParaRPr lang="en-US" sz="1900" kern="1200" dirty="0"/>
        </a:p>
      </dsp:txBody>
      <dsp:txXfrm rot="10800000">
        <a:off x="0" y="3412400"/>
        <a:ext cx="6706783" cy="559403"/>
      </dsp:txXfrm>
    </dsp:sp>
    <dsp:sp modelId="{9E3CA2F7-B701-4428-826E-046B6507EC8C}">
      <dsp:nvSpPr>
        <dsp:cNvPr id="0" name=""/>
        <dsp:cNvSpPr/>
      </dsp:nvSpPr>
      <dsp:spPr>
        <a:xfrm rot="10800000">
          <a:off x="0" y="2559871"/>
          <a:ext cx="6706783" cy="860925"/>
        </a:xfrm>
        <a:prstGeom prst="upArrowCallout">
          <a:avLst/>
        </a:prstGeom>
        <a:solidFill>
          <a:srgbClr val="84AF9B"/>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dirty="0"/>
            <a:t>TESTING MACHINE LEARNING ALGORITHMS</a:t>
          </a:r>
        </a:p>
      </dsp:txBody>
      <dsp:txXfrm rot="10800000">
        <a:off x="0" y="2559871"/>
        <a:ext cx="6706783" cy="559403"/>
      </dsp:txXfrm>
    </dsp:sp>
    <dsp:sp modelId="{2FD79474-5603-4196-8073-4D0A007FA5FC}">
      <dsp:nvSpPr>
        <dsp:cNvPr id="0" name=""/>
        <dsp:cNvSpPr/>
      </dsp:nvSpPr>
      <dsp:spPr>
        <a:xfrm rot="10800000">
          <a:off x="0" y="1707341"/>
          <a:ext cx="6706783" cy="860925"/>
        </a:xfrm>
        <a:prstGeom prst="upArrowCallout">
          <a:avLst/>
        </a:prstGeom>
        <a:solidFill>
          <a:srgbClr val="84AF9B"/>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dirty="0"/>
            <a:t>TESTING TRADITIONAL ALGORITHMS</a:t>
          </a:r>
        </a:p>
      </dsp:txBody>
      <dsp:txXfrm rot="10800000">
        <a:off x="0" y="1707341"/>
        <a:ext cx="6706783" cy="559403"/>
      </dsp:txXfrm>
    </dsp:sp>
    <dsp:sp modelId="{F6BF9749-1734-48D9-A997-A9D76EC28A13}">
      <dsp:nvSpPr>
        <dsp:cNvPr id="0" name=""/>
        <dsp:cNvSpPr/>
      </dsp:nvSpPr>
      <dsp:spPr>
        <a:xfrm rot="10800000">
          <a:off x="0" y="854812"/>
          <a:ext cx="6706783" cy="860925"/>
        </a:xfrm>
        <a:prstGeom prst="upArrowCallout">
          <a:avLst/>
        </a:prstGeom>
        <a:solidFill>
          <a:srgbClr val="84AF9B"/>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dirty="0"/>
            <a:t>TESTING DATA ORGANIZER</a:t>
          </a:r>
        </a:p>
      </dsp:txBody>
      <dsp:txXfrm rot="10800000">
        <a:off x="0" y="854812"/>
        <a:ext cx="6706783" cy="559403"/>
      </dsp:txXfrm>
    </dsp:sp>
    <dsp:sp modelId="{26DD732E-9DB4-4C3A-8BDB-D5B70B1889C0}">
      <dsp:nvSpPr>
        <dsp:cNvPr id="0" name=""/>
        <dsp:cNvSpPr/>
      </dsp:nvSpPr>
      <dsp:spPr>
        <a:xfrm rot="10800000">
          <a:off x="0" y="2283"/>
          <a:ext cx="6706783" cy="860925"/>
        </a:xfrm>
        <a:prstGeom prst="upArrowCallout">
          <a:avLst/>
        </a:prstGeom>
        <a:solidFill>
          <a:srgbClr val="84AF9B"/>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dirty="0"/>
            <a:t>TESTING DATA EXTRATOR</a:t>
          </a:r>
        </a:p>
      </dsp:txBody>
      <dsp:txXfrm rot="10800000">
        <a:off x="0" y="2283"/>
        <a:ext cx="6706783" cy="55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26CD6-0FC0-4E04-9DB7-47A1D267DD69}">
      <dsp:nvSpPr>
        <dsp:cNvPr id="0" name=""/>
        <dsp:cNvSpPr/>
      </dsp:nvSpPr>
      <dsp:spPr>
        <a:xfrm>
          <a:off x="-3948921" y="-610546"/>
          <a:ext cx="4739383" cy="4739383"/>
        </a:xfrm>
        <a:prstGeom prst="blockArc">
          <a:avLst>
            <a:gd name="adj1" fmla="val 18900000"/>
            <a:gd name="adj2" fmla="val 2700000"/>
            <a:gd name="adj3" fmla="val 456"/>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D69BF92-D8BE-425B-97BE-38FAC2AF39A0}">
      <dsp:nvSpPr>
        <dsp:cNvPr id="0" name=""/>
        <dsp:cNvSpPr/>
      </dsp:nvSpPr>
      <dsp:spPr>
        <a:xfrm>
          <a:off x="646749" y="502623"/>
          <a:ext cx="4404459" cy="1005105"/>
        </a:xfrm>
        <a:prstGeom prst="rect">
          <a:avLst/>
        </a:prstGeom>
        <a:solidFill>
          <a:srgbClr val="FACDAE"/>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97802" tIns="132080" rIns="132080" bIns="132080" numCol="1" spcCol="1270" anchor="ctr" anchorCtr="0">
          <a:noAutofit/>
        </a:bodyPr>
        <a:lstStyle/>
        <a:p>
          <a:pPr marL="0" lvl="0" indent="0" algn="l" defTabSz="2311400">
            <a:lnSpc>
              <a:spcPct val="90000"/>
            </a:lnSpc>
            <a:spcBef>
              <a:spcPct val="0"/>
            </a:spcBef>
            <a:spcAft>
              <a:spcPct val="35000"/>
            </a:spcAft>
            <a:buNone/>
          </a:pPr>
          <a:r>
            <a:rPr lang="en-US" sz="5200" b="1" kern="1200" dirty="0"/>
            <a:t>OVERVIEW</a:t>
          </a:r>
        </a:p>
      </dsp:txBody>
      <dsp:txXfrm>
        <a:off x="646749" y="502623"/>
        <a:ext cx="4404459" cy="1005105"/>
      </dsp:txXfrm>
    </dsp:sp>
    <dsp:sp modelId="{E22BA65B-BE3D-4753-8B6D-08FAA6E2A1AE}">
      <dsp:nvSpPr>
        <dsp:cNvPr id="0" name=""/>
        <dsp:cNvSpPr/>
      </dsp:nvSpPr>
      <dsp:spPr>
        <a:xfrm>
          <a:off x="18558" y="376984"/>
          <a:ext cx="1256381" cy="1256381"/>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7828E11-883E-4BFC-8FF0-13FE4D40B321}">
      <dsp:nvSpPr>
        <dsp:cNvPr id="0" name=""/>
        <dsp:cNvSpPr/>
      </dsp:nvSpPr>
      <dsp:spPr>
        <a:xfrm>
          <a:off x="646749" y="2010562"/>
          <a:ext cx="4404459" cy="1005105"/>
        </a:xfrm>
        <a:prstGeom prst="rect">
          <a:avLst/>
        </a:prstGeom>
        <a:solidFill>
          <a:srgbClr val="FACDAE"/>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97802" tIns="132080" rIns="132080" bIns="132080" numCol="1" spcCol="1270" anchor="ctr" anchorCtr="0">
          <a:noAutofit/>
        </a:bodyPr>
        <a:lstStyle/>
        <a:p>
          <a:pPr marL="0" lvl="0" indent="0" algn="l" defTabSz="2311400">
            <a:lnSpc>
              <a:spcPct val="90000"/>
            </a:lnSpc>
            <a:spcBef>
              <a:spcPct val="0"/>
            </a:spcBef>
            <a:spcAft>
              <a:spcPct val="35000"/>
            </a:spcAft>
            <a:buNone/>
          </a:pPr>
          <a:r>
            <a:rPr lang="en-US" sz="5200" b="1" kern="1200" dirty="0"/>
            <a:t>OBJECTIVES</a:t>
          </a:r>
        </a:p>
      </dsp:txBody>
      <dsp:txXfrm>
        <a:off x="646749" y="2010562"/>
        <a:ext cx="4404459" cy="1005105"/>
      </dsp:txXfrm>
    </dsp:sp>
    <dsp:sp modelId="{C1AF4413-7A90-46B3-AF28-ECA71C694C7D}">
      <dsp:nvSpPr>
        <dsp:cNvPr id="0" name=""/>
        <dsp:cNvSpPr/>
      </dsp:nvSpPr>
      <dsp:spPr>
        <a:xfrm>
          <a:off x="18558" y="1884924"/>
          <a:ext cx="1256381" cy="1256381"/>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526CD6-0FC0-4E04-9DB7-47A1D267DD69}">
      <dsp:nvSpPr>
        <dsp:cNvPr id="0" name=""/>
        <dsp:cNvSpPr/>
      </dsp:nvSpPr>
      <dsp:spPr>
        <a:xfrm>
          <a:off x="-4454350" y="-683126"/>
          <a:ext cx="5306524" cy="5306524"/>
        </a:xfrm>
        <a:prstGeom prst="blockArc">
          <a:avLst>
            <a:gd name="adj1" fmla="val 18900000"/>
            <a:gd name="adj2" fmla="val 2700000"/>
            <a:gd name="adj3" fmla="val 407"/>
          </a:avLst>
        </a:pr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D69BF92-D8BE-425B-97BE-38FAC2AF39A0}">
      <dsp:nvSpPr>
        <dsp:cNvPr id="0" name=""/>
        <dsp:cNvSpPr/>
      </dsp:nvSpPr>
      <dsp:spPr>
        <a:xfrm>
          <a:off x="548052" y="394027"/>
          <a:ext cx="5656165" cy="788054"/>
        </a:xfrm>
        <a:prstGeom prst="rect">
          <a:avLst/>
        </a:prstGeom>
        <a:solidFill>
          <a:srgbClr val="84AF9B"/>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25518" tIns="83820" rIns="83820" bIns="83820" numCol="1" spcCol="1270" anchor="ctr" anchorCtr="0">
          <a:noAutofit/>
        </a:bodyPr>
        <a:lstStyle/>
        <a:p>
          <a:pPr marL="0" lvl="0" indent="0" algn="l" defTabSz="1466850">
            <a:lnSpc>
              <a:spcPct val="90000"/>
            </a:lnSpc>
            <a:spcBef>
              <a:spcPct val="0"/>
            </a:spcBef>
            <a:spcAft>
              <a:spcPct val="35000"/>
            </a:spcAft>
            <a:buNone/>
          </a:pPr>
          <a:r>
            <a:rPr lang="en-US" sz="3300" b="1" kern="1200" dirty="0"/>
            <a:t>TRADING HISTORY</a:t>
          </a:r>
        </a:p>
      </dsp:txBody>
      <dsp:txXfrm>
        <a:off x="548052" y="394027"/>
        <a:ext cx="5656165" cy="788054"/>
      </dsp:txXfrm>
    </dsp:sp>
    <dsp:sp modelId="{E22BA65B-BE3D-4753-8B6D-08FAA6E2A1AE}">
      <dsp:nvSpPr>
        <dsp:cNvPr id="0" name=""/>
        <dsp:cNvSpPr/>
      </dsp:nvSpPr>
      <dsp:spPr>
        <a:xfrm>
          <a:off x="55519" y="295520"/>
          <a:ext cx="985067" cy="98506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A7828E11-883E-4BFC-8FF0-13FE4D40B321}">
      <dsp:nvSpPr>
        <dsp:cNvPr id="0" name=""/>
        <dsp:cNvSpPr/>
      </dsp:nvSpPr>
      <dsp:spPr>
        <a:xfrm>
          <a:off x="834510" y="1576108"/>
          <a:ext cx="5369707" cy="788054"/>
        </a:xfrm>
        <a:prstGeom prst="rect">
          <a:avLst/>
        </a:prstGeom>
        <a:solidFill>
          <a:srgbClr val="84AF9B"/>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25518" tIns="83820" rIns="83820" bIns="83820" numCol="1" spcCol="1270" anchor="ctr" anchorCtr="0">
          <a:noAutofit/>
        </a:bodyPr>
        <a:lstStyle/>
        <a:p>
          <a:pPr marL="0" lvl="0" indent="0" algn="l" defTabSz="1466850">
            <a:lnSpc>
              <a:spcPct val="90000"/>
            </a:lnSpc>
            <a:spcBef>
              <a:spcPct val="0"/>
            </a:spcBef>
            <a:spcAft>
              <a:spcPct val="35000"/>
            </a:spcAft>
            <a:buNone/>
          </a:pPr>
          <a:r>
            <a:rPr lang="en-US" sz="3300" b="1" kern="1200" dirty="0"/>
            <a:t>ALGORITHMIC TRADING</a:t>
          </a:r>
        </a:p>
      </dsp:txBody>
      <dsp:txXfrm>
        <a:off x="834510" y="1576108"/>
        <a:ext cx="5369707" cy="788054"/>
      </dsp:txXfrm>
    </dsp:sp>
    <dsp:sp modelId="{C1AF4413-7A90-46B3-AF28-ECA71C694C7D}">
      <dsp:nvSpPr>
        <dsp:cNvPr id="0" name=""/>
        <dsp:cNvSpPr/>
      </dsp:nvSpPr>
      <dsp:spPr>
        <a:xfrm>
          <a:off x="341976" y="1477601"/>
          <a:ext cx="985067" cy="98506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C5F13BB0-87A4-4A08-B909-163ECF9A0835}">
      <dsp:nvSpPr>
        <dsp:cNvPr id="0" name=""/>
        <dsp:cNvSpPr/>
      </dsp:nvSpPr>
      <dsp:spPr>
        <a:xfrm>
          <a:off x="548052" y="2758189"/>
          <a:ext cx="5656165" cy="788054"/>
        </a:xfrm>
        <a:prstGeom prst="rect">
          <a:avLst/>
        </a:prstGeom>
        <a:solidFill>
          <a:srgbClr val="84AF9B"/>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25518" tIns="83820" rIns="83820" bIns="83820" numCol="1" spcCol="1270" anchor="ctr" anchorCtr="0">
          <a:noAutofit/>
        </a:bodyPr>
        <a:lstStyle/>
        <a:p>
          <a:pPr marL="0" lvl="0" indent="0" algn="l" defTabSz="1466850">
            <a:lnSpc>
              <a:spcPct val="90000"/>
            </a:lnSpc>
            <a:spcBef>
              <a:spcPct val="0"/>
            </a:spcBef>
            <a:spcAft>
              <a:spcPct val="35000"/>
            </a:spcAft>
            <a:buNone/>
          </a:pPr>
          <a:r>
            <a:rPr lang="en-US" sz="3300" b="1" kern="1200" dirty="0"/>
            <a:t>HIGH FREQUENCY TRADING</a:t>
          </a:r>
        </a:p>
      </dsp:txBody>
      <dsp:txXfrm>
        <a:off x="548052" y="2758189"/>
        <a:ext cx="5656165" cy="788054"/>
      </dsp:txXfrm>
    </dsp:sp>
    <dsp:sp modelId="{D5C82684-4F7B-49F0-AF28-A327DDC392F5}">
      <dsp:nvSpPr>
        <dsp:cNvPr id="0" name=""/>
        <dsp:cNvSpPr/>
      </dsp:nvSpPr>
      <dsp:spPr>
        <a:xfrm>
          <a:off x="55519" y="2659682"/>
          <a:ext cx="985067" cy="98506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C61DB-CD76-4F0F-9265-E55FC5F2E152}">
      <dsp:nvSpPr>
        <dsp:cNvPr id="0" name=""/>
        <dsp:cNvSpPr/>
      </dsp:nvSpPr>
      <dsp:spPr>
        <a:xfrm>
          <a:off x="0" y="0"/>
          <a:ext cx="5650061" cy="157400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ALGORITMIC TRADING</a:t>
          </a:r>
        </a:p>
      </dsp:txBody>
      <dsp:txXfrm>
        <a:off x="46101" y="46101"/>
        <a:ext cx="4023206" cy="1481801"/>
      </dsp:txXfrm>
    </dsp:sp>
    <dsp:sp modelId="{E5026945-DB39-458E-BF7F-7A4CD4DCF60B}">
      <dsp:nvSpPr>
        <dsp:cNvPr id="0" name=""/>
        <dsp:cNvSpPr/>
      </dsp:nvSpPr>
      <dsp:spPr>
        <a:xfrm>
          <a:off x="997069" y="1923781"/>
          <a:ext cx="5650061" cy="1574003"/>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HIGH FREQUENCY TRADING</a:t>
          </a:r>
        </a:p>
      </dsp:txBody>
      <dsp:txXfrm>
        <a:off x="1043170" y="1969882"/>
        <a:ext cx="3537687" cy="1481801"/>
      </dsp:txXfrm>
    </dsp:sp>
    <dsp:sp modelId="{8DB1AFBC-D20A-4946-B85A-E6C9455F3BE5}">
      <dsp:nvSpPr>
        <dsp:cNvPr id="0" name=""/>
        <dsp:cNvSpPr/>
      </dsp:nvSpPr>
      <dsp:spPr>
        <a:xfrm>
          <a:off x="4626959" y="1237341"/>
          <a:ext cx="1023102" cy="1023102"/>
        </a:xfrm>
        <a:prstGeom prst="downArrow">
          <a:avLst>
            <a:gd name="adj1" fmla="val 55000"/>
            <a:gd name="adj2" fmla="val 45000"/>
          </a:avLst>
        </a:prstGeom>
        <a:solidFill>
          <a:schemeClr val="dk2">
            <a:alpha val="90000"/>
            <a:tint val="40000"/>
            <a:hueOff val="0"/>
            <a:satOff val="0"/>
            <a:lumOff val="0"/>
            <a:alphaOff val="0"/>
          </a:schemeClr>
        </a:solidFill>
        <a:ln w="6350" cap="flat" cmpd="sng" algn="ctr">
          <a:solidFill>
            <a:schemeClr val="dk2">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857157" y="1237341"/>
        <a:ext cx="562706" cy="7698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ACF37-0143-4DAA-B4BE-DA4D3516A600}">
      <dsp:nvSpPr>
        <dsp:cNvPr id="0" name=""/>
        <dsp:cNvSpPr/>
      </dsp:nvSpPr>
      <dsp:spPr>
        <a:xfrm>
          <a:off x="785" y="334625"/>
          <a:ext cx="1753001" cy="175300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HOST</a:t>
          </a:r>
        </a:p>
      </dsp:txBody>
      <dsp:txXfrm>
        <a:off x="257506" y="591346"/>
        <a:ext cx="1239559" cy="1239559"/>
      </dsp:txXfrm>
    </dsp:sp>
    <dsp:sp modelId="{92D66FD7-B481-44EA-89AB-CAA19E4361AD}">
      <dsp:nvSpPr>
        <dsp:cNvPr id="0" name=""/>
        <dsp:cNvSpPr/>
      </dsp:nvSpPr>
      <dsp:spPr>
        <a:xfrm>
          <a:off x="1617161" y="86875"/>
          <a:ext cx="1092757" cy="5916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1" kern="1200" dirty="0"/>
            <a:t>DECISIONS</a:t>
          </a:r>
        </a:p>
      </dsp:txBody>
      <dsp:txXfrm>
        <a:off x="1617161" y="205203"/>
        <a:ext cx="915266" cy="354982"/>
      </dsp:txXfrm>
    </dsp:sp>
    <dsp:sp modelId="{B448CED7-8440-402B-8933-B5EE4D71857B}">
      <dsp:nvSpPr>
        <dsp:cNvPr id="0" name=""/>
        <dsp:cNvSpPr/>
      </dsp:nvSpPr>
      <dsp:spPr>
        <a:xfrm>
          <a:off x="2635146" y="334625"/>
          <a:ext cx="1753001" cy="175300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STOCK MARKET API</a:t>
          </a:r>
        </a:p>
      </dsp:txBody>
      <dsp:txXfrm>
        <a:off x="2891867" y="591346"/>
        <a:ext cx="1239559" cy="1239559"/>
      </dsp:txXfrm>
    </dsp:sp>
    <dsp:sp modelId="{BD80019D-217E-4364-9407-B88FD5A098E1}">
      <dsp:nvSpPr>
        <dsp:cNvPr id="0" name=""/>
        <dsp:cNvSpPr/>
      </dsp:nvSpPr>
      <dsp:spPr>
        <a:xfrm rot="10800000">
          <a:off x="1679015" y="1743739"/>
          <a:ext cx="1092757" cy="5916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r>
            <a:rPr lang="en-US" sz="1600" b="1" kern="1200" dirty="0"/>
            <a:t>DATA</a:t>
          </a:r>
        </a:p>
      </dsp:txBody>
      <dsp:txXfrm rot="10800000">
        <a:off x="1856506" y="1862067"/>
        <a:ext cx="915266" cy="3549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AA68B-FD33-4990-BE1E-151FB8450EBA}">
      <dsp:nvSpPr>
        <dsp:cNvPr id="0" name=""/>
        <dsp:cNvSpPr/>
      </dsp:nvSpPr>
      <dsp:spPr>
        <a:xfrm>
          <a:off x="4171058" y="657222"/>
          <a:ext cx="4356450" cy="4356450"/>
        </a:xfrm>
        <a:prstGeom prst="blockArc">
          <a:avLst>
            <a:gd name="adj1" fmla="val 10800000"/>
            <a:gd name="adj2" fmla="val 16200000"/>
            <a:gd name="adj3" fmla="val 464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CC3F79F-6996-4FEE-BC25-F000D7710940}">
      <dsp:nvSpPr>
        <dsp:cNvPr id="0" name=""/>
        <dsp:cNvSpPr/>
      </dsp:nvSpPr>
      <dsp:spPr>
        <a:xfrm>
          <a:off x="4171058" y="657222"/>
          <a:ext cx="4356450" cy="4356450"/>
        </a:xfrm>
        <a:prstGeom prst="blockArc">
          <a:avLst>
            <a:gd name="adj1" fmla="val 5400000"/>
            <a:gd name="adj2" fmla="val 10800000"/>
            <a:gd name="adj3" fmla="val 464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8814B0D-1BAD-4BC2-B1C5-F36009378300}">
      <dsp:nvSpPr>
        <dsp:cNvPr id="0" name=""/>
        <dsp:cNvSpPr/>
      </dsp:nvSpPr>
      <dsp:spPr>
        <a:xfrm>
          <a:off x="4171058" y="657222"/>
          <a:ext cx="4356450" cy="4356450"/>
        </a:xfrm>
        <a:prstGeom prst="blockArc">
          <a:avLst>
            <a:gd name="adj1" fmla="val 0"/>
            <a:gd name="adj2" fmla="val 5400000"/>
            <a:gd name="adj3" fmla="val 464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8513EFF9-F074-4B7B-B636-7CEA6A9A6861}">
      <dsp:nvSpPr>
        <dsp:cNvPr id="0" name=""/>
        <dsp:cNvSpPr/>
      </dsp:nvSpPr>
      <dsp:spPr>
        <a:xfrm>
          <a:off x="4171058" y="657222"/>
          <a:ext cx="4356450" cy="4356450"/>
        </a:xfrm>
        <a:prstGeom prst="blockArc">
          <a:avLst>
            <a:gd name="adj1" fmla="val 16200000"/>
            <a:gd name="adj2" fmla="val 0"/>
            <a:gd name="adj3" fmla="val 464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676B98C3-D43B-4AFE-9A38-7932DFF7CFA8}">
      <dsp:nvSpPr>
        <dsp:cNvPr id="0" name=""/>
        <dsp:cNvSpPr/>
      </dsp:nvSpPr>
      <dsp:spPr>
        <a:xfrm>
          <a:off x="5346562" y="1832725"/>
          <a:ext cx="2005443" cy="2005443"/>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ADVANTAGES</a:t>
          </a:r>
        </a:p>
      </dsp:txBody>
      <dsp:txXfrm>
        <a:off x="5640252" y="2126415"/>
        <a:ext cx="1418063" cy="1418063"/>
      </dsp:txXfrm>
    </dsp:sp>
    <dsp:sp modelId="{D1EFD80C-DF2A-4390-A8FA-D0BEDDE4A161}">
      <dsp:nvSpPr>
        <dsp:cNvPr id="0" name=""/>
        <dsp:cNvSpPr/>
      </dsp:nvSpPr>
      <dsp:spPr>
        <a:xfrm>
          <a:off x="5578262" y="-123935"/>
          <a:ext cx="1542043" cy="1663389"/>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BETTER PRICES</a:t>
          </a:r>
        </a:p>
      </dsp:txBody>
      <dsp:txXfrm>
        <a:off x="5804089" y="119663"/>
        <a:ext cx="1090389" cy="1176193"/>
      </dsp:txXfrm>
    </dsp:sp>
    <dsp:sp modelId="{84A1205B-2E43-444B-906A-5516471D4102}">
      <dsp:nvSpPr>
        <dsp:cNvPr id="0" name=""/>
        <dsp:cNvSpPr/>
      </dsp:nvSpPr>
      <dsp:spPr>
        <a:xfrm>
          <a:off x="7723582" y="2000664"/>
          <a:ext cx="1506780" cy="1669566"/>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IMPROVED ACCURACY</a:t>
          </a:r>
        </a:p>
      </dsp:txBody>
      <dsp:txXfrm>
        <a:off x="7944245" y="2245166"/>
        <a:ext cx="1065454" cy="1180562"/>
      </dsp:txXfrm>
    </dsp:sp>
    <dsp:sp modelId="{0BD54A28-736A-4E7F-81DD-CE33B9F8F973}">
      <dsp:nvSpPr>
        <dsp:cNvPr id="0" name=""/>
        <dsp:cNvSpPr/>
      </dsp:nvSpPr>
      <dsp:spPr>
        <a:xfrm>
          <a:off x="5556713" y="4140152"/>
          <a:ext cx="1585140" cy="1645968"/>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INCREASED SPEED</a:t>
          </a:r>
        </a:p>
      </dsp:txBody>
      <dsp:txXfrm>
        <a:off x="5788851" y="4381198"/>
        <a:ext cx="1120864" cy="1163876"/>
      </dsp:txXfrm>
    </dsp:sp>
    <dsp:sp modelId="{935BF003-5B01-413B-8489-FC8B48B2080C}">
      <dsp:nvSpPr>
        <dsp:cNvPr id="0" name=""/>
        <dsp:cNvSpPr/>
      </dsp:nvSpPr>
      <dsp:spPr>
        <a:xfrm>
          <a:off x="3387606" y="1968398"/>
          <a:ext cx="1667979" cy="1734099"/>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LOW TRANSACTION COST</a:t>
          </a:r>
        </a:p>
      </dsp:txBody>
      <dsp:txXfrm>
        <a:off x="3631876" y="2222351"/>
        <a:ext cx="1179439" cy="122619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0C27E-8DB9-4030-A6D3-04C8598FE159}">
      <dsp:nvSpPr>
        <dsp:cNvPr id="0" name=""/>
        <dsp:cNvSpPr/>
      </dsp:nvSpPr>
      <dsp:spPr>
        <a:xfrm>
          <a:off x="4248601" y="2567977"/>
          <a:ext cx="1655925" cy="1655925"/>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b="1" kern="1200" dirty="0"/>
            <a:t>HFT</a:t>
          </a:r>
        </a:p>
      </dsp:txBody>
      <dsp:txXfrm>
        <a:off x="4329437" y="2648813"/>
        <a:ext cx="1494253" cy="1494253"/>
      </dsp:txXfrm>
    </dsp:sp>
    <dsp:sp modelId="{D8314780-2DA2-464F-B6EA-E93D942AB6C8}">
      <dsp:nvSpPr>
        <dsp:cNvPr id="0" name=""/>
        <dsp:cNvSpPr/>
      </dsp:nvSpPr>
      <dsp:spPr>
        <a:xfrm rot="16200000">
          <a:off x="4495783" y="1987196"/>
          <a:ext cx="1161562" cy="0"/>
        </a:xfrm>
        <a:custGeom>
          <a:avLst/>
          <a:gdLst/>
          <a:ahLst/>
          <a:cxnLst/>
          <a:rect l="0" t="0" r="0" b="0"/>
          <a:pathLst>
            <a:path>
              <a:moveTo>
                <a:pt x="0" y="0"/>
              </a:moveTo>
              <a:lnTo>
                <a:pt x="1161562" y="0"/>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ABEBE37-D851-46DC-8543-0B735C7898BF}">
      <dsp:nvSpPr>
        <dsp:cNvPr id="0" name=""/>
        <dsp:cNvSpPr/>
      </dsp:nvSpPr>
      <dsp:spPr>
        <a:xfrm>
          <a:off x="4044557" y="296945"/>
          <a:ext cx="2064013" cy="1109469"/>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a:lnSpc>
              <a:spcPct val="90000"/>
            </a:lnSpc>
            <a:spcBef>
              <a:spcPct val="0"/>
            </a:spcBef>
            <a:spcAft>
              <a:spcPct val="35000"/>
            </a:spcAft>
            <a:buNone/>
          </a:pPr>
          <a:r>
            <a:rPr lang="en-US" sz="2100" b="1" kern="1200" dirty="0"/>
            <a:t>LARGE WINS ON SMALL CHANGES</a:t>
          </a:r>
        </a:p>
      </dsp:txBody>
      <dsp:txXfrm>
        <a:off x="4098717" y="351105"/>
        <a:ext cx="1955693" cy="1001149"/>
      </dsp:txXfrm>
    </dsp:sp>
    <dsp:sp modelId="{560EF138-8D1B-4A47-B9A9-292B289ED40C}">
      <dsp:nvSpPr>
        <dsp:cNvPr id="0" name=""/>
        <dsp:cNvSpPr/>
      </dsp:nvSpPr>
      <dsp:spPr>
        <a:xfrm rot="1800000">
          <a:off x="5872457" y="3993650"/>
          <a:ext cx="478741" cy="0"/>
        </a:xfrm>
        <a:custGeom>
          <a:avLst/>
          <a:gdLst/>
          <a:ahLst/>
          <a:cxnLst/>
          <a:rect l="0" t="0" r="0" b="0"/>
          <a:pathLst>
            <a:path>
              <a:moveTo>
                <a:pt x="0" y="0"/>
              </a:moveTo>
              <a:lnTo>
                <a:pt x="478741" y="0"/>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F3389D0-52C6-40BA-90A4-8C9F2D0AFF05}">
      <dsp:nvSpPr>
        <dsp:cNvPr id="0" name=""/>
        <dsp:cNvSpPr/>
      </dsp:nvSpPr>
      <dsp:spPr>
        <a:xfrm>
          <a:off x="6235792" y="4113335"/>
          <a:ext cx="2088333" cy="1109469"/>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sz="2400" b="1" kern="1200" dirty="0"/>
            <a:t>HIGH MARKET LIQUIDITY</a:t>
          </a:r>
        </a:p>
      </dsp:txBody>
      <dsp:txXfrm>
        <a:off x="6289952" y="4167495"/>
        <a:ext cx="1980013" cy="1001149"/>
      </dsp:txXfrm>
    </dsp:sp>
    <dsp:sp modelId="{3717B216-2C7F-4147-8D74-2A478AD5CBA0}">
      <dsp:nvSpPr>
        <dsp:cNvPr id="0" name=""/>
        <dsp:cNvSpPr/>
      </dsp:nvSpPr>
      <dsp:spPr>
        <a:xfrm rot="9000000">
          <a:off x="3796264" y="3995168"/>
          <a:ext cx="484814" cy="0"/>
        </a:xfrm>
        <a:custGeom>
          <a:avLst/>
          <a:gdLst/>
          <a:ahLst/>
          <a:cxnLst/>
          <a:rect l="0" t="0" r="0" b="0"/>
          <a:pathLst>
            <a:path>
              <a:moveTo>
                <a:pt x="0" y="0"/>
              </a:moveTo>
              <a:lnTo>
                <a:pt x="484814" y="0"/>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1DC707F-1283-4072-B7D0-08E189455AD1}">
      <dsp:nvSpPr>
        <dsp:cNvPr id="0" name=""/>
        <dsp:cNvSpPr/>
      </dsp:nvSpPr>
      <dsp:spPr>
        <a:xfrm>
          <a:off x="1917600" y="4113335"/>
          <a:ext cx="1911139" cy="1109469"/>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US" sz="1900" b="1" kern="1200" dirty="0"/>
            <a:t>EXPANDED OPPORTUNITIES</a:t>
          </a:r>
        </a:p>
      </dsp:txBody>
      <dsp:txXfrm>
        <a:off x="1971760" y="4167495"/>
        <a:ext cx="1802819" cy="10011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37A895-8C8F-41D2-9451-0A0FA34729A2}">
      <dsp:nvSpPr>
        <dsp:cNvPr id="0" name=""/>
        <dsp:cNvSpPr/>
      </dsp:nvSpPr>
      <dsp:spPr>
        <a:xfrm>
          <a:off x="448148" y="0"/>
          <a:ext cx="5567316" cy="5568555"/>
        </a:xfrm>
        <a:prstGeom prst="circularArrow">
          <a:avLst>
            <a:gd name="adj1" fmla="val 10980"/>
            <a:gd name="adj2" fmla="val 1142322"/>
            <a:gd name="adj3" fmla="val 90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10BABD-6B93-4DD3-8E6B-2E79FC96D2BA}">
      <dsp:nvSpPr>
        <dsp:cNvPr id="0" name=""/>
        <dsp:cNvSpPr/>
      </dsp:nvSpPr>
      <dsp:spPr>
        <a:xfrm>
          <a:off x="6016355" y="1659986"/>
          <a:ext cx="3340924" cy="2227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a:solidFill>
                <a:srgbClr val="FACDAE"/>
              </a:solidFill>
            </a:rPr>
            <a:t>C++</a:t>
          </a:r>
        </a:p>
        <a:p>
          <a:pPr marL="228600" lvl="1" indent="-228600" algn="l" defTabSz="1066800">
            <a:lnSpc>
              <a:spcPct val="90000"/>
            </a:lnSpc>
            <a:spcBef>
              <a:spcPct val="0"/>
            </a:spcBef>
            <a:spcAft>
              <a:spcPct val="15000"/>
            </a:spcAft>
            <a:buChar char="•"/>
          </a:pPr>
          <a:r>
            <a:rPr lang="en-US" sz="2400" b="1" kern="1200" dirty="0">
              <a:solidFill>
                <a:srgbClr val="FACDAE"/>
              </a:solidFill>
            </a:rPr>
            <a:t>PYTHON</a:t>
          </a:r>
        </a:p>
        <a:p>
          <a:pPr marL="228600" lvl="1" indent="-228600" algn="l" defTabSz="1066800">
            <a:lnSpc>
              <a:spcPct val="90000"/>
            </a:lnSpc>
            <a:spcBef>
              <a:spcPct val="0"/>
            </a:spcBef>
            <a:spcAft>
              <a:spcPct val="15000"/>
            </a:spcAft>
            <a:buChar char="•"/>
          </a:pPr>
          <a:r>
            <a:rPr lang="en-US" sz="2400" b="1" kern="1200" dirty="0">
              <a:solidFill>
                <a:srgbClr val="FACDAE"/>
              </a:solidFill>
            </a:rPr>
            <a:t>VHDL</a:t>
          </a:r>
        </a:p>
        <a:p>
          <a:pPr marL="228600" lvl="1" indent="-228600" algn="l" defTabSz="1066800">
            <a:lnSpc>
              <a:spcPct val="90000"/>
            </a:lnSpc>
            <a:spcBef>
              <a:spcPct val="0"/>
            </a:spcBef>
            <a:spcAft>
              <a:spcPct val="15000"/>
            </a:spcAft>
            <a:buChar char="•"/>
          </a:pPr>
          <a:r>
            <a:rPr lang="en-US" sz="2400" b="1" kern="1200" dirty="0">
              <a:solidFill>
                <a:srgbClr val="FACDAE"/>
              </a:solidFill>
            </a:rPr>
            <a:t>ML</a:t>
          </a:r>
        </a:p>
        <a:p>
          <a:pPr marL="228600" lvl="1" indent="-228600" algn="l" defTabSz="1066800">
            <a:lnSpc>
              <a:spcPct val="90000"/>
            </a:lnSpc>
            <a:spcBef>
              <a:spcPct val="0"/>
            </a:spcBef>
            <a:spcAft>
              <a:spcPct val="15000"/>
            </a:spcAft>
            <a:buChar char="•"/>
          </a:pPr>
          <a:r>
            <a:rPr lang="en-US" sz="2400" b="1" kern="1200" dirty="0">
              <a:solidFill>
                <a:srgbClr val="FACDAE"/>
              </a:solidFill>
            </a:rPr>
            <a:t>VIVADO SOFTWARE</a:t>
          </a:r>
        </a:p>
        <a:p>
          <a:pPr marL="228600" lvl="1" indent="-228600" algn="l" defTabSz="1066800">
            <a:lnSpc>
              <a:spcPct val="90000"/>
            </a:lnSpc>
            <a:spcBef>
              <a:spcPct val="0"/>
            </a:spcBef>
            <a:spcAft>
              <a:spcPct val="15000"/>
            </a:spcAft>
            <a:buChar char="•"/>
          </a:pPr>
          <a:r>
            <a:rPr lang="en-US" sz="2400" b="1" kern="1200" dirty="0">
              <a:solidFill>
                <a:srgbClr val="FACDAE"/>
              </a:solidFill>
            </a:rPr>
            <a:t>CLOUD TECHNOLOGY</a:t>
          </a:r>
        </a:p>
        <a:p>
          <a:pPr marL="228600" lvl="1" indent="-228600" algn="l" defTabSz="1066800">
            <a:lnSpc>
              <a:spcPct val="90000"/>
            </a:lnSpc>
            <a:spcBef>
              <a:spcPct val="0"/>
            </a:spcBef>
            <a:spcAft>
              <a:spcPct val="15000"/>
            </a:spcAft>
            <a:buChar char="•"/>
          </a:pPr>
          <a:r>
            <a:rPr lang="en-US" sz="2400" b="1" kern="1200" dirty="0">
              <a:solidFill>
                <a:srgbClr val="FACDAE"/>
              </a:solidFill>
            </a:rPr>
            <a:t>FPGA HARDWARE</a:t>
          </a:r>
        </a:p>
        <a:p>
          <a:pPr marL="228600" lvl="1" indent="-228600" algn="l" defTabSz="1066800">
            <a:lnSpc>
              <a:spcPct val="90000"/>
            </a:lnSpc>
            <a:spcBef>
              <a:spcPct val="0"/>
            </a:spcBef>
            <a:spcAft>
              <a:spcPct val="15000"/>
            </a:spcAft>
            <a:buChar char="•"/>
          </a:pPr>
          <a:r>
            <a:rPr lang="en-US" sz="2400" b="1" kern="1200" dirty="0">
              <a:solidFill>
                <a:srgbClr val="FACDAE"/>
              </a:solidFill>
            </a:rPr>
            <a:t>API COMMUNICATION</a:t>
          </a:r>
        </a:p>
      </dsp:txBody>
      <dsp:txXfrm>
        <a:off x="6016355" y="1659986"/>
        <a:ext cx="3340924" cy="2227978"/>
      </dsp:txXfrm>
    </dsp:sp>
    <dsp:sp modelId="{36B352FF-931C-47CB-8F66-165AB6879361}">
      <dsp:nvSpPr>
        <dsp:cNvPr id="0" name=""/>
        <dsp:cNvSpPr/>
      </dsp:nvSpPr>
      <dsp:spPr>
        <a:xfrm>
          <a:off x="1677609" y="2015816"/>
          <a:ext cx="3106614" cy="1553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FACDAE"/>
              </a:solidFill>
            </a:rPr>
            <a:t>SKILL SET</a:t>
          </a:r>
        </a:p>
      </dsp:txBody>
      <dsp:txXfrm>
        <a:off x="1677609" y="2015816"/>
        <a:ext cx="3106614" cy="1553069"/>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7.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18.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E00A4F-6884-4721-82FF-6C7499877A49}" type="datetimeFigureOut">
              <a:rPr lang="en-US" smtClean="0"/>
              <a:t>12/13/2021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F5D469-1FA0-4CB9-BBCC-C3C1C8272619}" type="slidenum">
              <a:rPr lang="en-US" smtClean="0"/>
              <a:t>‹#›</a:t>
            </a:fld>
            <a:endParaRPr lang="en-US"/>
          </a:p>
        </p:txBody>
      </p:sp>
    </p:spTree>
    <p:extLst>
      <p:ext uri="{BB962C8B-B14F-4D97-AF65-F5344CB8AC3E}">
        <p14:creationId xmlns:p14="http://schemas.microsoft.com/office/powerpoint/2010/main" val="1089534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F5D469-1FA0-4CB9-BBCC-C3C1C8272619}" type="slidenum">
              <a:rPr lang="en-US" smtClean="0"/>
              <a:t>1</a:t>
            </a:fld>
            <a:endParaRPr lang="en-US"/>
          </a:p>
        </p:txBody>
      </p:sp>
    </p:spTree>
    <p:extLst>
      <p:ext uri="{BB962C8B-B14F-4D97-AF65-F5344CB8AC3E}">
        <p14:creationId xmlns:p14="http://schemas.microsoft.com/office/powerpoint/2010/main" val="2221892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F5D469-1FA0-4CB9-BBCC-C3C1C8272619}" type="slidenum">
              <a:rPr lang="en-US" smtClean="0"/>
              <a:t>2</a:t>
            </a:fld>
            <a:endParaRPr lang="en-US"/>
          </a:p>
        </p:txBody>
      </p:sp>
    </p:spTree>
    <p:extLst>
      <p:ext uri="{BB962C8B-B14F-4D97-AF65-F5344CB8AC3E}">
        <p14:creationId xmlns:p14="http://schemas.microsoft.com/office/powerpoint/2010/main" val="1363526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F5D469-1FA0-4CB9-BBCC-C3C1C8272619}" type="slidenum">
              <a:rPr lang="en-US" smtClean="0"/>
              <a:t>3</a:t>
            </a:fld>
            <a:endParaRPr lang="en-US"/>
          </a:p>
        </p:txBody>
      </p:sp>
    </p:spTree>
    <p:extLst>
      <p:ext uri="{BB962C8B-B14F-4D97-AF65-F5344CB8AC3E}">
        <p14:creationId xmlns:p14="http://schemas.microsoft.com/office/powerpoint/2010/main" val="835884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F5D469-1FA0-4CB9-BBCC-C3C1C8272619}" type="slidenum">
              <a:rPr lang="en-US" smtClean="0"/>
              <a:t>6</a:t>
            </a:fld>
            <a:endParaRPr lang="en-US"/>
          </a:p>
        </p:txBody>
      </p:sp>
    </p:spTree>
    <p:extLst>
      <p:ext uri="{BB962C8B-B14F-4D97-AF65-F5344CB8AC3E}">
        <p14:creationId xmlns:p14="http://schemas.microsoft.com/office/powerpoint/2010/main" val="3419335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F5D469-1FA0-4CB9-BBCC-C3C1C8272619}" type="slidenum">
              <a:rPr lang="en-US" smtClean="0"/>
              <a:t>7</a:t>
            </a:fld>
            <a:endParaRPr lang="en-US"/>
          </a:p>
        </p:txBody>
      </p:sp>
    </p:spTree>
    <p:extLst>
      <p:ext uri="{BB962C8B-B14F-4D97-AF65-F5344CB8AC3E}">
        <p14:creationId xmlns:p14="http://schemas.microsoft.com/office/powerpoint/2010/main" val="1816412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A674-CED6-484D-8454-75B9D39D03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FBC070-0098-45DE-903E-B3963AD59F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28DEB1-B9F0-4548-BC60-63625D863F50}"/>
              </a:ext>
            </a:extLst>
          </p:cNvPr>
          <p:cNvSpPr>
            <a:spLocks noGrp="1"/>
          </p:cNvSpPr>
          <p:nvPr>
            <p:ph type="dt" sz="half" idx="10"/>
          </p:nvPr>
        </p:nvSpPr>
        <p:spPr/>
        <p:txBody>
          <a:bodyPr/>
          <a:lstStyle/>
          <a:p>
            <a:fld id="{AA688833-338B-43D2-B512-8D2520213333}" type="datetime1">
              <a:rPr lang="en-US" smtClean="0"/>
              <a:t>12/13/2021</a:t>
            </a:fld>
            <a:endParaRPr lang="en-US"/>
          </a:p>
        </p:txBody>
      </p:sp>
      <p:sp>
        <p:nvSpPr>
          <p:cNvPr id="5" name="Footer Placeholder 4">
            <a:extLst>
              <a:ext uri="{FF2B5EF4-FFF2-40B4-BE49-F238E27FC236}">
                <a16:creationId xmlns:a16="http://schemas.microsoft.com/office/drawing/2014/main" id="{98497F0C-4460-4CBF-BD4F-04A1FD00A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8E0E1-A3F2-4C31-B6D9-09BB4BCD1FEB}"/>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11615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6919B-08B6-4B12-ADCB-7D8EF857E0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2833C-6F5F-44E6-AD9F-4764E70B95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7D572-93C0-4109-BF9E-EE714B0FA7EB}"/>
              </a:ext>
            </a:extLst>
          </p:cNvPr>
          <p:cNvSpPr>
            <a:spLocks noGrp="1"/>
          </p:cNvSpPr>
          <p:nvPr>
            <p:ph type="dt" sz="half" idx="10"/>
          </p:nvPr>
        </p:nvSpPr>
        <p:spPr/>
        <p:txBody>
          <a:bodyPr/>
          <a:lstStyle/>
          <a:p>
            <a:fld id="{5E486C5E-4B9B-4C5A-9784-FF560053E366}" type="datetime1">
              <a:rPr lang="en-US" smtClean="0"/>
              <a:t>12/13/2021</a:t>
            </a:fld>
            <a:endParaRPr lang="en-US"/>
          </a:p>
        </p:txBody>
      </p:sp>
      <p:sp>
        <p:nvSpPr>
          <p:cNvPr id="5" name="Footer Placeholder 4">
            <a:extLst>
              <a:ext uri="{FF2B5EF4-FFF2-40B4-BE49-F238E27FC236}">
                <a16:creationId xmlns:a16="http://schemas.microsoft.com/office/drawing/2014/main" id="{831F0FA4-404C-4950-849D-30CF5B9E9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2DB8C-E3D1-48DD-8AD3-4337D5427B01}"/>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425297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2A27DF-60EB-4ACA-93A9-CDECA72272E8}"/>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53E89F-F3FC-469C-BFD2-ABBAC4CC9338}"/>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7CCCF9-E79E-475C-AB9F-05473C425C42}"/>
              </a:ext>
            </a:extLst>
          </p:cNvPr>
          <p:cNvSpPr>
            <a:spLocks noGrp="1"/>
          </p:cNvSpPr>
          <p:nvPr>
            <p:ph type="dt" sz="half" idx="10"/>
          </p:nvPr>
        </p:nvSpPr>
        <p:spPr/>
        <p:txBody>
          <a:bodyPr/>
          <a:lstStyle/>
          <a:p>
            <a:fld id="{011053FD-965C-4949-ACA6-E5CBDEC6DF3C}" type="datetime1">
              <a:rPr lang="en-US" smtClean="0"/>
              <a:t>12/13/2021</a:t>
            </a:fld>
            <a:endParaRPr lang="en-US"/>
          </a:p>
        </p:txBody>
      </p:sp>
      <p:sp>
        <p:nvSpPr>
          <p:cNvPr id="5" name="Footer Placeholder 4">
            <a:extLst>
              <a:ext uri="{FF2B5EF4-FFF2-40B4-BE49-F238E27FC236}">
                <a16:creationId xmlns:a16="http://schemas.microsoft.com/office/drawing/2014/main" id="{DCC7FB93-87BF-4573-B387-3D2F0735C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E9E86-235A-4E9B-84DD-34D24E003988}"/>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107955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9018-381A-42BC-BFCD-0704158DBD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5A71B5-E12F-4E5B-96FE-ADD8320D40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7C489-7944-4A6B-B364-6EF5865ECA6E}"/>
              </a:ext>
            </a:extLst>
          </p:cNvPr>
          <p:cNvSpPr>
            <a:spLocks noGrp="1"/>
          </p:cNvSpPr>
          <p:nvPr>
            <p:ph type="dt" sz="half" idx="10"/>
          </p:nvPr>
        </p:nvSpPr>
        <p:spPr/>
        <p:txBody>
          <a:bodyPr/>
          <a:lstStyle/>
          <a:p>
            <a:fld id="{FAECE069-5D54-4A5B-9D40-F547F1821BC1}" type="datetime1">
              <a:rPr lang="en-US" smtClean="0"/>
              <a:t>12/13/2021</a:t>
            </a:fld>
            <a:endParaRPr lang="en-US"/>
          </a:p>
        </p:txBody>
      </p:sp>
      <p:sp>
        <p:nvSpPr>
          <p:cNvPr id="5" name="Footer Placeholder 4">
            <a:extLst>
              <a:ext uri="{FF2B5EF4-FFF2-40B4-BE49-F238E27FC236}">
                <a16:creationId xmlns:a16="http://schemas.microsoft.com/office/drawing/2014/main" id="{5543E333-13C5-4984-95A1-88F63DC66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B18F1-0FED-4A5E-B01D-A05BD7DC7244}"/>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0128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B6E58-3819-4E74-A15B-8EC5361E6E70}"/>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3B3B81-077D-4EA6-B457-7DC8E8A3E2ED}"/>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7334A3-C29D-47AA-A4C5-5B77834E184D}"/>
              </a:ext>
            </a:extLst>
          </p:cNvPr>
          <p:cNvSpPr>
            <a:spLocks noGrp="1"/>
          </p:cNvSpPr>
          <p:nvPr>
            <p:ph type="dt" sz="half" idx="10"/>
          </p:nvPr>
        </p:nvSpPr>
        <p:spPr/>
        <p:txBody>
          <a:bodyPr/>
          <a:lstStyle/>
          <a:p>
            <a:fld id="{273BEEC2-6597-4344-AE21-5AEEAB93325C}" type="datetime1">
              <a:rPr lang="en-US" smtClean="0"/>
              <a:t>12/13/2021</a:t>
            </a:fld>
            <a:endParaRPr lang="en-US"/>
          </a:p>
        </p:txBody>
      </p:sp>
      <p:sp>
        <p:nvSpPr>
          <p:cNvPr id="5" name="Footer Placeholder 4">
            <a:extLst>
              <a:ext uri="{FF2B5EF4-FFF2-40B4-BE49-F238E27FC236}">
                <a16:creationId xmlns:a16="http://schemas.microsoft.com/office/drawing/2014/main" id="{5B3D7A02-7480-445D-9086-823D3599B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78D26-50D8-4A18-826C-5088CD90D5C6}"/>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39738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1A18-B853-4C4B-9869-0D6EEC6F29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A82BF4-8D66-4D18-BC52-266F669C816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063194-38A3-48F9-BF51-20705AE471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D02B0F-B056-451A-A08C-ECE3690D9B0A}"/>
              </a:ext>
            </a:extLst>
          </p:cNvPr>
          <p:cNvSpPr>
            <a:spLocks noGrp="1"/>
          </p:cNvSpPr>
          <p:nvPr>
            <p:ph type="dt" sz="half" idx="10"/>
          </p:nvPr>
        </p:nvSpPr>
        <p:spPr/>
        <p:txBody>
          <a:bodyPr/>
          <a:lstStyle/>
          <a:p>
            <a:fld id="{E6F7484A-C6EC-4CCA-96AD-641A2B77927A}" type="datetime1">
              <a:rPr lang="en-US" smtClean="0"/>
              <a:t>12/13/2021</a:t>
            </a:fld>
            <a:endParaRPr lang="en-US"/>
          </a:p>
        </p:txBody>
      </p:sp>
      <p:sp>
        <p:nvSpPr>
          <p:cNvPr id="6" name="Footer Placeholder 5">
            <a:extLst>
              <a:ext uri="{FF2B5EF4-FFF2-40B4-BE49-F238E27FC236}">
                <a16:creationId xmlns:a16="http://schemas.microsoft.com/office/drawing/2014/main" id="{DEA3CE37-ACBC-4001-9257-8CDAD7D617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0E9C02-13DA-4213-B777-B74BAB839D73}"/>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4364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C3E1-D0C3-4F83-960B-196695A5DB1A}"/>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282791-D744-4FFD-B2C1-DBB130636836}"/>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9F8D08-0B51-41BD-9FEB-794FB3261064}"/>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0FD374-F5C3-4395-8EC7-DC023331207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78F625-875D-499D-AB17-D59086B827C2}"/>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607281-8F29-4F10-9BAC-1D785DBF4B67}"/>
              </a:ext>
            </a:extLst>
          </p:cNvPr>
          <p:cNvSpPr>
            <a:spLocks noGrp="1"/>
          </p:cNvSpPr>
          <p:nvPr>
            <p:ph type="dt" sz="half" idx="10"/>
          </p:nvPr>
        </p:nvSpPr>
        <p:spPr/>
        <p:txBody>
          <a:bodyPr/>
          <a:lstStyle/>
          <a:p>
            <a:fld id="{06A23878-38BD-42B8-B590-473C7D5AE240}" type="datetime1">
              <a:rPr lang="en-US" smtClean="0"/>
              <a:t>12/13/2021</a:t>
            </a:fld>
            <a:endParaRPr lang="en-US"/>
          </a:p>
        </p:txBody>
      </p:sp>
      <p:sp>
        <p:nvSpPr>
          <p:cNvPr id="8" name="Footer Placeholder 7">
            <a:extLst>
              <a:ext uri="{FF2B5EF4-FFF2-40B4-BE49-F238E27FC236}">
                <a16:creationId xmlns:a16="http://schemas.microsoft.com/office/drawing/2014/main" id="{25E813D3-2765-4743-A990-AD8E474283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D2E69A-5F6F-425E-87E8-01F8B16ED45C}"/>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78176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0E8D-71D6-4DBF-9C86-5D60BD7CAC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7E6019-5941-4057-8843-017DF357BDD1}"/>
              </a:ext>
            </a:extLst>
          </p:cNvPr>
          <p:cNvSpPr>
            <a:spLocks noGrp="1"/>
          </p:cNvSpPr>
          <p:nvPr>
            <p:ph type="dt" sz="half" idx="10"/>
          </p:nvPr>
        </p:nvSpPr>
        <p:spPr/>
        <p:txBody>
          <a:bodyPr/>
          <a:lstStyle/>
          <a:p>
            <a:fld id="{0ABD6A64-7E92-464A-AF87-58200F2EEC7D}" type="datetime1">
              <a:rPr lang="en-US" smtClean="0"/>
              <a:t>12/13/2021</a:t>
            </a:fld>
            <a:endParaRPr lang="en-US"/>
          </a:p>
        </p:txBody>
      </p:sp>
      <p:sp>
        <p:nvSpPr>
          <p:cNvPr id="4" name="Footer Placeholder 3">
            <a:extLst>
              <a:ext uri="{FF2B5EF4-FFF2-40B4-BE49-F238E27FC236}">
                <a16:creationId xmlns:a16="http://schemas.microsoft.com/office/drawing/2014/main" id="{8E9E08F1-06EC-4796-9E57-9C92CE6549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1A06FF-D87C-40AC-ADC5-AE53CAE6A13F}"/>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28495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E372BB-E41C-4D4E-91CE-094A18FF6340}"/>
              </a:ext>
            </a:extLst>
          </p:cNvPr>
          <p:cNvSpPr>
            <a:spLocks noGrp="1"/>
          </p:cNvSpPr>
          <p:nvPr>
            <p:ph type="dt" sz="half" idx="10"/>
          </p:nvPr>
        </p:nvSpPr>
        <p:spPr/>
        <p:txBody>
          <a:bodyPr/>
          <a:lstStyle/>
          <a:p>
            <a:fld id="{AE7A1BDA-3F96-4A18-8E46-7CB7931557AB}" type="datetime1">
              <a:rPr lang="en-US" smtClean="0"/>
              <a:t>12/13/2021</a:t>
            </a:fld>
            <a:endParaRPr lang="en-US"/>
          </a:p>
        </p:txBody>
      </p:sp>
      <p:sp>
        <p:nvSpPr>
          <p:cNvPr id="3" name="Footer Placeholder 2">
            <a:extLst>
              <a:ext uri="{FF2B5EF4-FFF2-40B4-BE49-F238E27FC236}">
                <a16:creationId xmlns:a16="http://schemas.microsoft.com/office/drawing/2014/main" id="{628F2F2B-6057-456D-97F8-3DC05B9800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6A766B-B067-44FF-80EF-90A95DA083B4}"/>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79307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5D7B-FC66-4DDB-AF2C-2C2712A5C4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273E95-532A-4537-818E-21A1AD4E1C4D}"/>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9866AE-8B7E-4EAD-816E-0EBA34FF1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9AADFC-269E-4420-A949-C29ABD757263}"/>
              </a:ext>
            </a:extLst>
          </p:cNvPr>
          <p:cNvSpPr>
            <a:spLocks noGrp="1"/>
          </p:cNvSpPr>
          <p:nvPr>
            <p:ph type="dt" sz="half" idx="10"/>
          </p:nvPr>
        </p:nvSpPr>
        <p:spPr/>
        <p:txBody>
          <a:bodyPr/>
          <a:lstStyle/>
          <a:p>
            <a:fld id="{A75B3465-AC5E-4C6E-81B6-D7FB1790EE6A}" type="datetime1">
              <a:rPr lang="en-US" smtClean="0"/>
              <a:t>12/13/2021</a:t>
            </a:fld>
            <a:endParaRPr lang="en-US"/>
          </a:p>
        </p:txBody>
      </p:sp>
      <p:sp>
        <p:nvSpPr>
          <p:cNvPr id="6" name="Footer Placeholder 5">
            <a:extLst>
              <a:ext uri="{FF2B5EF4-FFF2-40B4-BE49-F238E27FC236}">
                <a16:creationId xmlns:a16="http://schemas.microsoft.com/office/drawing/2014/main" id="{73EE7559-BE9D-4A2A-BE47-FF895733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BC039-F3CE-47AE-93A1-66F3A9B1E099}"/>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44891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F72B-E9A7-49CA-BE4A-3256C8B97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7CDD87-C16E-4679-8B39-934940389D1C}"/>
              </a:ext>
            </a:extLst>
          </p:cNvPr>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F20AA4-D86F-4642-B96F-2E4B4ED86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C6C4C1-2D83-443B-80DF-C96852E98D62}"/>
              </a:ext>
            </a:extLst>
          </p:cNvPr>
          <p:cNvSpPr>
            <a:spLocks noGrp="1"/>
          </p:cNvSpPr>
          <p:nvPr>
            <p:ph type="dt" sz="half" idx="10"/>
          </p:nvPr>
        </p:nvSpPr>
        <p:spPr/>
        <p:txBody>
          <a:bodyPr/>
          <a:lstStyle/>
          <a:p>
            <a:fld id="{1063C38C-BF83-4A0D-A2C6-335A5038E43F}" type="datetime1">
              <a:rPr lang="en-US" smtClean="0"/>
              <a:t>12/13/2021</a:t>
            </a:fld>
            <a:endParaRPr lang="en-US"/>
          </a:p>
        </p:txBody>
      </p:sp>
      <p:sp>
        <p:nvSpPr>
          <p:cNvPr id="6" name="Footer Placeholder 5">
            <a:extLst>
              <a:ext uri="{FF2B5EF4-FFF2-40B4-BE49-F238E27FC236}">
                <a16:creationId xmlns:a16="http://schemas.microsoft.com/office/drawing/2014/main" id="{F5651CED-4C33-452F-970F-0916999E9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630EEF-E630-457B-8165-D794714FB696}"/>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90053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141A8F-16B4-42B4-BCD2-9D527AEE52E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048783-6F45-4CD5-8CBD-3CB1AE64BA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955B1-9F51-4C46-AD48-26807E68AC7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61094A-8118-46F2-A433-2F39C52C6134}" type="datetime1">
              <a:rPr lang="en-US" smtClean="0"/>
              <a:t>12/13/2021</a:t>
            </a:fld>
            <a:endParaRPr lang="en-US"/>
          </a:p>
        </p:txBody>
      </p:sp>
      <p:sp>
        <p:nvSpPr>
          <p:cNvPr id="5" name="Footer Placeholder 4">
            <a:extLst>
              <a:ext uri="{FF2B5EF4-FFF2-40B4-BE49-F238E27FC236}">
                <a16:creationId xmlns:a16="http://schemas.microsoft.com/office/drawing/2014/main" id="{0BB688D8-FB80-49EF-B593-170DCB4FFFD7}"/>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69C12-CA27-4FD4-8883-4CDB70D8C2AF}"/>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C475A-FC22-4BB2-81DE-26878B72C705}" type="slidenum">
              <a:rPr lang="en-US" smtClean="0"/>
              <a:t>‹#›</a:t>
            </a:fld>
            <a:endParaRPr lang="en-US"/>
          </a:p>
        </p:txBody>
      </p:sp>
    </p:spTree>
    <p:extLst>
      <p:ext uri="{BB962C8B-B14F-4D97-AF65-F5344CB8AC3E}">
        <p14:creationId xmlns:p14="http://schemas.microsoft.com/office/powerpoint/2010/main" val="36193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2.PNG"/><Relationship Id="rId18" Type="http://schemas.openxmlformats.org/officeDocument/2006/relationships/diagramLayout" Target="../diagrams/layout5.xml"/><Relationship Id="rId26" Type="http://schemas.microsoft.com/office/2007/relationships/diagramDrawing" Target="../diagrams/drawing6.xml"/><Relationship Id="rId39" Type="http://schemas.openxmlformats.org/officeDocument/2006/relationships/diagramData" Target="../diagrams/data9.xml"/><Relationship Id="rId3" Type="http://schemas.openxmlformats.org/officeDocument/2006/relationships/diagramData" Target="../diagrams/data3.xml"/><Relationship Id="rId21" Type="http://schemas.microsoft.com/office/2007/relationships/diagramDrawing" Target="../diagrams/drawing5.xml"/><Relationship Id="rId34" Type="http://schemas.openxmlformats.org/officeDocument/2006/relationships/diagramData" Target="../diagrams/data8.xml"/><Relationship Id="rId42" Type="http://schemas.openxmlformats.org/officeDocument/2006/relationships/diagramColors" Target="../diagrams/colors9.xml"/><Relationship Id="rId7" Type="http://schemas.microsoft.com/office/2007/relationships/diagramDrawing" Target="../diagrams/drawing3.xml"/><Relationship Id="rId12" Type="http://schemas.microsoft.com/office/2007/relationships/diagramDrawing" Target="../diagrams/drawing4.xml"/><Relationship Id="rId17" Type="http://schemas.openxmlformats.org/officeDocument/2006/relationships/diagramData" Target="../diagrams/data5.xml"/><Relationship Id="rId25" Type="http://schemas.openxmlformats.org/officeDocument/2006/relationships/diagramColors" Target="../diagrams/colors6.xml"/><Relationship Id="rId33" Type="http://schemas.openxmlformats.org/officeDocument/2006/relationships/image" Target="../media/image7.PNG"/><Relationship Id="rId38" Type="http://schemas.microsoft.com/office/2007/relationships/diagramDrawing" Target="../diagrams/drawing8.xml"/><Relationship Id="rId2" Type="http://schemas.openxmlformats.org/officeDocument/2006/relationships/notesSlide" Target="../notesSlides/notesSlide2.xml"/><Relationship Id="rId16" Type="http://schemas.openxmlformats.org/officeDocument/2006/relationships/image" Target="../media/image5.PNG"/><Relationship Id="rId20" Type="http://schemas.openxmlformats.org/officeDocument/2006/relationships/diagramColors" Target="../diagrams/colors5.xml"/><Relationship Id="rId29" Type="http://schemas.openxmlformats.org/officeDocument/2006/relationships/diagramLayout" Target="../diagrams/layout7.xml"/><Relationship Id="rId41" Type="http://schemas.openxmlformats.org/officeDocument/2006/relationships/diagramQuickStyle" Target="../diagrams/quickStyle9.xml"/><Relationship Id="rId1" Type="http://schemas.openxmlformats.org/officeDocument/2006/relationships/slideLayout" Target="../slideLayouts/slideLayout7.xml"/><Relationship Id="rId6" Type="http://schemas.openxmlformats.org/officeDocument/2006/relationships/diagramColors" Target="../diagrams/colors3.xml"/><Relationship Id="rId11" Type="http://schemas.openxmlformats.org/officeDocument/2006/relationships/diagramColors" Target="../diagrams/colors4.xml"/><Relationship Id="rId24" Type="http://schemas.openxmlformats.org/officeDocument/2006/relationships/diagramQuickStyle" Target="../diagrams/quickStyle6.xml"/><Relationship Id="rId32" Type="http://schemas.microsoft.com/office/2007/relationships/diagramDrawing" Target="../diagrams/drawing7.xml"/><Relationship Id="rId37" Type="http://schemas.openxmlformats.org/officeDocument/2006/relationships/diagramColors" Target="../diagrams/colors8.xml"/><Relationship Id="rId40" Type="http://schemas.openxmlformats.org/officeDocument/2006/relationships/diagramLayout" Target="../diagrams/layout9.xml"/><Relationship Id="rId5" Type="http://schemas.openxmlformats.org/officeDocument/2006/relationships/diagramQuickStyle" Target="../diagrams/quickStyle3.xml"/><Relationship Id="rId15" Type="http://schemas.openxmlformats.org/officeDocument/2006/relationships/image" Target="../media/image4.PNG"/><Relationship Id="rId23" Type="http://schemas.openxmlformats.org/officeDocument/2006/relationships/diagramLayout" Target="../diagrams/layout6.xml"/><Relationship Id="rId28" Type="http://schemas.openxmlformats.org/officeDocument/2006/relationships/diagramData" Target="../diagrams/data7.xml"/><Relationship Id="rId36" Type="http://schemas.openxmlformats.org/officeDocument/2006/relationships/diagramQuickStyle" Target="../diagrams/quickStyle8.xml"/><Relationship Id="rId10" Type="http://schemas.openxmlformats.org/officeDocument/2006/relationships/diagramQuickStyle" Target="../diagrams/quickStyle4.xml"/><Relationship Id="rId19" Type="http://schemas.openxmlformats.org/officeDocument/2006/relationships/diagramQuickStyle" Target="../diagrams/quickStyle5.xml"/><Relationship Id="rId31" Type="http://schemas.openxmlformats.org/officeDocument/2006/relationships/diagramColors" Target="../diagrams/colors7.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image" Target="../media/image3.png"/><Relationship Id="rId22" Type="http://schemas.openxmlformats.org/officeDocument/2006/relationships/diagramData" Target="../diagrams/data6.xml"/><Relationship Id="rId27" Type="http://schemas.openxmlformats.org/officeDocument/2006/relationships/image" Target="../media/image6.png"/><Relationship Id="rId30" Type="http://schemas.openxmlformats.org/officeDocument/2006/relationships/diagramQuickStyle" Target="../diagrams/quickStyle7.xml"/><Relationship Id="rId35" Type="http://schemas.openxmlformats.org/officeDocument/2006/relationships/diagramLayout" Target="../diagrams/layout8.xml"/><Relationship Id="rId43" Type="http://schemas.microsoft.com/office/2007/relationships/diagramDrawing" Target="../diagrams/drawing9.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diagramData" Target="../diagrams/data12.xml"/><Relationship Id="rId18" Type="http://schemas.openxmlformats.org/officeDocument/2006/relationships/diagramData" Target="../diagrams/data13.xml"/><Relationship Id="rId26" Type="http://schemas.openxmlformats.org/officeDocument/2006/relationships/diagramColors" Target="../diagrams/colors14.xml"/><Relationship Id="rId39" Type="http://schemas.openxmlformats.org/officeDocument/2006/relationships/diagramLayout" Target="../diagrams/layout17.xml"/><Relationship Id="rId3" Type="http://schemas.openxmlformats.org/officeDocument/2006/relationships/diagramData" Target="../diagrams/data10.xml"/><Relationship Id="rId21" Type="http://schemas.openxmlformats.org/officeDocument/2006/relationships/diagramColors" Target="../diagrams/colors13.xml"/><Relationship Id="rId34" Type="http://schemas.openxmlformats.org/officeDocument/2006/relationships/diagramLayout" Target="../diagrams/layout16.xml"/><Relationship Id="rId42" Type="http://schemas.microsoft.com/office/2007/relationships/diagramDrawing" Target="../diagrams/drawing17.xml"/><Relationship Id="rId47" Type="http://schemas.microsoft.com/office/2007/relationships/diagramDrawing" Target="../diagrams/drawing18.xml"/><Relationship Id="rId7" Type="http://schemas.microsoft.com/office/2007/relationships/diagramDrawing" Target="../diagrams/drawing10.xml"/><Relationship Id="rId12" Type="http://schemas.microsoft.com/office/2007/relationships/diagramDrawing" Target="../diagrams/drawing11.xml"/><Relationship Id="rId17" Type="http://schemas.microsoft.com/office/2007/relationships/diagramDrawing" Target="../diagrams/drawing12.xml"/><Relationship Id="rId25" Type="http://schemas.openxmlformats.org/officeDocument/2006/relationships/diagramQuickStyle" Target="../diagrams/quickStyle14.xml"/><Relationship Id="rId33" Type="http://schemas.openxmlformats.org/officeDocument/2006/relationships/diagramData" Target="../diagrams/data16.xml"/><Relationship Id="rId38" Type="http://schemas.openxmlformats.org/officeDocument/2006/relationships/diagramData" Target="../diagrams/data17.xml"/><Relationship Id="rId46" Type="http://schemas.openxmlformats.org/officeDocument/2006/relationships/diagramColors" Target="../diagrams/colors18.xml"/><Relationship Id="rId2" Type="http://schemas.openxmlformats.org/officeDocument/2006/relationships/notesSlide" Target="../notesSlides/notesSlide3.xml"/><Relationship Id="rId16" Type="http://schemas.openxmlformats.org/officeDocument/2006/relationships/diagramColors" Target="../diagrams/colors12.xml"/><Relationship Id="rId20" Type="http://schemas.openxmlformats.org/officeDocument/2006/relationships/diagramQuickStyle" Target="../diagrams/quickStyle13.xml"/><Relationship Id="rId29" Type="http://schemas.openxmlformats.org/officeDocument/2006/relationships/diagramLayout" Target="../diagrams/layout15.xml"/><Relationship Id="rId41" Type="http://schemas.openxmlformats.org/officeDocument/2006/relationships/diagramColors" Target="../diagrams/colors17.xml"/><Relationship Id="rId1" Type="http://schemas.openxmlformats.org/officeDocument/2006/relationships/slideLayout" Target="../slideLayouts/slideLayout7.xml"/><Relationship Id="rId6" Type="http://schemas.openxmlformats.org/officeDocument/2006/relationships/diagramColors" Target="../diagrams/colors10.xml"/><Relationship Id="rId11" Type="http://schemas.openxmlformats.org/officeDocument/2006/relationships/diagramColors" Target="../diagrams/colors11.xml"/><Relationship Id="rId24" Type="http://schemas.openxmlformats.org/officeDocument/2006/relationships/diagramLayout" Target="../diagrams/layout14.xml"/><Relationship Id="rId32" Type="http://schemas.microsoft.com/office/2007/relationships/diagramDrawing" Target="../diagrams/drawing15.xml"/><Relationship Id="rId37" Type="http://schemas.microsoft.com/office/2007/relationships/diagramDrawing" Target="../diagrams/drawing16.xml"/><Relationship Id="rId40" Type="http://schemas.openxmlformats.org/officeDocument/2006/relationships/diagramQuickStyle" Target="../diagrams/quickStyle17.xml"/><Relationship Id="rId45" Type="http://schemas.openxmlformats.org/officeDocument/2006/relationships/diagramQuickStyle" Target="../diagrams/quickStyle18.xml"/><Relationship Id="rId5" Type="http://schemas.openxmlformats.org/officeDocument/2006/relationships/diagramQuickStyle" Target="../diagrams/quickStyle10.xml"/><Relationship Id="rId15" Type="http://schemas.openxmlformats.org/officeDocument/2006/relationships/diagramQuickStyle" Target="../diagrams/quickStyle12.xml"/><Relationship Id="rId23" Type="http://schemas.openxmlformats.org/officeDocument/2006/relationships/diagramData" Target="../diagrams/data14.xml"/><Relationship Id="rId28" Type="http://schemas.openxmlformats.org/officeDocument/2006/relationships/diagramData" Target="../diagrams/data15.xml"/><Relationship Id="rId36" Type="http://schemas.openxmlformats.org/officeDocument/2006/relationships/diagramColors" Target="../diagrams/colors16.xml"/><Relationship Id="rId10" Type="http://schemas.openxmlformats.org/officeDocument/2006/relationships/diagramQuickStyle" Target="../diagrams/quickStyle11.xml"/><Relationship Id="rId19" Type="http://schemas.openxmlformats.org/officeDocument/2006/relationships/diagramLayout" Target="../diagrams/layout13.xml"/><Relationship Id="rId31" Type="http://schemas.openxmlformats.org/officeDocument/2006/relationships/diagramColors" Target="../diagrams/colors15.xml"/><Relationship Id="rId44" Type="http://schemas.openxmlformats.org/officeDocument/2006/relationships/diagramLayout" Target="../diagrams/layout18.xml"/><Relationship Id="rId4" Type="http://schemas.openxmlformats.org/officeDocument/2006/relationships/diagramLayout" Target="../diagrams/layout10.xml"/><Relationship Id="rId9" Type="http://schemas.openxmlformats.org/officeDocument/2006/relationships/diagramLayout" Target="../diagrams/layout11.xml"/><Relationship Id="rId14" Type="http://schemas.openxmlformats.org/officeDocument/2006/relationships/diagramLayout" Target="../diagrams/layout12.xml"/><Relationship Id="rId22" Type="http://schemas.microsoft.com/office/2007/relationships/diagramDrawing" Target="../diagrams/drawing13.xml"/><Relationship Id="rId27" Type="http://schemas.microsoft.com/office/2007/relationships/diagramDrawing" Target="../diagrams/drawing14.xml"/><Relationship Id="rId30" Type="http://schemas.openxmlformats.org/officeDocument/2006/relationships/diagramQuickStyle" Target="../diagrams/quickStyle15.xml"/><Relationship Id="rId35" Type="http://schemas.openxmlformats.org/officeDocument/2006/relationships/diagramQuickStyle" Target="../diagrams/quickStyle16.xml"/><Relationship Id="rId43" Type="http://schemas.openxmlformats.org/officeDocument/2006/relationships/diagramData" Target="../diagrams/data18.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7.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2.xml"/><Relationship Id="rId3" Type="http://schemas.openxmlformats.org/officeDocument/2006/relationships/diagramData" Target="../diagrams/data21.xml"/><Relationship Id="rId7" Type="http://schemas.microsoft.com/office/2007/relationships/diagramDrawing" Target="../diagrams/drawing21.xml"/><Relationship Id="rId12" Type="http://schemas.microsoft.com/office/2007/relationships/diagramDrawing" Target="../diagrams/drawing2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1.xml"/><Relationship Id="rId11" Type="http://schemas.openxmlformats.org/officeDocument/2006/relationships/diagramColors" Target="../diagrams/colors22.xml"/><Relationship Id="rId5" Type="http://schemas.openxmlformats.org/officeDocument/2006/relationships/diagramQuickStyle" Target="../diagrams/quickStyle21.xml"/><Relationship Id="rId10" Type="http://schemas.openxmlformats.org/officeDocument/2006/relationships/diagramQuickStyle" Target="../diagrams/quickStyle22.xml"/><Relationship Id="rId4" Type="http://schemas.openxmlformats.org/officeDocument/2006/relationships/diagramLayout" Target="../diagrams/layout21.xml"/><Relationship Id="rId9" Type="http://schemas.openxmlformats.org/officeDocument/2006/relationships/diagramLayout" Target="../diagrams/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232" name="Group 231">
            <a:extLst>
              <a:ext uri="{FF2B5EF4-FFF2-40B4-BE49-F238E27FC236}">
                <a16:creationId xmlns:a16="http://schemas.microsoft.com/office/drawing/2014/main" id="{BA71EBA5-4EB1-4EE6-85E7-823D6091BD90}"/>
              </a:ext>
            </a:extLst>
          </p:cNvPr>
          <p:cNvGrpSpPr/>
          <p:nvPr/>
        </p:nvGrpSpPr>
        <p:grpSpPr>
          <a:xfrm>
            <a:off x="3819898" y="441307"/>
            <a:ext cx="6317591" cy="5490243"/>
            <a:chOff x="5486400" y="430211"/>
            <a:chExt cx="5867400" cy="4811332"/>
          </a:xfrm>
        </p:grpSpPr>
        <p:grpSp>
          <p:nvGrpSpPr>
            <p:cNvPr id="231" name="Group 230">
              <a:extLst>
                <a:ext uri="{FF2B5EF4-FFF2-40B4-BE49-F238E27FC236}">
                  <a16:creationId xmlns:a16="http://schemas.microsoft.com/office/drawing/2014/main" id="{3A647CA0-28AE-4552-A801-6F0A11C38B22}"/>
                </a:ext>
              </a:extLst>
            </p:cNvPr>
            <p:cNvGrpSpPr/>
            <p:nvPr/>
          </p:nvGrpSpPr>
          <p:grpSpPr>
            <a:xfrm>
              <a:off x="5486400" y="430211"/>
              <a:ext cx="5867400" cy="3501689"/>
              <a:chOff x="5486400" y="430211"/>
              <a:chExt cx="5867400" cy="3501689"/>
            </a:xfrm>
          </p:grpSpPr>
          <p:pic>
            <p:nvPicPr>
              <p:cNvPr id="161" name="Picture 160">
                <a:extLst>
                  <a:ext uri="{FF2B5EF4-FFF2-40B4-BE49-F238E27FC236}">
                    <a16:creationId xmlns:a16="http://schemas.microsoft.com/office/drawing/2014/main" id="{2AC2F3E1-F47D-42FB-8444-A2FE1DCBCC74}"/>
                  </a:ext>
                </a:extLst>
              </p:cNvPr>
              <p:cNvPicPr>
                <a:picLocks noChangeAspect="1"/>
              </p:cNvPicPr>
              <p:nvPr/>
            </p:nvPicPr>
            <p:blipFill>
              <a:blip r:embed="rId3"/>
              <a:srcRect/>
              <a:stretch>
                <a:fillRect/>
              </a:stretch>
            </p:blipFill>
            <p:spPr bwMode="auto">
              <a:xfrm>
                <a:off x="7429500" y="430211"/>
                <a:ext cx="1981200" cy="1931670"/>
              </a:xfrm>
              <a:prstGeom prst="rect">
                <a:avLst/>
              </a:prstGeom>
              <a:noFill/>
              <a:ln w="9525">
                <a:noFill/>
                <a:miter lim="800000"/>
                <a:headEnd/>
                <a:tailEnd/>
              </a:ln>
            </p:spPr>
          </p:pic>
          <p:sp>
            <p:nvSpPr>
              <p:cNvPr id="229" name="TextBox 228">
                <a:extLst>
                  <a:ext uri="{FF2B5EF4-FFF2-40B4-BE49-F238E27FC236}">
                    <a16:creationId xmlns:a16="http://schemas.microsoft.com/office/drawing/2014/main" id="{9013E8CF-4726-4819-B698-2B1F7D524170}"/>
                  </a:ext>
                </a:extLst>
              </p:cNvPr>
              <p:cNvSpPr txBox="1"/>
              <p:nvPr/>
            </p:nvSpPr>
            <p:spPr>
              <a:xfrm>
                <a:off x="5486400" y="2475425"/>
                <a:ext cx="5867400" cy="1456475"/>
              </a:xfrm>
              <a:prstGeom prst="rect">
                <a:avLst/>
              </a:prstGeom>
              <a:noFill/>
            </p:spPr>
            <p:txBody>
              <a:bodyPr wrap="square" rtlCol="0">
                <a:spAutoFit/>
              </a:bodyPr>
              <a:lstStyle/>
              <a:p>
                <a:pPr algn="ctr"/>
                <a:r>
                  <a:rPr lang="en-US" sz="2800" b="1" i="1" dirty="0">
                    <a:solidFill>
                      <a:srgbClr val="000000"/>
                    </a:solidFill>
                    <a:highlight>
                      <a:srgbClr val="D3D3D3"/>
                    </a:highlight>
                    <a:latin typeface="Calibri" panose="020F0502020204030204" pitchFamily="34" charset="0"/>
                    <a:ea typeface="Calibri" panose="020F0502020204030204" pitchFamily="34" charset="0"/>
                    <a:cs typeface="Calibri" panose="020F0502020204030204" pitchFamily="34" charset="0"/>
                  </a:rPr>
                  <a:t>UNIVERSITY OF ENGINEERING AND TECHNOLOGY PESHWAR JALOZAI CAMPUS</a:t>
                </a:r>
                <a:endParaRPr lang="en-US" sz="2800" i="1" dirty="0">
                  <a:solidFill>
                    <a:srgbClr val="404040"/>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pSp>
        <p:sp>
          <p:nvSpPr>
            <p:cNvPr id="230" name="TextBox 229">
              <a:extLst>
                <a:ext uri="{FF2B5EF4-FFF2-40B4-BE49-F238E27FC236}">
                  <a16:creationId xmlns:a16="http://schemas.microsoft.com/office/drawing/2014/main" id="{46836609-983F-4FBD-8D24-0997A7E85BCC}"/>
                </a:ext>
              </a:extLst>
            </p:cNvPr>
            <p:cNvSpPr txBox="1"/>
            <p:nvPr/>
          </p:nvSpPr>
          <p:spPr>
            <a:xfrm>
              <a:off x="6600825" y="4405419"/>
              <a:ext cx="3638550" cy="836124"/>
            </a:xfrm>
            <a:prstGeom prst="rect">
              <a:avLst/>
            </a:prstGeom>
            <a:noFill/>
          </p:spPr>
          <p:txBody>
            <a:bodyPr wrap="square" rtlCol="0">
              <a:spAutoFit/>
            </a:bodyPr>
            <a:lstStyle/>
            <a:p>
              <a:pPr algn="ctr"/>
              <a:r>
                <a:rPr lang="en-US" sz="2800" b="1" i="1" dirty="0"/>
                <a:t>FINAL YEAR PROJECT PROPOSAL</a:t>
              </a:r>
            </a:p>
          </p:txBody>
        </p:sp>
      </p:grpSp>
      <p:grpSp>
        <p:nvGrpSpPr>
          <p:cNvPr id="27" name="Group 26">
            <a:extLst>
              <a:ext uri="{FF2B5EF4-FFF2-40B4-BE49-F238E27FC236}">
                <a16:creationId xmlns:a16="http://schemas.microsoft.com/office/drawing/2014/main" id="{CA07C448-5EF3-4914-B47A-0DEDA2ACA6BF}"/>
              </a:ext>
            </a:extLst>
          </p:cNvPr>
          <p:cNvGrpSpPr/>
          <p:nvPr/>
        </p:nvGrpSpPr>
        <p:grpSpPr>
          <a:xfrm>
            <a:off x="-7276583" y="-62196"/>
            <a:ext cx="10729913" cy="6858000"/>
            <a:chOff x="848120" y="68180"/>
            <a:chExt cx="10729913" cy="6858000"/>
          </a:xfrm>
        </p:grpSpPr>
        <p:grpSp>
          <p:nvGrpSpPr>
            <p:cNvPr id="21" name="Group 20">
              <a:extLst>
                <a:ext uri="{FF2B5EF4-FFF2-40B4-BE49-F238E27FC236}">
                  <a16:creationId xmlns:a16="http://schemas.microsoft.com/office/drawing/2014/main" id="{0CB53EC5-8347-4840-86E5-49AF3CC35259}"/>
                </a:ext>
              </a:extLst>
            </p:cNvPr>
            <p:cNvGrpSpPr/>
            <p:nvPr/>
          </p:nvGrpSpPr>
          <p:grpSpPr>
            <a:xfrm>
              <a:off x="848120" y="68180"/>
              <a:ext cx="10729913" cy="6858000"/>
              <a:chOff x="848120" y="68180"/>
              <a:chExt cx="10729913" cy="6858000"/>
            </a:xfrm>
          </p:grpSpPr>
          <p:grpSp>
            <p:nvGrpSpPr>
              <p:cNvPr id="29" name="Group 28">
                <a:extLst>
                  <a:ext uri="{FF2B5EF4-FFF2-40B4-BE49-F238E27FC236}">
                    <a16:creationId xmlns:a16="http://schemas.microsoft.com/office/drawing/2014/main" id="{56761E50-ACF4-4AEB-91B2-4D1260FF3876}"/>
                  </a:ext>
                </a:extLst>
              </p:cNvPr>
              <p:cNvGrpSpPr/>
              <p:nvPr/>
            </p:nvGrpSpPr>
            <p:grpSpPr>
              <a:xfrm>
                <a:off x="848120" y="68180"/>
                <a:ext cx="10729913" cy="6858000"/>
                <a:chOff x="-4114800" y="0"/>
                <a:chExt cx="10729913" cy="6858000"/>
              </a:xfrm>
              <a:effectLst>
                <a:outerShdw blurRad="254000" dist="88900" algn="l" rotWithShape="0">
                  <a:schemeClr val="tx1">
                    <a:lumMod val="95000"/>
                    <a:lumOff val="5000"/>
                    <a:alpha val="51000"/>
                  </a:schemeClr>
                </a:outerShdw>
              </a:effectLst>
            </p:grpSpPr>
            <p:sp>
              <p:nvSpPr>
                <p:cNvPr id="8" name="Rectangle 7">
                  <a:extLst>
                    <a:ext uri="{FF2B5EF4-FFF2-40B4-BE49-F238E27FC236}">
                      <a16:creationId xmlns:a16="http://schemas.microsoft.com/office/drawing/2014/main" id="{01A82F37-F384-44AF-8D4D-8E5AB51F36CD}"/>
                    </a:ext>
                  </a:extLst>
                </p:cNvPr>
                <p:cNvSpPr/>
                <p:nvPr/>
              </p:nvSpPr>
              <p:spPr>
                <a:xfrm>
                  <a:off x="-4114800" y="0"/>
                  <a:ext cx="9848850" cy="6858000"/>
                </a:xfrm>
                <a:prstGeom prst="rect">
                  <a:avLst/>
                </a:prstGeom>
                <a:solidFill>
                  <a:srgbClr val="C8C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84CE4060-9EA1-4A18-9D41-27A4057CDEAD}"/>
                    </a:ext>
                  </a:extLst>
                </p:cNvPr>
                <p:cNvGrpSpPr/>
                <p:nvPr/>
              </p:nvGrpSpPr>
              <p:grpSpPr>
                <a:xfrm>
                  <a:off x="5734050" y="3232467"/>
                  <a:ext cx="881063" cy="1012132"/>
                  <a:chOff x="8401050" y="3887505"/>
                  <a:chExt cx="881063" cy="1012132"/>
                </a:xfrm>
              </p:grpSpPr>
              <p:sp>
                <p:nvSpPr>
                  <p:cNvPr id="2" name="Rectangle: Top Corners Rounded 1">
                    <a:extLst>
                      <a:ext uri="{FF2B5EF4-FFF2-40B4-BE49-F238E27FC236}">
                        <a16:creationId xmlns:a16="http://schemas.microsoft.com/office/drawing/2014/main" id="{C5D1EB51-A0E9-4F9E-8E46-8B3E890D1A18}"/>
                      </a:ext>
                    </a:extLst>
                  </p:cNvPr>
                  <p:cNvSpPr/>
                  <p:nvPr/>
                </p:nvSpPr>
                <p:spPr>
                  <a:xfrm rot="5400000">
                    <a:off x="8400703" y="4018227"/>
                    <a:ext cx="881757" cy="881063"/>
                  </a:xfrm>
                  <a:prstGeom prst="round2SameRect">
                    <a:avLst/>
                  </a:prstGeom>
                  <a:solidFill>
                    <a:srgbClr val="C8C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7756F21-0986-45B4-9493-6206B3F28A73}"/>
                      </a:ext>
                    </a:extLst>
                  </p:cNvPr>
                  <p:cNvSpPr txBox="1"/>
                  <p:nvPr/>
                </p:nvSpPr>
                <p:spPr>
                  <a:xfrm>
                    <a:off x="8538399" y="3887505"/>
                    <a:ext cx="674370" cy="923330"/>
                  </a:xfrm>
                  <a:prstGeom prst="rect">
                    <a:avLst/>
                  </a:prstGeom>
                  <a:noFill/>
                </p:spPr>
                <p:txBody>
                  <a:bodyPr wrap="square" rtlCol="0">
                    <a:spAutoFit/>
                  </a:bodyPr>
                  <a:lstStyle/>
                  <a:p>
                    <a:pPr algn="ctr"/>
                    <a:r>
                      <a:rPr lang="en-US" sz="5400" b="1" dirty="0">
                        <a:solidFill>
                          <a:srgbClr val="84AF9B"/>
                        </a:solidFill>
                        <a:latin typeface="DAGGERSQUARE" pitchFamily="50" charset="0"/>
                      </a:rPr>
                      <a:t>A</a:t>
                    </a:r>
                  </a:p>
                </p:txBody>
              </p:sp>
            </p:grpSp>
          </p:grpSp>
          <p:sp>
            <p:nvSpPr>
              <p:cNvPr id="10" name="Rectangle: Rounded Corners 9">
                <a:extLst>
                  <a:ext uri="{FF2B5EF4-FFF2-40B4-BE49-F238E27FC236}">
                    <a16:creationId xmlns:a16="http://schemas.microsoft.com/office/drawing/2014/main" id="{15381494-01A5-4678-AF05-555D4A84BC3F}"/>
                  </a:ext>
                </a:extLst>
              </p:cNvPr>
              <p:cNvSpPr/>
              <p:nvPr/>
            </p:nvSpPr>
            <p:spPr>
              <a:xfrm>
                <a:off x="3069094" y="620619"/>
                <a:ext cx="6317591" cy="1031656"/>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6000" b="1" dirty="0">
                    <a:solidFill>
                      <a:srgbClr val="FACDAE"/>
                    </a:solidFill>
                  </a:rPr>
                  <a:t>PROJECT TITLE</a:t>
                </a:r>
              </a:p>
            </p:txBody>
          </p:sp>
        </p:grpSp>
        <p:sp>
          <p:nvSpPr>
            <p:cNvPr id="24" name="Rectangle 23">
              <a:extLst>
                <a:ext uri="{FF2B5EF4-FFF2-40B4-BE49-F238E27FC236}">
                  <a16:creationId xmlns:a16="http://schemas.microsoft.com/office/drawing/2014/main" id="{75429EE7-9870-40CC-99DC-6E194F5B5016}"/>
                </a:ext>
              </a:extLst>
            </p:cNvPr>
            <p:cNvSpPr/>
            <p:nvPr/>
          </p:nvSpPr>
          <p:spPr>
            <a:xfrm>
              <a:off x="3174101" y="2061665"/>
              <a:ext cx="6442231" cy="4249945"/>
            </a:xfrm>
            <a:prstGeom prst="rect">
              <a:avLst/>
            </a:prstGeom>
            <a:ln>
              <a:noFill/>
            </a:ln>
            <a:effectLst>
              <a:glow rad="101600">
                <a:schemeClr val="accent5">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i="1" dirty="0">
                  <a:solidFill>
                    <a:srgbClr val="FACDB0"/>
                  </a:solidFill>
                </a:rPr>
                <a:t>Efficient Low-latency Hardware Accelerator for High Frequency Trading Using FPGA.</a:t>
              </a:r>
              <a:endParaRPr lang="en-US" dirty="0"/>
            </a:p>
          </p:txBody>
        </p:sp>
      </p:grpSp>
      <p:grpSp>
        <p:nvGrpSpPr>
          <p:cNvPr id="235" name="Group 234">
            <a:extLst>
              <a:ext uri="{FF2B5EF4-FFF2-40B4-BE49-F238E27FC236}">
                <a16:creationId xmlns:a16="http://schemas.microsoft.com/office/drawing/2014/main" id="{6ECB568F-FBA8-4FA6-82DE-FC1E1CEF4559}"/>
              </a:ext>
            </a:extLst>
          </p:cNvPr>
          <p:cNvGrpSpPr/>
          <p:nvPr/>
        </p:nvGrpSpPr>
        <p:grpSpPr>
          <a:xfrm>
            <a:off x="-10172354" y="-36077"/>
            <a:ext cx="12713183" cy="6858000"/>
            <a:chOff x="-786908" y="11094"/>
            <a:chExt cx="12713183" cy="6858000"/>
          </a:xfrm>
        </p:grpSpPr>
        <p:grpSp>
          <p:nvGrpSpPr>
            <p:cNvPr id="224" name="Group 223">
              <a:extLst>
                <a:ext uri="{FF2B5EF4-FFF2-40B4-BE49-F238E27FC236}">
                  <a16:creationId xmlns:a16="http://schemas.microsoft.com/office/drawing/2014/main" id="{7BD0F8CB-278A-496F-BBAC-6FC9B9EC1783}"/>
                </a:ext>
              </a:extLst>
            </p:cNvPr>
            <p:cNvGrpSpPr/>
            <p:nvPr/>
          </p:nvGrpSpPr>
          <p:grpSpPr>
            <a:xfrm>
              <a:off x="-786908" y="11094"/>
              <a:ext cx="12713183" cy="6858000"/>
              <a:chOff x="-1" y="0"/>
              <a:chExt cx="10729914" cy="6858000"/>
            </a:xfrm>
          </p:grpSpPr>
          <p:grpSp>
            <p:nvGrpSpPr>
              <p:cNvPr id="32" name="Group 31">
                <a:extLst>
                  <a:ext uri="{FF2B5EF4-FFF2-40B4-BE49-F238E27FC236}">
                    <a16:creationId xmlns:a16="http://schemas.microsoft.com/office/drawing/2014/main" id="{D9F87DD0-B660-4FD3-9876-F10CFF006B32}"/>
                  </a:ext>
                </a:extLst>
              </p:cNvPr>
              <p:cNvGrpSpPr/>
              <p:nvPr/>
            </p:nvGrpSpPr>
            <p:grpSpPr>
              <a:xfrm>
                <a:off x="-1" y="0"/>
                <a:ext cx="10729914" cy="6858000"/>
                <a:chOff x="-5219701" y="0"/>
                <a:chExt cx="10729914" cy="6858000"/>
              </a:xfrm>
              <a:effectLst>
                <a:outerShdw blurRad="254000" dist="88900" algn="l" rotWithShape="0">
                  <a:prstClr val="black">
                    <a:alpha val="51000"/>
                  </a:prstClr>
                </a:outerShdw>
              </a:effectLst>
            </p:grpSpPr>
            <p:sp>
              <p:nvSpPr>
                <p:cNvPr id="6" name="Rectangle 5">
                  <a:extLst>
                    <a:ext uri="{FF2B5EF4-FFF2-40B4-BE49-F238E27FC236}">
                      <a16:creationId xmlns:a16="http://schemas.microsoft.com/office/drawing/2014/main" id="{3275D813-8D64-4748-8D21-48563217B55D}"/>
                    </a:ext>
                  </a:extLst>
                </p:cNvPr>
                <p:cNvSpPr/>
                <p:nvPr/>
              </p:nvSpPr>
              <p:spPr>
                <a:xfrm>
                  <a:off x="-5219701" y="0"/>
                  <a:ext cx="9848850" cy="6858000"/>
                </a:xfrm>
                <a:prstGeom prst="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BC0D95A8-67B5-4055-9C4F-3DBEE1C07201}"/>
                    </a:ext>
                  </a:extLst>
                </p:cNvPr>
                <p:cNvGrpSpPr/>
                <p:nvPr/>
              </p:nvGrpSpPr>
              <p:grpSpPr>
                <a:xfrm>
                  <a:off x="4629150" y="2511334"/>
                  <a:ext cx="881063" cy="923330"/>
                  <a:chOff x="8401050" y="3607250"/>
                  <a:chExt cx="881063" cy="923330"/>
                </a:xfrm>
              </p:grpSpPr>
              <p:sp>
                <p:nvSpPr>
                  <p:cNvPr id="13" name="Rectangle: Top Corners Rounded 12">
                    <a:extLst>
                      <a:ext uri="{FF2B5EF4-FFF2-40B4-BE49-F238E27FC236}">
                        <a16:creationId xmlns:a16="http://schemas.microsoft.com/office/drawing/2014/main" id="{4398BEEC-1423-4336-B5D8-03839CBA6908}"/>
                      </a:ext>
                    </a:extLst>
                  </p:cNvPr>
                  <p:cNvSpPr/>
                  <p:nvPr/>
                </p:nvSpPr>
                <p:spPr>
                  <a:xfrm rot="5400000">
                    <a:off x="8400703" y="3628384"/>
                    <a:ext cx="881757" cy="881063"/>
                  </a:xfrm>
                  <a:prstGeom prst="round2Same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456715B-D0FD-4499-8AFC-ED7C0F550A86}"/>
                      </a:ext>
                    </a:extLst>
                  </p:cNvPr>
                  <p:cNvSpPr txBox="1"/>
                  <p:nvPr/>
                </p:nvSpPr>
                <p:spPr>
                  <a:xfrm>
                    <a:off x="8513922" y="3607250"/>
                    <a:ext cx="674370" cy="923330"/>
                  </a:xfrm>
                  <a:prstGeom prst="rect">
                    <a:avLst/>
                  </a:prstGeom>
                  <a:noFill/>
                </p:spPr>
                <p:txBody>
                  <a:bodyPr wrap="square" rtlCol="0">
                    <a:spAutoFit/>
                  </a:bodyPr>
                  <a:lstStyle/>
                  <a:p>
                    <a:pPr algn="ctr"/>
                    <a:r>
                      <a:rPr lang="en-US" sz="5400" b="1" dirty="0">
                        <a:solidFill>
                          <a:srgbClr val="C8C7A8"/>
                        </a:solidFill>
                        <a:latin typeface="DAGGERSQUARE" pitchFamily="50" charset="0"/>
                      </a:rPr>
                      <a:t>B</a:t>
                    </a:r>
                  </a:p>
                </p:txBody>
              </p:sp>
            </p:grpSp>
          </p:grpSp>
          <p:sp>
            <p:nvSpPr>
              <p:cNvPr id="39" name="TextBox 38">
                <a:extLst>
                  <a:ext uri="{FF2B5EF4-FFF2-40B4-BE49-F238E27FC236}">
                    <a16:creationId xmlns:a16="http://schemas.microsoft.com/office/drawing/2014/main" id="{8469AAC1-7343-4418-AD30-FED6DE56D3B3}"/>
                  </a:ext>
                </a:extLst>
              </p:cNvPr>
              <p:cNvSpPr txBox="1"/>
              <p:nvPr/>
            </p:nvSpPr>
            <p:spPr>
              <a:xfrm>
                <a:off x="2715707" y="2187216"/>
                <a:ext cx="6104200" cy="2123658"/>
              </a:xfrm>
              <a:prstGeom prst="rect">
                <a:avLst/>
              </a:prstGeom>
              <a:noFill/>
            </p:spPr>
            <p:txBody>
              <a:bodyPr wrap="square" rtlCol="0">
                <a:spAutoFit/>
              </a:bodyPr>
              <a:lstStyle/>
              <a:p>
                <a:pPr algn="ctr"/>
                <a:r>
                  <a:rPr lang="en-US" sz="6600" b="1" i="1" dirty="0">
                    <a:solidFill>
                      <a:schemeClr val="bg1"/>
                    </a:solidFill>
                    <a:latin typeface="DAGGERSQUARE" pitchFamily="50" charset="0"/>
                  </a:rPr>
                  <a:t>Dr. Malik Umar Sharif</a:t>
                </a:r>
              </a:p>
            </p:txBody>
          </p:sp>
        </p:grpSp>
        <p:sp>
          <p:nvSpPr>
            <p:cNvPr id="234" name="Rectangle: Rounded Corners 233">
              <a:extLst>
                <a:ext uri="{FF2B5EF4-FFF2-40B4-BE49-F238E27FC236}">
                  <a16:creationId xmlns:a16="http://schemas.microsoft.com/office/drawing/2014/main" id="{1EB38AAB-0FEF-4DF7-8976-51D57F62F8F0}"/>
                </a:ext>
              </a:extLst>
            </p:cNvPr>
            <p:cNvSpPr/>
            <p:nvPr/>
          </p:nvSpPr>
          <p:spPr>
            <a:xfrm>
              <a:off x="3172254" y="311739"/>
              <a:ext cx="5765301" cy="1470176"/>
            </a:xfrm>
            <a:prstGeom prst="roundRect">
              <a:avLst/>
            </a:prstGeom>
            <a:solidFill>
              <a:srgbClr val="FACDB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i="1" dirty="0">
                  <a:solidFill>
                    <a:schemeClr val="bg1"/>
                  </a:solidFill>
                  <a:latin typeface="DAGGERSQUARE" pitchFamily="50" charset="0"/>
                </a:rPr>
                <a:t>Supervisor</a:t>
              </a:r>
            </a:p>
            <a:p>
              <a:pPr algn="ctr"/>
              <a:endParaRPr lang="en-US" dirty="0"/>
            </a:p>
          </p:txBody>
        </p:sp>
      </p:grpSp>
      <p:grpSp>
        <p:nvGrpSpPr>
          <p:cNvPr id="240" name="Group 239">
            <a:extLst>
              <a:ext uri="{FF2B5EF4-FFF2-40B4-BE49-F238E27FC236}">
                <a16:creationId xmlns:a16="http://schemas.microsoft.com/office/drawing/2014/main" id="{60EC0F35-005D-4DE0-B0FA-6EBFE481E02A}"/>
              </a:ext>
            </a:extLst>
          </p:cNvPr>
          <p:cNvGrpSpPr/>
          <p:nvPr/>
        </p:nvGrpSpPr>
        <p:grpSpPr>
          <a:xfrm>
            <a:off x="-10247371" y="-351692"/>
            <a:ext cx="11698833" cy="7143534"/>
            <a:chOff x="413220" y="-320886"/>
            <a:chExt cx="11698833" cy="7106731"/>
          </a:xfrm>
        </p:grpSpPr>
        <p:grpSp>
          <p:nvGrpSpPr>
            <p:cNvPr id="226" name="Group 225">
              <a:extLst>
                <a:ext uri="{FF2B5EF4-FFF2-40B4-BE49-F238E27FC236}">
                  <a16:creationId xmlns:a16="http://schemas.microsoft.com/office/drawing/2014/main" id="{95EED1DD-4476-4601-AC97-C5B6F49C510B}"/>
                </a:ext>
              </a:extLst>
            </p:cNvPr>
            <p:cNvGrpSpPr/>
            <p:nvPr/>
          </p:nvGrpSpPr>
          <p:grpSpPr>
            <a:xfrm>
              <a:off x="413220" y="-320886"/>
              <a:ext cx="11698833" cy="7106731"/>
              <a:chOff x="731043" y="-216920"/>
              <a:chExt cx="10688387" cy="7106731"/>
            </a:xfrm>
          </p:grpSpPr>
          <p:grpSp>
            <p:nvGrpSpPr>
              <p:cNvPr id="223" name="Group 222">
                <a:extLst>
                  <a:ext uri="{FF2B5EF4-FFF2-40B4-BE49-F238E27FC236}">
                    <a16:creationId xmlns:a16="http://schemas.microsoft.com/office/drawing/2014/main" id="{6E63A556-ED80-4CB3-B3C4-7604C96C4387}"/>
                  </a:ext>
                </a:extLst>
              </p:cNvPr>
              <p:cNvGrpSpPr/>
              <p:nvPr/>
            </p:nvGrpSpPr>
            <p:grpSpPr>
              <a:xfrm>
                <a:off x="731043" y="31811"/>
                <a:ext cx="10688387" cy="6858000"/>
                <a:chOff x="-1201987" y="0"/>
                <a:chExt cx="10688387" cy="6858000"/>
              </a:xfrm>
            </p:grpSpPr>
            <p:grpSp>
              <p:nvGrpSpPr>
                <p:cNvPr id="31" name="Group 30">
                  <a:extLst>
                    <a:ext uri="{FF2B5EF4-FFF2-40B4-BE49-F238E27FC236}">
                      <a16:creationId xmlns:a16="http://schemas.microsoft.com/office/drawing/2014/main" id="{86AB1F5F-FC4D-4A86-A9E5-BBEB8A5FDA63}"/>
                    </a:ext>
                  </a:extLst>
                </p:cNvPr>
                <p:cNvGrpSpPr/>
                <p:nvPr/>
              </p:nvGrpSpPr>
              <p:grpSpPr>
                <a:xfrm>
                  <a:off x="-1201987" y="0"/>
                  <a:ext cx="10688387" cy="6858000"/>
                  <a:chOff x="-6324600" y="0"/>
                  <a:chExt cx="10688387" cy="6858000"/>
                </a:xfrm>
                <a:effectLst>
                  <a:outerShdw blurRad="254000" dist="88900" algn="l" rotWithShape="0">
                    <a:prstClr val="black">
                      <a:alpha val="51000"/>
                    </a:prstClr>
                  </a:outerShdw>
                </a:effectLst>
              </p:grpSpPr>
              <p:sp>
                <p:nvSpPr>
                  <p:cNvPr id="7" name="Rectangle 6">
                    <a:extLst>
                      <a:ext uri="{FF2B5EF4-FFF2-40B4-BE49-F238E27FC236}">
                        <a16:creationId xmlns:a16="http://schemas.microsoft.com/office/drawing/2014/main" id="{1E61F369-01B8-42C0-AB81-1CDAED90BB31}"/>
                      </a:ext>
                    </a:extLst>
                  </p:cNvPr>
                  <p:cNvSpPr/>
                  <p:nvPr/>
                </p:nvSpPr>
                <p:spPr>
                  <a:xfrm>
                    <a:off x="-6324600" y="0"/>
                    <a:ext cx="9848850" cy="6858000"/>
                  </a:xfrm>
                  <a:prstGeom prst="rect">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2B5E647-0CEC-423F-B558-37B9E35FDE29}"/>
                      </a:ext>
                    </a:extLst>
                  </p:cNvPr>
                  <p:cNvGrpSpPr/>
                  <p:nvPr/>
                </p:nvGrpSpPr>
                <p:grpSpPr>
                  <a:xfrm>
                    <a:off x="3482724" y="1625965"/>
                    <a:ext cx="881063" cy="923330"/>
                    <a:chOff x="8359524" y="3183546"/>
                    <a:chExt cx="881063" cy="923330"/>
                  </a:xfrm>
                </p:grpSpPr>
                <p:sp>
                  <p:nvSpPr>
                    <p:cNvPr id="16" name="Rectangle: Top Corners Rounded 15">
                      <a:extLst>
                        <a:ext uri="{FF2B5EF4-FFF2-40B4-BE49-F238E27FC236}">
                          <a16:creationId xmlns:a16="http://schemas.microsoft.com/office/drawing/2014/main" id="{8FBCEB8D-B1DF-412C-A248-C5E7E6FECF6F}"/>
                        </a:ext>
                      </a:extLst>
                    </p:cNvPr>
                    <p:cNvSpPr/>
                    <p:nvPr/>
                  </p:nvSpPr>
                  <p:spPr>
                    <a:xfrm rot="5400000">
                      <a:off x="8359177" y="3208181"/>
                      <a:ext cx="881757" cy="881063"/>
                    </a:xfrm>
                    <a:prstGeom prst="round2SameRect">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547BC8A-CC83-433F-B204-2012A7E0FDD3}"/>
                        </a:ext>
                      </a:extLst>
                    </p:cNvPr>
                    <p:cNvSpPr txBox="1"/>
                    <p:nvPr/>
                  </p:nvSpPr>
                  <p:spPr>
                    <a:xfrm>
                      <a:off x="8414927" y="3183546"/>
                      <a:ext cx="674370" cy="923330"/>
                    </a:xfrm>
                    <a:prstGeom prst="rect">
                      <a:avLst/>
                    </a:prstGeom>
                    <a:noFill/>
                  </p:spPr>
                  <p:txBody>
                    <a:bodyPr wrap="square" rtlCol="0">
                      <a:spAutoFit/>
                    </a:bodyPr>
                    <a:lstStyle/>
                    <a:p>
                      <a:pPr algn="ctr"/>
                      <a:r>
                        <a:rPr lang="en-US" sz="5400" b="1" dirty="0">
                          <a:solidFill>
                            <a:srgbClr val="FACDB0"/>
                          </a:solidFill>
                          <a:latin typeface="DAGGERSQUARE" pitchFamily="50" charset="0"/>
                        </a:rPr>
                        <a:t>C</a:t>
                      </a:r>
                    </a:p>
                  </p:txBody>
                </p:sp>
              </p:grpSp>
            </p:grpSp>
            <p:grpSp>
              <p:nvGrpSpPr>
                <p:cNvPr id="183" name="Group 182">
                  <a:extLst>
                    <a:ext uri="{FF2B5EF4-FFF2-40B4-BE49-F238E27FC236}">
                      <a16:creationId xmlns:a16="http://schemas.microsoft.com/office/drawing/2014/main" id="{186A4B54-1CEA-4CAA-A3EC-0EA505AB2A25}"/>
                    </a:ext>
                  </a:extLst>
                </p:cNvPr>
                <p:cNvGrpSpPr/>
                <p:nvPr/>
              </p:nvGrpSpPr>
              <p:grpSpPr>
                <a:xfrm>
                  <a:off x="4696422" y="5020972"/>
                  <a:ext cx="1491912" cy="338554"/>
                  <a:chOff x="4696422" y="5020972"/>
                  <a:chExt cx="1491912" cy="338554"/>
                </a:xfrm>
              </p:grpSpPr>
              <p:sp>
                <p:nvSpPr>
                  <p:cNvPr id="178" name="TextBox 177">
                    <a:extLst>
                      <a:ext uri="{FF2B5EF4-FFF2-40B4-BE49-F238E27FC236}">
                        <a16:creationId xmlns:a16="http://schemas.microsoft.com/office/drawing/2014/main" id="{3E17CAEE-C5C9-4541-AF80-A7E06FE5DF0B}"/>
                      </a:ext>
                    </a:extLst>
                  </p:cNvPr>
                  <p:cNvSpPr txBox="1"/>
                  <p:nvPr/>
                </p:nvSpPr>
                <p:spPr>
                  <a:xfrm>
                    <a:off x="4696422" y="5020972"/>
                    <a:ext cx="270356" cy="338554"/>
                  </a:xfrm>
                  <a:prstGeom prst="rect">
                    <a:avLst/>
                  </a:prstGeom>
                  <a:noFill/>
                </p:spPr>
                <p:txBody>
                  <a:bodyPr wrap="square" rtlCol="0">
                    <a:spAutoFit/>
                  </a:bodyPr>
                  <a:lstStyle/>
                  <a:p>
                    <a:pPr algn="ctr"/>
                    <a:endParaRPr lang="en-US" sz="1600" dirty="0">
                      <a:solidFill>
                        <a:schemeClr val="bg1"/>
                      </a:solidFill>
                      <a:latin typeface="DAGGERSQUARE" pitchFamily="50" charset="0"/>
                    </a:endParaRPr>
                  </a:p>
                </p:txBody>
              </p:sp>
              <p:sp>
                <p:nvSpPr>
                  <p:cNvPr id="180" name="TextBox 179">
                    <a:extLst>
                      <a:ext uri="{FF2B5EF4-FFF2-40B4-BE49-F238E27FC236}">
                        <a16:creationId xmlns:a16="http://schemas.microsoft.com/office/drawing/2014/main" id="{3AD794E1-758E-4C6B-A0AE-EF3F86D1FE3C}"/>
                      </a:ext>
                    </a:extLst>
                  </p:cNvPr>
                  <p:cNvSpPr txBox="1"/>
                  <p:nvPr/>
                </p:nvSpPr>
                <p:spPr>
                  <a:xfrm>
                    <a:off x="5315689" y="5020972"/>
                    <a:ext cx="270356" cy="338554"/>
                  </a:xfrm>
                  <a:prstGeom prst="rect">
                    <a:avLst/>
                  </a:prstGeom>
                  <a:noFill/>
                </p:spPr>
                <p:txBody>
                  <a:bodyPr wrap="square" rtlCol="0">
                    <a:spAutoFit/>
                  </a:bodyPr>
                  <a:lstStyle/>
                  <a:p>
                    <a:pPr algn="ctr"/>
                    <a:endParaRPr lang="en-US" sz="1600" dirty="0">
                      <a:solidFill>
                        <a:schemeClr val="bg1"/>
                      </a:solidFill>
                      <a:latin typeface="DAGGERSQUARE" pitchFamily="50" charset="0"/>
                    </a:endParaRPr>
                  </a:p>
                </p:txBody>
              </p:sp>
              <p:sp>
                <p:nvSpPr>
                  <p:cNvPr id="182" name="TextBox 181">
                    <a:extLst>
                      <a:ext uri="{FF2B5EF4-FFF2-40B4-BE49-F238E27FC236}">
                        <a16:creationId xmlns:a16="http://schemas.microsoft.com/office/drawing/2014/main" id="{B882F211-3381-4614-9C5B-5BC5D9A309C1}"/>
                      </a:ext>
                    </a:extLst>
                  </p:cNvPr>
                  <p:cNvSpPr txBox="1"/>
                  <p:nvPr/>
                </p:nvSpPr>
                <p:spPr>
                  <a:xfrm>
                    <a:off x="5917978" y="5020972"/>
                    <a:ext cx="270356" cy="338554"/>
                  </a:xfrm>
                  <a:prstGeom prst="rect">
                    <a:avLst/>
                  </a:prstGeom>
                  <a:noFill/>
                </p:spPr>
                <p:txBody>
                  <a:bodyPr wrap="square" rtlCol="0">
                    <a:spAutoFit/>
                  </a:bodyPr>
                  <a:lstStyle/>
                  <a:p>
                    <a:pPr algn="ctr"/>
                    <a:endParaRPr lang="en-US" sz="1600" dirty="0">
                      <a:solidFill>
                        <a:schemeClr val="bg1"/>
                      </a:solidFill>
                      <a:latin typeface="DAGGERSQUARE" pitchFamily="50" charset="0"/>
                    </a:endParaRPr>
                  </a:p>
                </p:txBody>
              </p:sp>
            </p:grpSp>
          </p:grpSp>
          <p:sp>
            <p:nvSpPr>
              <p:cNvPr id="28" name="TextBox 27">
                <a:extLst>
                  <a:ext uri="{FF2B5EF4-FFF2-40B4-BE49-F238E27FC236}">
                    <a16:creationId xmlns:a16="http://schemas.microsoft.com/office/drawing/2014/main" id="{FA5BF7DF-EA75-4D52-8E19-CCB73CCE88CF}"/>
                  </a:ext>
                </a:extLst>
              </p:cNvPr>
              <p:cNvSpPr txBox="1"/>
              <p:nvPr/>
            </p:nvSpPr>
            <p:spPr>
              <a:xfrm>
                <a:off x="1361285" y="-216920"/>
                <a:ext cx="8868898" cy="2796022"/>
              </a:xfrm>
              <a:prstGeom prst="rect">
                <a:avLst/>
              </a:prstGeom>
              <a:noFill/>
            </p:spPr>
            <p:txBody>
              <a:bodyPr wrap="square" rtlCol="0">
                <a:spAutoFit/>
              </a:bodyPr>
              <a:lstStyle/>
              <a:p>
                <a:pPr algn="ctr">
                  <a:lnSpc>
                    <a:spcPct val="115000"/>
                  </a:lnSpc>
                  <a:spcAft>
                    <a:spcPts val="800"/>
                  </a:spcAft>
                </a:pPr>
                <a:endParaRPr lang="en-US" sz="4800" b="1" i="1" dirty="0">
                  <a:solidFill>
                    <a:srgbClr val="FACDB0"/>
                  </a:solidFill>
                  <a:latin typeface="Calibri" panose="020F0502020204030204" pitchFamily="34" charset="0"/>
                  <a:cs typeface="Calibri" panose="020F0502020204030204" pitchFamily="34" charset="0"/>
                </a:endParaRPr>
              </a:p>
              <a:p>
                <a:pPr algn="ctr">
                  <a:lnSpc>
                    <a:spcPct val="115000"/>
                  </a:lnSpc>
                  <a:spcAft>
                    <a:spcPts val="800"/>
                  </a:spcAft>
                </a:pPr>
                <a:endParaRPr lang="en-US" sz="4800" b="1" i="1" dirty="0">
                  <a:solidFill>
                    <a:srgbClr val="FACDB0"/>
                  </a:solidFill>
                  <a:latin typeface="Calibri" panose="020F0502020204030204" pitchFamily="34" charset="0"/>
                  <a:cs typeface="Calibri" panose="020F0502020204030204" pitchFamily="34" charset="0"/>
                </a:endParaRPr>
              </a:p>
              <a:p>
                <a:pPr algn="ctr">
                  <a:lnSpc>
                    <a:spcPct val="115000"/>
                  </a:lnSpc>
                  <a:spcAft>
                    <a:spcPts val="800"/>
                  </a:spcAft>
                </a:pPr>
                <a:endParaRPr lang="en-US" sz="4800" b="1" i="1" dirty="0">
                  <a:solidFill>
                    <a:srgbClr val="FACDB0"/>
                  </a:solidFill>
                </a:endParaRPr>
              </a:p>
            </p:txBody>
          </p:sp>
        </p:grpSp>
        <p:graphicFrame>
          <p:nvGraphicFramePr>
            <p:cNvPr id="238" name="Diagram 237">
              <a:extLst>
                <a:ext uri="{FF2B5EF4-FFF2-40B4-BE49-F238E27FC236}">
                  <a16:creationId xmlns:a16="http://schemas.microsoft.com/office/drawing/2014/main" id="{5D6761D4-AFEB-4783-BFC2-81150E1A5F88}"/>
                </a:ext>
              </a:extLst>
            </p:cNvPr>
            <p:cNvGraphicFramePr/>
            <p:nvPr>
              <p:extLst>
                <p:ext uri="{D42A27DB-BD31-4B8C-83A1-F6EECF244321}">
                  <p14:modId xmlns:p14="http://schemas.microsoft.com/office/powerpoint/2010/main" val="2009638029"/>
                </p:ext>
              </p:extLst>
            </p:nvPr>
          </p:nvGraphicFramePr>
          <p:xfrm>
            <a:off x="2586747" y="1421285"/>
            <a:ext cx="7112000" cy="47899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39" name="Rectangle: Rounded Corners 238">
              <a:extLst>
                <a:ext uri="{FF2B5EF4-FFF2-40B4-BE49-F238E27FC236}">
                  <a16:creationId xmlns:a16="http://schemas.microsoft.com/office/drawing/2014/main" id="{C8AF1FEE-0F84-4A57-AF95-B549F3D15434}"/>
                </a:ext>
              </a:extLst>
            </p:cNvPr>
            <p:cNvSpPr/>
            <p:nvPr/>
          </p:nvSpPr>
          <p:spPr>
            <a:xfrm>
              <a:off x="2589532" y="0"/>
              <a:ext cx="7112000" cy="1250875"/>
            </a:xfrm>
            <a:prstGeom prst="round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i="1" dirty="0">
                  <a:solidFill>
                    <a:srgbClr val="FACDB0"/>
                  </a:solidFill>
                  <a:latin typeface="Calibri" panose="020F0502020204030204" pitchFamily="34" charset="0"/>
                  <a:ea typeface="Calibri" panose="020F0502020204030204" pitchFamily="34" charset="0"/>
                  <a:cs typeface="Calibri" panose="020F0502020204030204" pitchFamily="34" charset="0"/>
                </a:rPr>
                <a:t>GROUP NO 11</a:t>
              </a:r>
            </a:p>
            <a:p>
              <a:pPr algn="ctr"/>
              <a:endParaRPr lang="en-US" dirty="0"/>
            </a:p>
          </p:txBody>
        </p:sp>
      </p:grpSp>
      <p:grpSp>
        <p:nvGrpSpPr>
          <p:cNvPr id="228" name="Group 227">
            <a:extLst>
              <a:ext uri="{FF2B5EF4-FFF2-40B4-BE49-F238E27FC236}">
                <a16:creationId xmlns:a16="http://schemas.microsoft.com/office/drawing/2014/main" id="{D3C15D60-63FF-4A7D-AFCE-FB777387347D}"/>
              </a:ext>
            </a:extLst>
          </p:cNvPr>
          <p:cNvGrpSpPr/>
          <p:nvPr/>
        </p:nvGrpSpPr>
        <p:grpSpPr>
          <a:xfrm>
            <a:off x="-10507611" y="-159012"/>
            <a:ext cx="11007612" cy="6858000"/>
            <a:chOff x="-2992139" y="234"/>
            <a:chExt cx="10683421" cy="6858000"/>
          </a:xfrm>
        </p:grpSpPr>
        <p:grpSp>
          <p:nvGrpSpPr>
            <p:cNvPr id="30" name="Group 29">
              <a:extLst>
                <a:ext uri="{FF2B5EF4-FFF2-40B4-BE49-F238E27FC236}">
                  <a16:creationId xmlns:a16="http://schemas.microsoft.com/office/drawing/2014/main" id="{A1A911D1-2939-4C61-9809-8BFB85C5A363}"/>
                </a:ext>
              </a:extLst>
            </p:cNvPr>
            <p:cNvGrpSpPr/>
            <p:nvPr/>
          </p:nvGrpSpPr>
          <p:grpSpPr>
            <a:xfrm>
              <a:off x="-2992139" y="234"/>
              <a:ext cx="10683421" cy="6858000"/>
              <a:chOff x="-7429500" y="0"/>
              <a:chExt cx="10683421" cy="6858000"/>
            </a:xfrm>
            <a:effectLst>
              <a:outerShdw blurRad="254000" dist="88900" algn="l" rotWithShape="0">
                <a:prstClr val="black">
                  <a:alpha val="51000"/>
                </a:prstClr>
              </a:outerShdw>
            </a:effectLst>
          </p:grpSpPr>
          <p:sp>
            <p:nvSpPr>
              <p:cNvPr id="9" name="Rectangle 8">
                <a:extLst>
                  <a:ext uri="{FF2B5EF4-FFF2-40B4-BE49-F238E27FC236}">
                    <a16:creationId xmlns:a16="http://schemas.microsoft.com/office/drawing/2014/main" id="{10F7110D-033F-4AB8-9FBD-9DF1B764437D}"/>
                  </a:ext>
                </a:extLst>
              </p:cNvPr>
              <p:cNvSpPr/>
              <p:nvPr/>
            </p:nvSpPr>
            <p:spPr>
              <a:xfrm>
                <a:off x="-7429500" y="0"/>
                <a:ext cx="9848850" cy="6858000"/>
              </a:xfrm>
              <a:prstGeom prst="rect">
                <a:avLst/>
              </a:prstGeom>
              <a:solidFill>
                <a:srgbClr val="FF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3AD618C5-74EF-4A13-A920-A5BE5528C742}"/>
                  </a:ext>
                </a:extLst>
              </p:cNvPr>
              <p:cNvGrpSpPr/>
              <p:nvPr/>
            </p:nvGrpSpPr>
            <p:grpSpPr>
              <a:xfrm>
                <a:off x="2372858" y="907363"/>
                <a:ext cx="881063" cy="930781"/>
                <a:chOff x="8354558" y="2926609"/>
                <a:chExt cx="881063" cy="930781"/>
              </a:xfrm>
            </p:grpSpPr>
            <p:sp>
              <p:nvSpPr>
                <p:cNvPr id="19" name="Rectangle: Top Corners Rounded 18">
                  <a:extLst>
                    <a:ext uri="{FF2B5EF4-FFF2-40B4-BE49-F238E27FC236}">
                      <a16:creationId xmlns:a16="http://schemas.microsoft.com/office/drawing/2014/main" id="{350D83EA-93F0-4DDF-BE90-1EACDD67FD65}"/>
                    </a:ext>
                  </a:extLst>
                </p:cNvPr>
                <p:cNvSpPr/>
                <p:nvPr/>
              </p:nvSpPr>
              <p:spPr>
                <a:xfrm rot="5400000">
                  <a:off x="8354211" y="2975980"/>
                  <a:ext cx="881757" cy="881063"/>
                </a:xfrm>
                <a:prstGeom prst="round2SameRect">
                  <a:avLst/>
                </a:prstGeom>
                <a:solidFill>
                  <a:srgbClr val="FF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6BB9079-0F05-4D11-97F8-25F7CB504DD7}"/>
                    </a:ext>
                  </a:extLst>
                </p:cNvPr>
                <p:cNvSpPr txBox="1"/>
                <p:nvPr/>
              </p:nvSpPr>
              <p:spPr>
                <a:xfrm>
                  <a:off x="8455005" y="2926609"/>
                  <a:ext cx="674370" cy="923330"/>
                </a:xfrm>
                <a:prstGeom prst="rect">
                  <a:avLst/>
                </a:prstGeom>
                <a:noFill/>
              </p:spPr>
              <p:txBody>
                <a:bodyPr wrap="square" rtlCol="0">
                  <a:spAutoFit/>
                </a:bodyPr>
                <a:lstStyle/>
                <a:p>
                  <a:pPr algn="ctr"/>
                  <a:r>
                    <a:rPr lang="en-US" sz="5400" b="1" dirty="0">
                      <a:solidFill>
                        <a:srgbClr val="FC9D99"/>
                      </a:solidFill>
                      <a:latin typeface="DAGGERSQUARE" pitchFamily="50" charset="0"/>
                    </a:rPr>
                    <a:t>D</a:t>
                  </a:r>
                </a:p>
              </p:txBody>
            </p:sp>
          </p:grpSp>
        </p:grpSp>
        <p:graphicFrame>
          <p:nvGraphicFramePr>
            <p:cNvPr id="227" name="Diagram 226">
              <a:extLst>
                <a:ext uri="{FF2B5EF4-FFF2-40B4-BE49-F238E27FC236}">
                  <a16:creationId xmlns:a16="http://schemas.microsoft.com/office/drawing/2014/main" id="{AA10AACB-732C-49EE-83A8-81CC17B687B1}"/>
                </a:ext>
              </a:extLst>
            </p:cNvPr>
            <p:cNvGraphicFramePr/>
            <p:nvPr>
              <p:extLst>
                <p:ext uri="{D42A27DB-BD31-4B8C-83A1-F6EECF244321}">
                  <p14:modId xmlns:p14="http://schemas.microsoft.com/office/powerpoint/2010/main" val="2781850974"/>
                </p:ext>
              </p:extLst>
            </p:nvPr>
          </p:nvGraphicFramePr>
          <p:xfrm>
            <a:off x="-2597062" y="636652"/>
            <a:ext cx="9112251" cy="541866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sp>
        <p:nvSpPr>
          <p:cNvPr id="233" name="Slide Number Placeholder 232">
            <a:extLst>
              <a:ext uri="{FF2B5EF4-FFF2-40B4-BE49-F238E27FC236}">
                <a16:creationId xmlns:a16="http://schemas.microsoft.com/office/drawing/2014/main" id="{48571E8F-C22A-4114-998E-BA468BCFA591}"/>
              </a:ext>
            </a:extLst>
          </p:cNvPr>
          <p:cNvSpPr>
            <a:spLocks noGrp="1"/>
          </p:cNvSpPr>
          <p:nvPr>
            <p:ph type="sldNum" sz="quarter" idx="12"/>
          </p:nvPr>
        </p:nvSpPr>
        <p:spPr/>
        <p:txBody>
          <a:bodyPr/>
          <a:lstStyle/>
          <a:p>
            <a:fld id="{20CC475A-FC22-4BB2-81DE-26878B72C705}" type="slidenum">
              <a:rPr lang="en-US" smtClean="0"/>
              <a:t>1</a:t>
            </a:fld>
            <a:endParaRPr lang="en-US"/>
          </a:p>
        </p:txBody>
      </p:sp>
    </p:spTree>
    <p:extLst>
      <p:ext uri="{BB962C8B-B14F-4D97-AF65-F5344CB8AC3E}">
        <p14:creationId xmlns:p14="http://schemas.microsoft.com/office/powerpoint/2010/main" val="304477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77556E-17 0 L 0.72813 0.00278 " pathEditMode="relative" rAng="0" ptsTypes="AA">
                                      <p:cBhvr>
                                        <p:cTn id="6" dur="1250" fill="hold"/>
                                        <p:tgtEl>
                                          <p:spTgt spid="27"/>
                                        </p:tgtEl>
                                        <p:attrNameLst>
                                          <p:attrName>ppt_x</p:attrName>
                                          <p:attrName>ppt_y</p:attrName>
                                        </p:attrNameLst>
                                      </p:cBhvr>
                                      <p:rCtr x="36406" y="139"/>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6.25E-7 4.07407E-6 L 0.79779 0.00532 " pathEditMode="relative" rAng="0" ptsTypes="AA">
                                      <p:cBhvr>
                                        <p:cTn id="10" dur="1250" fill="hold"/>
                                        <p:tgtEl>
                                          <p:spTgt spid="235"/>
                                        </p:tgtEl>
                                        <p:attrNameLst>
                                          <p:attrName>ppt_x</p:attrName>
                                          <p:attrName>ppt_y</p:attrName>
                                        </p:attrNameLst>
                                      </p:cBhvr>
                                      <p:rCtr x="39883" y="255"/>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2.91667E-6 -2.22222E-6 L 0.88386 0.03125 " pathEditMode="relative" rAng="0" ptsTypes="AA">
                                      <p:cBhvr>
                                        <p:cTn id="14" dur="1250" fill="hold"/>
                                        <p:tgtEl>
                                          <p:spTgt spid="240"/>
                                        </p:tgtEl>
                                        <p:attrNameLst>
                                          <p:attrName>ppt_x</p:attrName>
                                          <p:attrName>ppt_y</p:attrName>
                                        </p:attrNameLst>
                                      </p:cBhvr>
                                      <p:rCtr x="44193" y="1551"/>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1.66667E-6 -2.59259E-6 L 0.95716 0.02269 " pathEditMode="relative" rAng="0" ptsTypes="AA">
                                      <p:cBhvr>
                                        <p:cTn id="18" dur="1250" fill="hold"/>
                                        <p:tgtEl>
                                          <p:spTgt spid="228"/>
                                        </p:tgtEl>
                                        <p:attrNameLst>
                                          <p:attrName>ppt_x</p:attrName>
                                          <p:attrName>ppt_y</p:attrName>
                                        </p:attrNameLst>
                                      </p:cBhvr>
                                      <p:rCtr x="47852" y="113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4AF9B"/>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82A6ED0D-D46F-455B-939F-D1CEB9F092F4}"/>
              </a:ext>
            </a:extLst>
          </p:cNvPr>
          <p:cNvGrpSpPr/>
          <p:nvPr/>
        </p:nvGrpSpPr>
        <p:grpSpPr>
          <a:xfrm>
            <a:off x="5006076" y="140849"/>
            <a:ext cx="7038023" cy="4897141"/>
            <a:chOff x="4757157" y="154660"/>
            <a:chExt cx="7038023" cy="4897141"/>
          </a:xfrm>
        </p:grpSpPr>
        <p:sp>
          <p:nvSpPr>
            <p:cNvPr id="5" name="TextBox 4">
              <a:extLst>
                <a:ext uri="{FF2B5EF4-FFF2-40B4-BE49-F238E27FC236}">
                  <a16:creationId xmlns:a16="http://schemas.microsoft.com/office/drawing/2014/main" id="{DB9C35D8-E13E-44C4-9716-54D07CDC8D35}"/>
                </a:ext>
              </a:extLst>
            </p:cNvPr>
            <p:cNvSpPr txBox="1"/>
            <p:nvPr/>
          </p:nvSpPr>
          <p:spPr>
            <a:xfrm>
              <a:off x="4757157" y="154660"/>
              <a:ext cx="7038023" cy="1600438"/>
            </a:xfrm>
            <a:prstGeom prst="rect">
              <a:avLst/>
            </a:prstGeom>
            <a:noFill/>
          </p:spPr>
          <p:txBody>
            <a:bodyPr wrap="square" rtlCol="0">
              <a:spAutoFit/>
            </a:bodyPr>
            <a:lstStyle/>
            <a:p>
              <a:r>
                <a:rPr lang="en-US" sz="8000" b="1" u="sng" dirty="0">
                  <a:solidFill>
                    <a:srgbClr val="FACDB0"/>
                  </a:solidFill>
                  <a:latin typeface="Tw Cen MT" panose="020B0602020104020603" pitchFamily="34" charset="0"/>
                </a:rPr>
                <a:t>INTRODUCTION</a:t>
              </a:r>
            </a:p>
            <a:p>
              <a:endParaRPr lang="en-US" dirty="0"/>
            </a:p>
          </p:txBody>
        </p:sp>
        <p:graphicFrame>
          <p:nvGraphicFramePr>
            <p:cNvPr id="22" name="Diagram 21">
              <a:extLst>
                <a:ext uri="{FF2B5EF4-FFF2-40B4-BE49-F238E27FC236}">
                  <a16:creationId xmlns:a16="http://schemas.microsoft.com/office/drawing/2014/main" id="{43E66D9D-7153-4561-A184-616A203AC1B9}"/>
                </a:ext>
              </a:extLst>
            </p:cNvPr>
            <p:cNvGraphicFramePr/>
            <p:nvPr>
              <p:extLst>
                <p:ext uri="{D42A27DB-BD31-4B8C-83A1-F6EECF244321}">
                  <p14:modId xmlns:p14="http://schemas.microsoft.com/office/powerpoint/2010/main" val="2506651950"/>
                </p:ext>
              </p:extLst>
            </p:nvPr>
          </p:nvGraphicFramePr>
          <p:xfrm>
            <a:off x="5741284" y="1533510"/>
            <a:ext cx="5069768" cy="35182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grpSp>
        <p:nvGrpSpPr>
          <p:cNvPr id="227" name="Group 226">
            <a:extLst>
              <a:ext uri="{FF2B5EF4-FFF2-40B4-BE49-F238E27FC236}">
                <a16:creationId xmlns:a16="http://schemas.microsoft.com/office/drawing/2014/main" id="{F134348D-143C-4EFF-831C-7A8415C71887}"/>
              </a:ext>
            </a:extLst>
          </p:cNvPr>
          <p:cNvGrpSpPr/>
          <p:nvPr/>
        </p:nvGrpSpPr>
        <p:grpSpPr>
          <a:xfrm>
            <a:off x="-5750329" y="12942"/>
            <a:ext cx="10716290" cy="6858000"/>
            <a:chOff x="1448067" y="-80444"/>
            <a:chExt cx="10716290" cy="6858000"/>
          </a:xfrm>
        </p:grpSpPr>
        <p:grpSp>
          <p:nvGrpSpPr>
            <p:cNvPr id="26" name="Group 25">
              <a:extLst>
                <a:ext uri="{FF2B5EF4-FFF2-40B4-BE49-F238E27FC236}">
                  <a16:creationId xmlns:a16="http://schemas.microsoft.com/office/drawing/2014/main" id="{17016630-E7F0-41F1-AAEE-86A6A1E6465E}"/>
                </a:ext>
              </a:extLst>
            </p:cNvPr>
            <p:cNvGrpSpPr/>
            <p:nvPr/>
          </p:nvGrpSpPr>
          <p:grpSpPr>
            <a:xfrm>
              <a:off x="1448067" y="-80444"/>
              <a:ext cx="10716290" cy="6858000"/>
              <a:chOff x="1298557" y="-21467"/>
              <a:chExt cx="10716290" cy="6858000"/>
            </a:xfrm>
          </p:grpSpPr>
          <p:grpSp>
            <p:nvGrpSpPr>
              <p:cNvPr id="29" name="Group 28">
                <a:extLst>
                  <a:ext uri="{FF2B5EF4-FFF2-40B4-BE49-F238E27FC236}">
                    <a16:creationId xmlns:a16="http://schemas.microsoft.com/office/drawing/2014/main" id="{56761E50-ACF4-4AEB-91B2-4D1260FF3876}"/>
                  </a:ext>
                </a:extLst>
              </p:cNvPr>
              <p:cNvGrpSpPr/>
              <p:nvPr/>
            </p:nvGrpSpPr>
            <p:grpSpPr>
              <a:xfrm>
                <a:off x="1298557" y="-21467"/>
                <a:ext cx="10716290" cy="6858000"/>
                <a:chOff x="-4114800" y="0"/>
                <a:chExt cx="10716290" cy="6858000"/>
              </a:xfrm>
              <a:effectLst>
                <a:outerShdw blurRad="254000" dist="88900" algn="l" rotWithShape="0">
                  <a:schemeClr val="tx1">
                    <a:lumMod val="95000"/>
                    <a:lumOff val="5000"/>
                    <a:alpha val="51000"/>
                  </a:schemeClr>
                </a:outerShdw>
              </a:effectLst>
            </p:grpSpPr>
            <p:sp>
              <p:nvSpPr>
                <p:cNvPr id="8" name="Rectangle 7">
                  <a:extLst>
                    <a:ext uri="{FF2B5EF4-FFF2-40B4-BE49-F238E27FC236}">
                      <a16:creationId xmlns:a16="http://schemas.microsoft.com/office/drawing/2014/main" id="{01A82F37-F384-44AF-8D4D-8E5AB51F36CD}"/>
                    </a:ext>
                  </a:extLst>
                </p:cNvPr>
                <p:cNvSpPr/>
                <p:nvPr/>
              </p:nvSpPr>
              <p:spPr>
                <a:xfrm>
                  <a:off x="-4114800" y="0"/>
                  <a:ext cx="9848850" cy="6858000"/>
                </a:xfrm>
                <a:prstGeom prst="rect">
                  <a:avLst/>
                </a:prstGeom>
                <a:solidFill>
                  <a:srgbClr val="C8C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84CE4060-9EA1-4A18-9D41-27A4057CDEAD}"/>
                    </a:ext>
                  </a:extLst>
                </p:cNvPr>
                <p:cNvGrpSpPr/>
                <p:nvPr/>
              </p:nvGrpSpPr>
              <p:grpSpPr>
                <a:xfrm>
                  <a:off x="5720427" y="5907931"/>
                  <a:ext cx="881063" cy="949507"/>
                  <a:chOff x="8387427" y="6562969"/>
                  <a:chExt cx="881063" cy="949507"/>
                </a:xfrm>
              </p:grpSpPr>
              <p:sp>
                <p:nvSpPr>
                  <p:cNvPr id="2" name="Rectangle: Top Corners Rounded 1">
                    <a:extLst>
                      <a:ext uri="{FF2B5EF4-FFF2-40B4-BE49-F238E27FC236}">
                        <a16:creationId xmlns:a16="http://schemas.microsoft.com/office/drawing/2014/main" id="{C5D1EB51-A0E9-4F9E-8E46-8B3E890D1A18}"/>
                      </a:ext>
                    </a:extLst>
                  </p:cNvPr>
                  <p:cNvSpPr/>
                  <p:nvPr/>
                </p:nvSpPr>
                <p:spPr>
                  <a:xfrm rot="5400000">
                    <a:off x="8387080" y="6631066"/>
                    <a:ext cx="881757" cy="881063"/>
                  </a:xfrm>
                  <a:prstGeom prst="round2SameRect">
                    <a:avLst/>
                  </a:prstGeom>
                  <a:solidFill>
                    <a:srgbClr val="C8C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7756F21-0986-45B4-9493-6206B3F28A73}"/>
                      </a:ext>
                    </a:extLst>
                  </p:cNvPr>
                  <p:cNvSpPr txBox="1"/>
                  <p:nvPr/>
                </p:nvSpPr>
                <p:spPr>
                  <a:xfrm>
                    <a:off x="8568148" y="6562969"/>
                    <a:ext cx="494097" cy="923330"/>
                  </a:xfrm>
                  <a:prstGeom prst="rect">
                    <a:avLst/>
                  </a:prstGeom>
                  <a:noFill/>
                </p:spPr>
                <p:txBody>
                  <a:bodyPr wrap="square" rtlCol="0">
                    <a:spAutoFit/>
                  </a:bodyPr>
                  <a:lstStyle/>
                  <a:p>
                    <a:pPr algn="ctr"/>
                    <a:r>
                      <a:rPr lang="en-US" sz="5400" b="1" dirty="0">
                        <a:solidFill>
                          <a:srgbClr val="84AF9B"/>
                        </a:solidFill>
                        <a:latin typeface="DAGGERSQUARE" pitchFamily="50" charset="0"/>
                      </a:rPr>
                      <a:t>A</a:t>
                    </a:r>
                  </a:p>
                </p:txBody>
              </p:sp>
            </p:grpSp>
          </p:grpSp>
          <p:grpSp>
            <p:nvGrpSpPr>
              <p:cNvPr id="25" name="Group 24">
                <a:extLst>
                  <a:ext uri="{FF2B5EF4-FFF2-40B4-BE49-F238E27FC236}">
                    <a16:creationId xmlns:a16="http://schemas.microsoft.com/office/drawing/2014/main" id="{8C8BFEC6-46F9-48D4-BDAD-CB9511CE1DD2}"/>
                  </a:ext>
                </a:extLst>
              </p:cNvPr>
              <p:cNvGrpSpPr/>
              <p:nvPr/>
            </p:nvGrpSpPr>
            <p:grpSpPr>
              <a:xfrm>
                <a:off x="4046770" y="55947"/>
                <a:ext cx="7881364" cy="3619146"/>
                <a:chOff x="4046770" y="55947"/>
                <a:chExt cx="7881364" cy="3619146"/>
              </a:xfrm>
            </p:grpSpPr>
            <p:sp>
              <p:nvSpPr>
                <p:cNvPr id="4" name="TextBox 3">
                  <a:extLst>
                    <a:ext uri="{FF2B5EF4-FFF2-40B4-BE49-F238E27FC236}">
                      <a16:creationId xmlns:a16="http://schemas.microsoft.com/office/drawing/2014/main" id="{2C84E5FF-4241-4E57-980E-E155DA70FAF2}"/>
                    </a:ext>
                  </a:extLst>
                </p:cNvPr>
                <p:cNvSpPr txBox="1"/>
                <p:nvPr/>
              </p:nvSpPr>
              <p:spPr>
                <a:xfrm>
                  <a:off x="4223620" y="55947"/>
                  <a:ext cx="7704514" cy="1323439"/>
                </a:xfrm>
                <a:prstGeom prst="rect">
                  <a:avLst/>
                </a:prstGeom>
                <a:noFill/>
              </p:spPr>
              <p:txBody>
                <a:bodyPr wrap="square" rtlCol="0">
                  <a:spAutoFit/>
                </a:bodyPr>
                <a:lstStyle/>
                <a:p>
                  <a:r>
                    <a:rPr lang="en-US" sz="8000" b="1" i="1" u="sng" dirty="0">
                      <a:solidFill>
                        <a:srgbClr val="84AF9B"/>
                      </a:solidFill>
                    </a:rPr>
                    <a:t>OVERVIEW</a:t>
                  </a:r>
                </a:p>
              </p:txBody>
            </p:sp>
            <p:sp>
              <p:nvSpPr>
                <p:cNvPr id="23" name="TextBox 22">
                  <a:extLst>
                    <a:ext uri="{FF2B5EF4-FFF2-40B4-BE49-F238E27FC236}">
                      <a16:creationId xmlns:a16="http://schemas.microsoft.com/office/drawing/2014/main" id="{093C9C56-5994-4CB9-8704-F46DDA9F51EB}"/>
                    </a:ext>
                  </a:extLst>
                </p:cNvPr>
                <p:cNvSpPr txBox="1"/>
                <p:nvPr/>
              </p:nvSpPr>
              <p:spPr>
                <a:xfrm>
                  <a:off x="4046770" y="2905652"/>
                  <a:ext cx="5189711" cy="769441"/>
                </a:xfrm>
                <a:prstGeom prst="rect">
                  <a:avLst/>
                </a:prstGeom>
                <a:noFill/>
              </p:spPr>
              <p:txBody>
                <a:bodyPr wrap="square" rtlCol="0">
                  <a:spAutoFit/>
                </a:bodyPr>
                <a:lstStyle/>
                <a:p>
                  <a:pPr algn="ctr"/>
                  <a:endParaRPr lang="en-US" sz="4400" b="1" i="1" dirty="0">
                    <a:solidFill>
                      <a:srgbClr val="84AF9B"/>
                    </a:solidFill>
                  </a:endParaRPr>
                </a:p>
              </p:txBody>
            </p:sp>
          </p:grpSp>
        </p:grpSp>
        <p:graphicFrame>
          <p:nvGraphicFramePr>
            <p:cNvPr id="103" name="Diagram 102">
              <a:extLst>
                <a:ext uri="{FF2B5EF4-FFF2-40B4-BE49-F238E27FC236}">
                  <a16:creationId xmlns:a16="http://schemas.microsoft.com/office/drawing/2014/main" id="{CBB1DF8E-8690-4129-B9F2-3DA526234D61}"/>
                </a:ext>
              </a:extLst>
            </p:cNvPr>
            <p:cNvGraphicFramePr/>
            <p:nvPr>
              <p:extLst>
                <p:ext uri="{D42A27DB-BD31-4B8C-83A1-F6EECF244321}">
                  <p14:modId xmlns:p14="http://schemas.microsoft.com/office/powerpoint/2010/main" val="2507780125"/>
                </p:ext>
              </p:extLst>
            </p:nvPr>
          </p:nvGraphicFramePr>
          <p:xfrm>
            <a:off x="3453836" y="1527484"/>
            <a:ext cx="6257451" cy="39402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grpSp>
        <p:nvGrpSpPr>
          <p:cNvPr id="229" name="Group 228">
            <a:extLst>
              <a:ext uri="{FF2B5EF4-FFF2-40B4-BE49-F238E27FC236}">
                <a16:creationId xmlns:a16="http://schemas.microsoft.com/office/drawing/2014/main" id="{4570CB2E-F75C-411A-AE5D-8E1ED51934B1}"/>
              </a:ext>
            </a:extLst>
          </p:cNvPr>
          <p:cNvGrpSpPr/>
          <p:nvPr/>
        </p:nvGrpSpPr>
        <p:grpSpPr>
          <a:xfrm>
            <a:off x="-8474173" y="33461"/>
            <a:ext cx="12510408" cy="6858000"/>
            <a:chOff x="-6113101" y="297036"/>
            <a:chExt cx="12510408" cy="6858000"/>
          </a:xfrm>
        </p:grpSpPr>
        <p:grpSp>
          <p:nvGrpSpPr>
            <p:cNvPr id="101" name="Group 100">
              <a:extLst>
                <a:ext uri="{FF2B5EF4-FFF2-40B4-BE49-F238E27FC236}">
                  <a16:creationId xmlns:a16="http://schemas.microsoft.com/office/drawing/2014/main" id="{91D23348-100A-4330-84B0-17BB63A3FA85}"/>
                </a:ext>
              </a:extLst>
            </p:cNvPr>
            <p:cNvGrpSpPr/>
            <p:nvPr/>
          </p:nvGrpSpPr>
          <p:grpSpPr>
            <a:xfrm>
              <a:off x="-6113101" y="297036"/>
              <a:ext cx="12510408" cy="6858000"/>
              <a:chOff x="-159343" y="59904"/>
              <a:chExt cx="10558772" cy="6858000"/>
            </a:xfrm>
          </p:grpSpPr>
          <p:grpSp>
            <p:nvGrpSpPr>
              <p:cNvPr id="104" name="Group 103">
                <a:extLst>
                  <a:ext uri="{FF2B5EF4-FFF2-40B4-BE49-F238E27FC236}">
                    <a16:creationId xmlns:a16="http://schemas.microsoft.com/office/drawing/2014/main" id="{2AF98508-AE19-489F-B3C6-731C4A1DC808}"/>
                  </a:ext>
                </a:extLst>
              </p:cNvPr>
              <p:cNvGrpSpPr/>
              <p:nvPr/>
            </p:nvGrpSpPr>
            <p:grpSpPr>
              <a:xfrm>
                <a:off x="-159343" y="59904"/>
                <a:ext cx="10558772" cy="6858000"/>
                <a:chOff x="-5379043" y="59904"/>
                <a:chExt cx="10558772" cy="6858000"/>
              </a:xfrm>
              <a:effectLst>
                <a:outerShdw blurRad="254000" dist="88900" algn="l" rotWithShape="0">
                  <a:prstClr val="black">
                    <a:alpha val="51000"/>
                  </a:prstClr>
                </a:outerShdw>
              </a:effectLst>
            </p:grpSpPr>
            <p:sp>
              <p:nvSpPr>
                <p:cNvPr id="106" name="Rectangle 105">
                  <a:extLst>
                    <a:ext uri="{FF2B5EF4-FFF2-40B4-BE49-F238E27FC236}">
                      <a16:creationId xmlns:a16="http://schemas.microsoft.com/office/drawing/2014/main" id="{93CD151B-4028-4CE5-8D47-5C9A3B8A8B3E}"/>
                    </a:ext>
                  </a:extLst>
                </p:cNvPr>
                <p:cNvSpPr/>
                <p:nvPr/>
              </p:nvSpPr>
              <p:spPr>
                <a:xfrm>
                  <a:off x="-5379043" y="59904"/>
                  <a:ext cx="9848850" cy="6858000"/>
                </a:xfrm>
                <a:prstGeom prst="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8" name="Group 107">
                  <a:extLst>
                    <a:ext uri="{FF2B5EF4-FFF2-40B4-BE49-F238E27FC236}">
                      <a16:creationId xmlns:a16="http://schemas.microsoft.com/office/drawing/2014/main" id="{F332F2B8-5443-47AD-A12E-C9A3D90C528A}"/>
                    </a:ext>
                  </a:extLst>
                </p:cNvPr>
                <p:cNvGrpSpPr/>
                <p:nvPr/>
              </p:nvGrpSpPr>
              <p:grpSpPr>
                <a:xfrm>
                  <a:off x="4378314" y="5016596"/>
                  <a:ext cx="801415" cy="923330"/>
                  <a:chOff x="8150214" y="6112512"/>
                  <a:chExt cx="801415" cy="923330"/>
                </a:xfrm>
              </p:grpSpPr>
              <p:sp>
                <p:nvSpPr>
                  <p:cNvPr id="109" name="Rectangle: Top Corners Rounded 108">
                    <a:extLst>
                      <a:ext uri="{FF2B5EF4-FFF2-40B4-BE49-F238E27FC236}">
                        <a16:creationId xmlns:a16="http://schemas.microsoft.com/office/drawing/2014/main" id="{E544F483-69E7-4F76-B134-3F153E94CDAF}"/>
                      </a:ext>
                    </a:extLst>
                  </p:cNvPr>
                  <p:cNvSpPr/>
                  <p:nvPr/>
                </p:nvSpPr>
                <p:spPr>
                  <a:xfrm rot="5400000">
                    <a:off x="8146837" y="6189478"/>
                    <a:ext cx="881757" cy="727826"/>
                  </a:xfrm>
                  <a:prstGeom prst="round2Same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a:extLst>
                      <a:ext uri="{FF2B5EF4-FFF2-40B4-BE49-F238E27FC236}">
                        <a16:creationId xmlns:a16="http://schemas.microsoft.com/office/drawing/2014/main" id="{85755AD2-51EC-4EDA-8140-9959BD9D430B}"/>
                      </a:ext>
                    </a:extLst>
                  </p:cNvPr>
                  <p:cNvSpPr txBox="1"/>
                  <p:nvPr/>
                </p:nvSpPr>
                <p:spPr>
                  <a:xfrm>
                    <a:off x="8150214" y="6112512"/>
                    <a:ext cx="801415" cy="923330"/>
                  </a:xfrm>
                  <a:prstGeom prst="rect">
                    <a:avLst/>
                  </a:prstGeom>
                  <a:noFill/>
                </p:spPr>
                <p:txBody>
                  <a:bodyPr wrap="square" rtlCol="0">
                    <a:spAutoFit/>
                  </a:bodyPr>
                  <a:lstStyle/>
                  <a:p>
                    <a:pPr algn="ctr"/>
                    <a:r>
                      <a:rPr lang="en-US" sz="5400" b="1" dirty="0">
                        <a:solidFill>
                          <a:srgbClr val="C8C7A8"/>
                        </a:solidFill>
                        <a:latin typeface="DAGGERSQUARE" pitchFamily="50" charset="0"/>
                      </a:rPr>
                      <a:t>B</a:t>
                    </a:r>
                  </a:p>
                </p:txBody>
              </p:sp>
            </p:grpSp>
          </p:grpSp>
          <p:sp>
            <p:nvSpPr>
              <p:cNvPr id="105" name="TextBox 104">
                <a:extLst>
                  <a:ext uri="{FF2B5EF4-FFF2-40B4-BE49-F238E27FC236}">
                    <a16:creationId xmlns:a16="http://schemas.microsoft.com/office/drawing/2014/main" id="{C525F147-1F7B-4F02-B69F-12182B14C76E}"/>
                  </a:ext>
                </a:extLst>
              </p:cNvPr>
              <p:cNvSpPr txBox="1"/>
              <p:nvPr/>
            </p:nvSpPr>
            <p:spPr>
              <a:xfrm>
                <a:off x="1825287" y="459469"/>
                <a:ext cx="7656660" cy="1107996"/>
              </a:xfrm>
              <a:prstGeom prst="rect">
                <a:avLst/>
              </a:prstGeom>
              <a:noFill/>
            </p:spPr>
            <p:txBody>
              <a:bodyPr wrap="square" rtlCol="0">
                <a:spAutoFit/>
              </a:bodyPr>
              <a:lstStyle/>
              <a:p>
                <a:pPr algn="ctr"/>
                <a:r>
                  <a:rPr lang="en-US" sz="6600" b="1" i="1" dirty="0">
                    <a:solidFill>
                      <a:schemeClr val="bg1"/>
                    </a:solidFill>
                    <a:latin typeface="DAGGERSQUARE" pitchFamily="50" charset="0"/>
                  </a:rPr>
                  <a:t>TRADING HISTORY</a:t>
                </a:r>
              </a:p>
            </p:txBody>
          </p:sp>
        </p:grpSp>
        <p:pic>
          <p:nvPicPr>
            <p:cNvPr id="228" name="Picture 227">
              <a:extLst>
                <a:ext uri="{FF2B5EF4-FFF2-40B4-BE49-F238E27FC236}">
                  <a16:creationId xmlns:a16="http://schemas.microsoft.com/office/drawing/2014/main" id="{826D1055-92D7-48C7-88E1-4C2AC41E8F3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03970" y="1909441"/>
              <a:ext cx="6741102" cy="3682640"/>
            </a:xfrm>
            <a:prstGeom prst="rect">
              <a:avLst/>
            </a:prstGeom>
          </p:spPr>
        </p:pic>
      </p:grpSp>
      <p:grpSp>
        <p:nvGrpSpPr>
          <p:cNvPr id="232" name="Group 231">
            <a:extLst>
              <a:ext uri="{FF2B5EF4-FFF2-40B4-BE49-F238E27FC236}">
                <a16:creationId xmlns:a16="http://schemas.microsoft.com/office/drawing/2014/main" id="{65A7CCC8-3A01-4770-B86C-36503245777B}"/>
              </a:ext>
            </a:extLst>
          </p:cNvPr>
          <p:cNvGrpSpPr/>
          <p:nvPr/>
        </p:nvGrpSpPr>
        <p:grpSpPr>
          <a:xfrm>
            <a:off x="-8423176" y="-7912"/>
            <a:ext cx="12675546" cy="6858000"/>
            <a:chOff x="-300580" y="44624"/>
            <a:chExt cx="12675546" cy="6858000"/>
          </a:xfrm>
        </p:grpSpPr>
        <p:grpSp>
          <p:nvGrpSpPr>
            <p:cNvPr id="230" name="Group 229">
              <a:extLst>
                <a:ext uri="{FF2B5EF4-FFF2-40B4-BE49-F238E27FC236}">
                  <a16:creationId xmlns:a16="http://schemas.microsoft.com/office/drawing/2014/main" id="{F99C3B02-8B68-4B45-983B-066F27E358E6}"/>
                </a:ext>
              </a:extLst>
            </p:cNvPr>
            <p:cNvGrpSpPr/>
            <p:nvPr/>
          </p:nvGrpSpPr>
          <p:grpSpPr>
            <a:xfrm>
              <a:off x="-300580" y="44624"/>
              <a:ext cx="12675546" cy="6858000"/>
              <a:chOff x="-301864" y="47309"/>
              <a:chExt cx="12675546" cy="6858000"/>
            </a:xfrm>
          </p:grpSpPr>
          <p:grpSp>
            <p:nvGrpSpPr>
              <p:cNvPr id="224" name="Group 223">
                <a:extLst>
                  <a:ext uri="{FF2B5EF4-FFF2-40B4-BE49-F238E27FC236}">
                    <a16:creationId xmlns:a16="http://schemas.microsoft.com/office/drawing/2014/main" id="{7BD0F8CB-278A-496F-BBAC-6FC9B9EC1783}"/>
                  </a:ext>
                </a:extLst>
              </p:cNvPr>
              <p:cNvGrpSpPr/>
              <p:nvPr/>
            </p:nvGrpSpPr>
            <p:grpSpPr>
              <a:xfrm>
                <a:off x="-301864" y="47309"/>
                <a:ext cx="12675546" cy="6858000"/>
                <a:chOff x="13465" y="74244"/>
                <a:chExt cx="10698148" cy="6858000"/>
              </a:xfrm>
            </p:grpSpPr>
            <p:grpSp>
              <p:nvGrpSpPr>
                <p:cNvPr id="32" name="Group 31">
                  <a:extLst>
                    <a:ext uri="{FF2B5EF4-FFF2-40B4-BE49-F238E27FC236}">
                      <a16:creationId xmlns:a16="http://schemas.microsoft.com/office/drawing/2014/main" id="{D9F87DD0-B660-4FD3-9876-F10CFF006B32}"/>
                    </a:ext>
                  </a:extLst>
                </p:cNvPr>
                <p:cNvGrpSpPr/>
                <p:nvPr/>
              </p:nvGrpSpPr>
              <p:grpSpPr>
                <a:xfrm>
                  <a:off x="13465" y="74244"/>
                  <a:ext cx="10698148" cy="6858000"/>
                  <a:chOff x="-5206235" y="74244"/>
                  <a:chExt cx="10698148" cy="6858000"/>
                </a:xfrm>
                <a:effectLst>
                  <a:outerShdw blurRad="254000" dist="88900" algn="l" rotWithShape="0">
                    <a:prstClr val="black">
                      <a:alpha val="51000"/>
                    </a:prstClr>
                  </a:outerShdw>
                </a:effectLst>
              </p:grpSpPr>
              <p:sp>
                <p:nvSpPr>
                  <p:cNvPr id="6" name="Rectangle 5">
                    <a:extLst>
                      <a:ext uri="{FF2B5EF4-FFF2-40B4-BE49-F238E27FC236}">
                        <a16:creationId xmlns:a16="http://schemas.microsoft.com/office/drawing/2014/main" id="{3275D813-8D64-4748-8D21-48563217B55D}"/>
                      </a:ext>
                    </a:extLst>
                  </p:cNvPr>
                  <p:cNvSpPr/>
                  <p:nvPr/>
                </p:nvSpPr>
                <p:spPr>
                  <a:xfrm>
                    <a:off x="-5206235" y="74244"/>
                    <a:ext cx="9848850" cy="6858000"/>
                  </a:xfrm>
                  <a:prstGeom prst="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BC0D95A8-67B5-4055-9C4F-3DBEE1C07201}"/>
                      </a:ext>
                    </a:extLst>
                  </p:cNvPr>
                  <p:cNvGrpSpPr/>
                  <p:nvPr/>
                </p:nvGrpSpPr>
                <p:grpSpPr>
                  <a:xfrm>
                    <a:off x="4501403" y="5032408"/>
                    <a:ext cx="990510" cy="944414"/>
                    <a:chOff x="8273303" y="6128324"/>
                    <a:chExt cx="990510" cy="944414"/>
                  </a:xfrm>
                </p:grpSpPr>
                <p:sp>
                  <p:nvSpPr>
                    <p:cNvPr id="13" name="Rectangle: Top Corners Rounded 12">
                      <a:extLst>
                        <a:ext uri="{FF2B5EF4-FFF2-40B4-BE49-F238E27FC236}">
                          <a16:creationId xmlns:a16="http://schemas.microsoft.com/office/drawing/2014/main" id="{4398BEEC-1423-4336-B5D8-03839CBA6908}"/>
                        </a:ext>
                      </a:extLst>
                    </p:cNvPr>
                    <p:cNvSpPr/>
                    <p:nvPr/>
                  </p:nvSpPr>
                  <p:spPr>
                    <a:xfrm rot="5400000">
                      <a:off x="8279062" y="6206357"/>
                      <a:ext cx="881757" cy="725692"/>
                    </a:xfrm>
                    <a:prstGeom prst="round2Same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456715B-D0FD-4499-8AFC-ED7C0F550A86}"/>
                        </a:ext>
                      </a:extLst>
                    </p:cNvPr>
                    <p:cNvSpPr txBox="1"/>
                    <p:nvPr/>
                  </p:nvSpPr>
                  <p:spPr>
                    <a:xfrm>
                      <a:off x="8273303" y="6149408"/>
                      <a:ext cx="990510" cy="923330"/>
                    </a:xfrm>
                    <a:prstGeom prst="rect">
                      <a:avLst/>
                    </a:prstGeom>
                    <a:noFill/>
                  </p:spPr>
                  <p:txBody>
                    <a:bodyPr wrap="square" rtlCol="0">
                      <a:spAutoFit/>
                    </a:bodyPr>
                    <a:lstStyle/>
                    <a:p>
                      <a:pPr algn="ctr"/>
                      <a:r>
                        <a:rPr lang="en-US" sz="5400" b="1" dirty="0">
                          <a:solidFill>
                            <a:srgbClr val="C8C7A8"/>
                          </a:solidFill>
                          <a:latin typeface="DAGGERSQUARE" pitchFamily="50" charset="0"/>
                        </a:rPr>
                        <a:t>B1</a:t>
                      </a:r>
                    </a:p>
                  </p:txBody>
                </p:sp>
              </p:grpSp>
            </p:grpSp>
            <p:sp>
              <p:nvSpPr>
                <p:cNvPr id="39" name="TextBox 38">
                  <a:extLst>
                    <a:ext uri="{FF2B5EF4-FFF2-40B4-BE49-F238E27FC236}">
                      <a16:creationId xmlns:a16="http://schemas.microsoft.com/office/drawing/2014/main" id="{8469AAC1-7343-4418-AD30-FED6DE56D3B3}"/>
                    </a:ext>
                  </a:extLst>
                </p:cNvPr>
                <p:cNvSpPr txBox="1"/>
                <p:nvPr/>
              </p:nvSpPr>
              <p:spPr>
                <a:xfrm>
                  <a:off x="2174453" y="375961"/>
                  <a:ext cx="7656660" cy="1107996"/>
                </a:xfrm>
                <a:prstGeom prst="rect">
                  <a:avLst/>
                </a:prstGeom>
                <a:noFill/>
              </p:spPr>
              <p:txBody>
                <a:bodyPr wrap="square" rtlCol="0">
                  <a:spAutoFit/>
                </a:bodyPr>
                <a:lstStyle/>
                <a:p>
                  <a:pPr algn="ctr"/>
                  <a:r>
                    <a:rPr lang="en-US" sz="6600" b="1" i="1" dirty="0">
                      <a:solidFill>
                        <a:schemeClr val="bg1"/>
                      </a:solidFill>
                      <a:latin typeface="DAGGERSQUARE" pitchFamily="50" charset="0"/>
                    </a:rPr>
                    <a:t>TRADING HISTORY</a:t>
                  </a:r>
                </a:p>
              </p:txBody>
            </p:sp>
          </p:grpSp>
          <p:pic>
            <p:nvPicPr>
              <p:cNvPr id="107" name="Picture 106">
                <a:extLst>
                  <a:ext uri="{FF2B5EF4-FFF2-40B4-BE49-F238E27FC236}">
                    <a16:creationId xmlns:a16="http://schemas.microsoft.com/office/drawing/2014/main" id="{FE52BAC6-26D3-4F02-A6B5-F2311423554A}"/>
                  </a:ext>
                </a:extLst>
              </p:cNvPr>
              <p:cNvPicPr>
                <a:picLocks noChangeAspect="1"/>
              </p:cNvPicPr>
              <p:nvPr/>
            </p:nvPicPr>
            <p:blipFill>
              <a:blip r:embed="rId14"/>
              <a:stretch>
                <a:fillRect/>
              </a:stretch>
            </p:blipFill>
            <p:spPr>
              <a:xfrm>
                <a:off x="3369278" y="1510532"/>
                <a:ext cx="6565500" cy="3824651"/>
              </a:xfrm>
              <a:prstGeom prst="rect">
                <a:avLst/>
              </a:prstGeom>
            </p:spPr>
          </p:pic>
        </p:grpSp>
        <p:sp>
          <p:nvSpPr>
            <p:cNvPr id="231" name="TextBox 230">
              <a:extLst>
                <a:ext uri="{FF2B5EF4-FFF2-40B4-BE49-F238E27FC236}">
                  <a16:creationId xmlns:a16="http://schemas.microsoft.com/office/drawing/2014/main" id="{0A696D48-5FB6-458A-A466-BEACF7A1D9DC}"/>
                </a:ext>
              </a:extLst>
            </p:cNvPr>
            <p:cNvSpPr txBox="1"/>
            <p:nvPr/>
          </p:nvSpPr>
          <p:spPr>
            <a:xfrm>
              <a:off x="2802567" y="5436174"/>
              <a:ext cx="7281986" cy="369332"/>
            </a:xfrm>
            <a:prstGeom prst="rect">
              <a:avLst/>
            </a:prstGeom>
            <a:noFill/>
          </p:spPr>
          <p:txBody>
            <a:bodyPr wrap="square" rtlCol="0">
              <a:spAutoFit/>
            </a:bodyPr>
            <a:lstStyle/>
            <a:p>
              <a:pPr algn="ctr"/>
              <a:r>
                <a:rPr lang="en-US" b="1" dirty="0"/>
                <a:t>ELECTRONIC BULLITIN BOARD</a:t>
              </a:r>
            </a:p>
          </p:txBody>
        </p:sp>
      </p:grpSp>
      <p:grpSp>
        <p:nvGrpSpPr>
          <p:cNvPr id="235" name="Group 234">
            <a:extLst>
              <a:ext uri="{FF2B5EF4-FFF2-40B4-BE49-F238E27FC236}">
                <a16:creationId xmlns:a16="http://schemas.microsoft.com/office/drawing/2014/main" id="{26686E95-A1B8-4ABD-9919-3C163A9E5C60}"/>
              </a:ext>
            </a:extLst>
          </p:cNvPr>
          <p:cNvGrpSpPr/>
          <p:nvPr/>
        </p:nvGrpSpPr>
        <p:grpSpPr>
          <a:xfrm>
            <a:off x="-8398208" y="15358"/>
            <a:ext cx="12514104" cy="6858000"/>
            <a:chOff x="-7060077" y="76242"/>
            <a:chExt cx="12514104" cy="6858000"/>
          </a:xfrm>
        </p:grpSpPr>
        <p:grpSp>
          <p:nvGrpSpPr>
            <p:cNvPr id="113" name="Group 112">
              <a:extLst>
                <a:ext uri="{FF2B5EF4-FFF2-40B4-BE49-F238E27FC236}">
                  <a16:creationId xmlns:a16="http://schemas.microsoft.com/office/drawing/2014/main" id="{0508BEB9-5395-460B-95D2-4107583681DA}"/>
                </a:ext>
              </a:extLst>
            </p:cNvPr>
            <p:cNvGrpSpPr/>
            <p:nvPr/>
          </p:nvGrpSpPr>
          <p:grpSpPr>
            <a:xfrm>
              <a:off x="-7060077" y="76242"/>
              <a:ext cx="12514104" cy="6858000"/>
              <a:chOff x="13465" y="74244"/>
              <a:chExt cx="10561891" cy="6858000"/>
            </a:xfrm>
          </p:grpSpPr>
          <p:grpSp>
            <p:nvGrpSpPr>
              <p:cNvPr id="116" name="Group 115">
                <a:extLst>
                  <a:ext uri="{FF2B5EF4-FFF2-40B4-BE49-F238E27FC236}">
                    <a16:creationId xmlns:a16="http://schemas.microsoft.com/office/drawing/2014/main" id="{15F8CEDA-92DA-4770-968A-BBA2745C69FD}"/>
                  </a:ext>
                </a:extLst>
              </p:cNvPr>
              <p:cNvGrpSpPr/>
              <p:nvPr/>
            </p:nvGrpSpPr>
            <p:grpSpPr>
              <a:xfrm>
                <a:off x="13465" y="74244"/>
                <a:ext cx="10561891" cy="6858000"/>
                <a:chOff x="-5206235" y="74244"/>
                <a:chExt cx="10561891" cy="6858000"/>
              </a:xfrm>
              <a:effectLst>
                <a:outerShdw blurRad="254000" dist="88900" algn="l" rotWithShape="0">
                  <a:prstClr val="black">
                    <a:alpha val="51000"/>
                  </a:prstClr>
                </a:outerShdw>
              </a:effectLst>
            </p:grpSpPr>
            <p:sp>
              <p:nvSpPr>
                <p:cNvPr id="118" name="Rectangle 117">
                  <a:extLst>
                    <a:ext uri="{FF2B5EF4-FFF2-40B4-BE49-F238E27FC236}">
                      <a16:creationId xmlns:a16="http://schemas.microsoft.com/office/drawing/2014/main" id="{469CF200-7B3D-4B09-BBFA-AB83D200AC1A}"/>
                    </a:ext>
                  </a:extLst>
                </p:cNvPr>
                <p:cNvSpPr/>
                <p:nvPr/>
              </p:nvSpPr>
              <p:spPr>
                <a:xfrm>
                  <a:off x="-5206235" y="74244"/>
                  <a:ext cx="9848850" cy="6858000"/>
                </a:xfrm>
                <a:prstGeom prst="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9" name="Group 118">
                  <a:extLst>
                    <a:ext uri="{FF2B5EF4-FFF2-40B4-BE49-F238E27FC236}">
                      <a16:creationId xmlns:a16="http://schemas.microsoft.com/office/drawing/2014/main" id="{1BC9E830-B436-43CF-B9E6-CD7683A9CA59}"/>
                    </a:ext>
                  </a:extLst>
                </p:cNvPr>
                <p:cNvGrpSpPr/>
                <p:nvPr/>
              </p:nvGrpSpPr>
              <p:grpSpPr>
                <a:xfrm>
                  <a:off x="4551253" y="5021164"/>
                  <a:ext cx="804403" cy="923330"/>
                  <a:chOff x="8323153" y="6117080"/>
                  <a:chExt cx="804403" cy="923330"/>
                </a:xfrm>
              </p:grpSpPr>
              <p:sp>
                <p:nvSpPr>
                  <p:cNvPr id="120" name="Rectangle: Top Corners Rounded 119">
                    <a:extLst>
                      <a:ext uri="{FF2B5EF4-FFF2-40B4-BE49-F238E27FC236}">
                        <a16:creationId xmlns:a16="http://schemas.microsoft.com/office/drawing/2014/main" id="{07F367FC-D50A-4910-8025-84F8CDC7EF3F}"/>
                      </a:ext>
                    </a:extLst>
                  </p:cNvPr>
                  <p:cNvSpPr/>
                  <p:nvPr/>
                </p:nvSpPr>
                <p:spPr>
                  <a:xfrm rot="5400000">
                    <a:off x="8271038" y="6214382"/>
                    <a:ext cx="881757" cy="709643"/>
                  </a:xfrm>
                  <a:prstGeom prst="round2Same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TextBox 120">
                    <a:extLst>
                      <a:ext uri="{FF2B5EF4-FFF2-40B4-BE49-F238E27FC236}">
                        <a16:creationId xmlns:a16="http://schemas.microsoft.com/office/drawing/2014/main" id="{6232268B-880F-45F8-AB51-0ADA4AE7E555}"/>
                      </a:ext>
                    </a:extLst>
                  </p:cNvPr>
                  <p:cNvSpPr txBox="1"/>
                  <p:nvPr/>
                </p:nvSpPr>
                <p:spPr>
                  <a:xfrm>
                    <a:off x="8323153" y="6117080"/>
                    <a:ext cx="804403" cy="923330"/>
                  </a:xfrm>
                  <a:prstGeom prst="rect">
                    <a:avLst/>
                  </a:prstGeom>
                  <a:noFill/>
                </p:spPr>
                <p:txBody>
                  <a:bodyPr wrap="square" rtlCol="0">
                    <a:spAutoFit/>
                  </a:bodyPr>
                  <a:lstStyle/>
                  <a:p>
                    <a:pPr algn="ctr"/>
                    <a:r>
                      <a:rPr lang="en-US" sz="5400" b="1" dirty="0">
                        <a:solidFill>
                          <a:srgbClr val="C8C7A8"/>
                        </a:solidFill>
                        <a:latin typeface="DAGGERSQUARE" pitchFamily="50" charset="0"/>
                      </a:rPr>
                      <a:t>B2</a:t>
                    </a:r>
                  </a:p>
                </p:txBody>
              </p:sp>
            </p:grpSp>
          </p:grpSp>
          <p:sp>
            <p:nvSpPr>
              <p:cNvPr id="117" name="TextBox 116">
                <a:extLst>
                  <a:ext uri="{FF2B5EF4-FFF2-40B4-BE49-F238E27FC236}">
                    <a16:creationId xmlns:a16="http://schemas.microsoft.com/office/drawing/2014/main" id="{F379286A-8578-4F5F-BE93-C8EF0179421C}"/>
                  </a:ext>
                </a:extLst>
              </p:cNvPr>
              <p:cNvSpPr txBox="1"/>
              <p:nvPr/>
            </p:nvSpPr>
            <p:spPr>
              <a:xfrm>
                <a:off x="1825287" y="459469"/>
                <a:ext cx="7656660" cy="1107996"/>
              </a:xfrm>
              <a:prstGeom prst="rect">
                <a:avLst/>
              </a:prstGeom>
              <a:noFill/>
            </p:spPr>
            <p:txBody>
              <a:bodyPr wrap="square" rtlCol="0">
                <a:spAutoFit/>
              </a:bodyPr>
              <a:lstStyle/>
              <a:p>
                <a:pPr algn="ctr"/>
                <a:r>
                  <a:rPr lang="en-US" sz="6600" b="1" i="1" dirty="0">
                    <a:solidFill>
                      <a:schemeClr val="bg1"/>
                    </a:solidFill>
                    <a:latin typeface="DAGGERSQUARE" pitchFamily="50" charset="0"/>
                  </a:rPr>
                  <a:t>TRADING HISTORY</a:t>
                </a:r>
              </a:p>
            </p:txBody>
          </p:sp>
        </p:grpSp>
        <p:pic>
          <p:nvPicPr>
            <p:cNvPr id="234" name="Picture 233">
              <a:extLst>
                <a:ext uri="{FF2B5EF4-FFF2-40B4-BE49-F238E27FC236}">
                  <a16:creationId xmlns:a16="http://schemas.microsoft.com/office/drawing/2014/main" id="{85588FE4-DA44-46C8-8353-E996F895E52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999110" y="1543158"/>
              <a:ext cx="7453669" cy="4484275"/>
            </a:xfrm>
            <a:prstGeom prst="rect">
              <a:avLst/>
            </a:prstGeom>
          </p:spPr>
        </p:pic>
      </p:grpSp>
      <p:grpSp>
        <p:nvGrpSpPr>
          <p:cNvPr id="42" name="Group 41">
            <a:extLst>
              <a:ext uri="{FF2B5EF4-FFF2-40B4-BE49-F238E27FC236}">
                <a16:creationId xmlns:a16="http://schemas.microsoft.com/office/drawing/2014/main" id="{9D6ACACF-28D2-4540-897C-F72B955BAB86}"/>
              </a:ext>
            </a:extLst>
          </p:cNvPr>
          <p:cNvGrpSpPr/>
          <p:nvPr/>
        </p:nvGrpSpPr>
        <p:grpSpPr>
          <a:xfrm>
            <a:off x="-8376945" y="-7404"/>
            <a:ext cx="12514104" cy="6858000"/>
            <a:chOff x="-8741010" y="119322"/>
            <a:chExt cx="12514104" cy="6858000"/>
          </a:xfrm>
        </p:grpSpPr>
        <p:grpSp>
          <p:nvGrpSpPr>
            <p:cNvPr id="190" name="Group 189">
              <a:extLst>
                <a:ext uri="{FF2B5EF4-FFF2-40B4-BE49-F238E27FC236}">
                  <a16:creationId xmlns:a16="http://schemas.microsoft.com/office/drawing/2014/main" id="{B89E48B0-14A5-4B5B-A72E-E7C3B300102D}"/>
                </a:ext>
              </a:extLst>
            </p:cNvPr>
            <p:cNvGrpSpPr/>
            <p:nvPr/>
          </p:nvGrpSpPr>
          <p:grpSpPr>
            <a:xfrm>
              <a:off x="-8741010" y="119322"/>
              <a:ext cx="12514104" cy="6858000"/>
              <a:chOff x="13465" y="74244"/>
              <a:chExt cx="10561891" cy="6858000"/>
            </a:xfrm>
          </p:grpSpPr>
          <p:grpSp>
            <p:nvGrpSpPr>
              <p:cNvPr id="192" name="Group 191">
                <a:extLst>
                  <a:ext uri="{FF2B5EF4-FFF2-40B4-BE49-F238E27FC236}">
                    <a16:creationId xmlns:a16="http://schemas.microsoft.com/office/drawing/2014/main" id="{0193E95E-4759-423B-AC3E-08E8AB79F98C}"/>
                  </a:ext>
                </a:extLst>
              </p:cNvPr>
              <p:cNvGrpSpPr/>
              <p:nvPr/>
            </p:nvGrpSpPr>
            <p:grpSpPr>
              <a:xfrm>
                <a:off x="13465" y="74244"/>
                <a:ext cx="10561891" cy="6858000"/>
                <a:chOff x="-5206235" y="74244"/>
                <a:chExt cx="10561891" cy="6858000"/>
              </a:xfrm>
              <a:effectLst>
                <a:outerShdw blurRad="254000" dist="88900" algn="l" rotWithShape="0">
                  <a:prstClr val="black">
                    <a:alpha val="51000"/>
                  </a:prstClr>
                </a:outerShdw>
              </a:effectLst>
            </p:grpSpPr>
            <p:sp>
              <p:nvSpPr>
                <p:cNvPr id="194" name="Rectangle 193">
                  <a:extLst>
                    <a:ext uri="{FF2B5EF4-FFF2-40B4-BE49-F238E27FC236}">
                      <a16:creationId xmlns:a16="http://schemas.microsoft.com/office/drawing/2014/main" id="{9409AC69-33FD-4016-84A8-0DAAFB085EE3}"/>
                    </a:ext>
                  </a:extLst>
                </p:cNvPr>
                <p:cNvSpPr/>
                <p:nvPr/>
              </p:nvSpPr>
              <p:spPr>
                <a:xfrm>
                  <a:off x="-5206235" y="74244"/>
                  <a:ext cx="9848850" cy="6858000"/>
                </a:xfrm>
                <a:prstGeom prst="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5" name="Group 194">
                  <a:extLst>
                    <a:ext uri="{FF2B5EF4-FFF2-40B4-BE49-F238E27FC236}">
                      <a16:creationId xmlns:a16="http://schemas.microsoft.com/office/drawing/2014/main" id="{77F375F5-C729-4318-B59C-C1A8CBA81F8C}"/>
                    </a:ext>
                  </a:extLst>
                </p:cNvPr>
                <p:cNvGrpSpPr/>
                <p:nvPr/>
              </p:nvGrpSpPr>
              <p:grpSpPr>
                <a:xfrm>
                  <a:off x="4551253" y="5021164"/>
                  <a:ext cx="804403" cy="923330"/>
                  <a:chOff x="8323153" y="6117080"/>
                  <a:chExt cx="804403" cy="923330"/>
                </a:xfrm>
              </p:grpSpPr>
              <p:sp>
                <p:nvSpPr>
                  <p:cNvPr id="196" name="Rectangle: Top Corners Rounded 195">
                    <a:extLst>
                      <a:ext uri="{FF2B5EF4-FFF2-40B4-BE49-F238E27FC236}">
                        <a16:creationId xmlns:a16="http://schemas.microsoft.com/office/drawing/2014/main" id="{0CE24D1C-F83E-4934-A367-EBF23055D1CF}"/>
                      </a:ext>
                    </a:extLst>
                  </p:cNvPr>
                  <p:cNvSpPr/>
                  <p:nvPr/>
                </p:nvSpPr>
                <p:spPr>
                  <a:xfrm rot="5400000">
                    <a:off x="8271038" y="6214382"/>
                    <a:ext cx="881757" cy="709643"/>
                  </a:xfrm>
                  <a:prstGeom prst="round2Same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TextBox 196">
                    <a:extLst>
                      <a:ext uri="{FF2B5EF4-FFF2-40B4-BE49-F238E27FC236}">
                        <a16:creationId xmlns:a16="http://schemas.microsoft.com/office/drawing/2014/main" id="{854F61F8-F509-4E26-B7C5-EAB2F6C41FAA}"/>
                      </a:ext>
                    </a:extLst>
                  </p:cNvPr>
                  <p:cNvSpPr txBox="1"/>
                  <p:nvPr/>
                </p:nvSpPr>
                <p:spPr>
                  <a:xfrm>
                    <a:off x="8323153" y="6117080"/>
                    <a:ext cx="804403" cy="923330"/>
                  </a:xfrm>
                  <a:prstGeom prst="rect">
                    <a:avLst/>
                  </a:prstGeom>
                  <a:noFill/>
                </p:spPr>
                <p:txBody>
                  <a:bodyPr wrap="square" rtlCol="0">
                    <a:spAutoFit/>
                  </a:bodyPr>
                  <a:lstStyle/>
                  <a:p>
                    <a:pPr algn="ctr"/>
                    <a:r>
                      <a:rPr lang="en-US" sz="5400" b="1" dirty="0">
                        <a:solidFill>
                          <a:schemeClr val="accent1">
                            <a:lumMod val="75000"/>
                          </a:schemeClr>
                        </a:solidFill>
                        <a:latin typeface="DAGGERSQUARE" pitchFamily="50" charset="0"/>
                      </a:rPr>
                      <a:t>B3</a:t>
                    </a:r>
                  </a:p>
                </p:txBody>
              </p:sp>
            </p:grpSp>
          </p:grpSp>
          <p:sp>
            <p:nvSpPr>
              <p:cNvPr id="193" name="TextBox 192">
                <a:extLst>
                  <a:ext uri="{FF2B5EF4-FFF2-40B4-BE49-F238E27FC236}">
                    <a16:creationId xmlns:a16="http://schemas.microsoft.com/office/drawing/2014/main" id="{937333B5-D6B9-4847-94B3-E29941A27E7F}"/>
                  </a:ext>
                </a:extLst>
              </p:cNvPr>
              <p:cNvSpPr txBox="1"/>
              <p:nvPr/>
            </p:nvSpPr>
            <p:spPr>
              <a:xfrm>
                <a:off x="1825287" y="459469"/>
                <a:ext cx="7656660" cy="1107996"/>
              </a:xfrm>
              <a:prstGeom prst="rect">
                <a:avLst/>
              </a:prstGeom>
              <a:noFill/>
            </p:spPr>
            <p:txBody>
              <a:bodyPr wrap="square" rtlCol="0">
                <a:spAutoFit/>
              </a:bodyPr>
              <a:lstStyle/>
              <a:p>
                <a:pPr algn="ctr"/>
                <a:r>
                  <a:rPr lang="en-US" sz="6600" b="1" i="1" dirty="0">
                    <a:solidFill>
                      <a:schemeClr val="bg1"/>
                    </a:solidFill>
                    <a:latin typeface="DAGGERSQUARE" pitchFamily="50" charset="0"/>
                  </a:rPr>
                  <a:t>TRADING HISTORY</a:t>
                </a:r>
              </a:p>
            </p:txBody>
          </p:sp>
        </p:grpSp>
        <p:pic>
          <p:nvPicPr>
            <p:cNvPr id="41" name="Picture 40">
              <a:extLst>
                <a:ext uri="{FF2B5EF4-FFF2-40B4-BE49-F238E27FC236}">
                  <a16:creationId xmlns:a16="http://schemas.microsoft.com/office/drawing/2014/main" id="{2B63E621-CB6F-43A8-B072-A2CB9B194E2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90700" y="1732640"/>
              <a:ext cx="7900139" cy="4053304"/>
            </a:xfrm>
            <a:prstGeom prst="rect">
              <a:avLst/>
            </a:prstGeom>
          </p:spPr>
        </p:pic>
      </p:grpSp>
      <p:grpSp>
        <p:nvGrpSpPr>
          <p:cNvPr id="249" name="Group 248">
            <a:extLst>
              <a:ext uri="{FF2B5EF4-FFF2-40B4-BE49-F238E27FC236}">
                <a16:creationId xmlns:a16="http://schemas.microsoft.com/office/drawing/2014/main" id="{E5BB1BA2-D90D-40FC-AF27-EDD9E8B351FA}"/>
              </a:ext>
            </a:extLst>
          </p:cNvPr>
          <p:cNvGrpSpPr/>
          <p:nvPr/>
        </p:nvGrpSpPr>
        <p:grpSpPr>
          <a:xfrm>
            <a:off x="-8838794" y="6426"/>
            <a:ext cx="12131117" cy="6858000"/>
            <a:chOff x="157755" y="-59493"/>
            <a:chExt cx="11554082" cy="6858000"/>
          </a:xfrm>
        </p:grpSpPr>
        <p:grpSp>
          <p:nvGrpSpPr>
            <p:cNvPr id="226" name="Group 225">
              <a:extLst>
                <a:ext uri="{FF2B5EF4-FFF2-40B4-BE49-F238E27FC236}">
                  <a16:creationId xmlns:a16="http://schemas.microsoft.com/office/drawing/2014/main" id="{95EED1DD-4476-4601-AC97-C5B6F49C510B}"/>
                </a:ext>
              </a:extLst>
            </p:cNvPr>
            <p:cNvGrpSpPr/>
            <p:nvPr/>
          </p:nvGrpSpPr>
          <p:grpSpPr>
            <a:xfrm>
              <a:off x="157755" y="-59493"/>
              <a:ext cx="11554082" cy="6858000"/>
              <a:chOff x="760112" y="31811"/>
              <a:chExt cx="10556138" cy="6858000"/>
            </a:xfrm>
          </p:grpSpPr>
          <p:grpSp>
            <p:nvGrpSpPr>
              <p:cNvPr id="223" name="Group 222">
                <a:extLst>
                  <a:ext uri="{FF2B5EF4-FFF2-40B4-BE49-F238E27FC236}">
                    <a16:creationId xmlns:a16="http://schemas.microsoft.com/office/drawing/2014/main" id="{6E63A556-ED80-4CB3-B3C4-7604C96C4387}"/>
                  </a:ext>
                </a:extLst>
              </p:cNvPr>
              <p:cNvGrpSpPr/>
              <p:nvPr/>
            </p:nvGrpSpPr>
            <p:grpSpPr>
              <a:xfrm>
                <a:off x="760112" y="31811"/>
                <a:ext cx="10556138" cy="6858000"/>
                <a:chOff x="-1172918" y="0"/>
                <a:chExt cx="10556138" cy="6858000"/>
              </a:xfrm>
            </p:grpSpPr>
            <p:grpSp>
              <p:nvGrpSpPr>
                <p:cNvPr id="31" name="Group 30">
                  <a:extLst>
                    <a:ext uri="{FF2B5EF4-FFF2-40B4-BE49-F238E27FC236}">
                      <a16:creationId xmlns:a16="http://schemas.microsoft.com/office/drawing/2014/main" id="{86AB1F5F-FC4D-4A86-A9E5-BBEB8A5FDA63}"/>
                    </a:ext>
                  </a:extLst>
                </p:cNvPr>
                <p:cNvGrpSpPr/>
                <p:nvPr/>
              </p:nvGrpSpPr>
              <p:grpSpPr>
                <a:xfrm>
                  <a:off x="-1172918" y="0"/>
                  <a:ext cx="10556138" cy="6858000"/>
                  <a:chOff x="-6295531" y="0"/>
                  <a:chExt cx="10556138" cy="6858000"/>
                </a:xfrm>
                <a:effectLst>
                  <a:outerShdw blurRad="254000" dist="88900" algn="l" rotWithShape="0">
                    <a:prstClr val="black">
                      <a:alpha val="51000"/>
                    </a:prstClr>
                  </a:outerShdw>
                </a:effectLst>
              </p:grpSpPr>
              <p:sp>
                <p:nvSpPr>
                  <p:cNvPr id="7" name="Rectangle 6">
                    <a:extLst>
                      <a:ext uri="{FF2B5EF4-FFF2-40B4-BE49-F238E27FC236}">
                        <a16:creationId xmlns:a16="http://schemas.microsoft.com/office/drawing/2014/main" id="{1E61F369-01B8-42C0-AB81-1CDAED90BB31}"/>
                      </a:ext>
                    </a:extLst>
                  </p:cNvPr>
                  <p:cNvSpPr/>
                  <p:nvPr/>
                </p:nvSpPr>
                <p:spPr>
                  <a:xfrm>
                    <a:off x="-6295531" y="0"/>
                    <a:ext cx="9848850" cy="6858000"/>
                  </a:xfrm>
                  <a:prstGeom prst="rect">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2B5E647-0CEC-423F-B558-37B9E35FDE29}"/>
                      </a:ext>
                    </a:extLst>
                  </p:cNvPr>
                  <p:cNvGrpSpPr/>
                  <p:nvPr/>
                </p:nvGrpSpPr>
                <p:grpSpPr>
                  <a:xfrm>
                    <a:off x="3508531" y="3993519"/>
                    <a:ext cx="752076" cy="957550"/>
                    <a:chOff x="8385331" y="5551100"/>
                    <a:chExt cx="752076" cy="957550"/>
                  </a:xfrm>
                </p:grpSpPr>
                <p:sp>
                  <p:nvSpPr>
                    <p:cNvPr id="16" name="Rectangle: Top Corners Rounded 15">
                      <a:extLst>
                        <a:ext uri="{FF2B5EF4-FFF2-40B4-BE49-F238E27FC236}">
                          <a16:creationId xmlns:a16="http://schemas.microsoft.com/office/drawing/2014/main" id="{8FBCEB8D-B1DF-412C-A248-C5E7E6FECF6F}"/>
                        </a:ext>
                      </a:extLst>
                    </p:cNvPr>
                    <p:cNvSpPr/>
                    <p:nvPr/>
                  </p:nvSpPr>
                  <p:spPr>
                    <a:xfrm rot="5400000">
                      <a:off x="8315870" y="5696354"/>
                      <a:ext cx="881757" cy="742836"/>
                    </a:xfrm>
                    <a:prstGeom prst="round2SameRect">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547BC8A-CC83-433F-B204-2012A7E0FDD3}"/>
                        </a:ext>
                      </a:extLst>
                    </p:cNvPr>
                    <p:cNvSpPr txBox="1"/>
                    <p:nvPr/>
                  </p:nvSpPr>
                  <p:spPr>
                    <a:xfrm>
                      <a:off x="8463037" y="5551100"/>
                      <a:ext cx="674370" cy="923330"/>
                    </a:xfrm>
                    <a:prstGeom prst="rect">
                      <a:avLst/>
                    </a:prstGeom>
                    <a:noFill/>
                  </p:spPr>
                  <p:txBody>
                    <a:bodyPr wrap="square" rtlCol="0">
                      <a:spAutoFit/>
                    </a:bodyPr>
                    <a:lstStyle/>
                    <a:p>
                      <a:pPr algn="ctr"/>
                      <a:r>
                        <a:rPr lang="en-US" sz="5400" b="1" dirty="0">
                          <a:solidFill>
                            <a:srgbClr val="FACDB0"/>
                          </a:solidFill>
                          <a:latin typeface="DAGGERSQUARE" pitchFamily="50" charset="0"/>
                        </a:rPr>
                        <a:t>C</a:t>
                      </a:r>
                    </a:p>
                  </p:txBody>
                </p:sp>
              </p:grpSp>
            </p:grpSp>
            <p:grpSp>
              <p:nvGrpSpPr>
                <p:cNvPr id="183" name="Group 182">
                  <a:extLst>
                    <a:ext uri="{FF2B5EF4-FFF2-40B4-BE49-F238E27FC236}">
                      <a16:creationId xmlns:a16="http://schemas.microsoft.com/office/drawing/2014/main" id="{186A4B54-1CEA-4CAA-A3EC-0EA505AB2A25}"/>
                    </a:ext>
                  </a:extLst>
                </p:cNvPr>
                <p:cNvGrpSpPr/>
                <p:nvPr/>
              </p:nvGrpSpPr>
              <p:grpSpPr>
                <a:xfrm>
                  <a:off x="4696422" y="5020972"/>
                  <a:ext cx="1491912" cy="338554"/>
                  <a:chOff x="4696422" y="5020972"/>
                  <a:chExt cx="1491912" cy="338554"/>
                </a:xfrm>
              </p:grpSpPr>
              <p:sp>
                <p:nvSpPr>
                  <p:cNvPr id="178" name="TextBox 177">
                    <a:extLst>
                      <a:ext uri="{FF2B5EF4-FFF2-40B4-BE49-F238E27FC236}">
                        <a16:creationId xmlns:a16="http://schemas.microsoft.com/office/drawing/2014/main" id="{3E17CAEE-C5C9-4541-AF80-A7E06FE5DF0B}"/>
                      </a:ext>
                    </a:extLst>
                  </p:cNvPr>
                  <p:cNvSpPr txBox="1"/>
                  <p:nvPr/>
                </p:nvSpPr>
                <p:spPr>
                  <a:xfrm>
                    <a:off x="4696422" y="5020972"/>
                    <a:ext cx="270356" cy="338554"/>
                  </a:xfrm>
                  <a:prstGeom prst="rect">
                    <a:avLst/>
                  </a:prstGeom>
                  <a:noFill/>
                </p:spPr>
                <p:txBody>
                  <a:bodyPr wrap="square" rtlCol="0">
                    <a:spAutoFit/>
                  </a:bodyPr>
                  <a:lstStyle/>
                  <a:p>
                    <a:pPr algn="ctr"/>
                    <a:endParaRPr lang="en-US" sz="1600" dirty="0">
                      <a:solidFill>
                        <a:schemeClr val="bg1"/>
                      </a:solidFill>
                      <a:latin typeface="DAGGERSQUARE" pitchFamily="50" charset="0"/>
                    </a:endParaRPr>
                  </a:p>
                </p:txBody>
              </p:sp>
              <p:sp>
                <p:nvSpPr>
                  <p:cNvPr id="180" name="TextBox 179">
                    <a:extLst>
                      <a:ext uri="{FF2B5EF4-FFF2-40B4-BE49-F238E27FC236}">
                        <a16:creationId xmlns:a16="http://schemas.microsoft.com/office/drawing/2014/main" id="{3AD794E1-758E-4C6B-A0AE-EF3F86D1FE3C}"/>
                      </a:ext>
                    </a:extLst>
                  </p:cNvPr>
                  <p:cNvSpPr txBox="1"/>
                  <p:nvPr/>
                </p:nvSpPr>
                <p:spPr>
                  <a:xfrm>
                    <a:off x="5315689" y="5020972"/>
                    <a:ext cx="270356" cy="338554"/>
                  </a:xfrm>
                  <a:prstGeom prst="rect">
                    <a:avLst/>
                  </a:prstGeom>
                  <a:noFill/>
                </p:spPr>
                <p:txBody>
                  <a:bodyPr wrap="square" rtlCol="0">
                    <a:spAutoFit/>
                  </a:bodyPr>
                  <a:lstStyle/>
                  <a:p>
                    <a:pPr algn="ctr"/>
                    <a:endParaRPr lang="en-US" sz="1600" dirty="0">
                      <a:solidFill>
                        <a:schemeClr val="bg1"/>
                      </a:solidFill>
                      <a:latin typeface="DAGGERSQUARE" pitchFamily="50" charset="0"/>
                    </a:endParaRPr>
                  </a:p>
                </p:txBody>
              </p:sp>
              <p:sp>
                <p:nvSpPr>
                  <p:cNvPr id="182" name="TextBox 181">
                    <a:extLst>
                      <a:ext uri="{FF2B5EF4-FFF2-40B4-BE49-F238E27FC236}">
                        <a16:creationId xmlns:a16="http://schemas.microsoft.com/office/drawing/2014/main" id="{B882F211-3381-4614-9C5B-5BC5D9A309C1}"/>
                      </a:ext>
                    </a:extLst>
                  </p:cNvPr>
                  <p:cNvSpPr txBox="1"/>
                  <p:nvPr/>
                </p:nvSpPr>
                <p:spPr>
                  <a:xfrm>
                    <a:off x="5917978" y="5020972"/>
                    <a:ext cx="270356" cy="338554"/>
                  </a:xfrm>
                  <a:prstGeom prst="rect">
                    <a:avLst/>
                  </a:prstGeom>
                  <a:noFill/>
                </p:spPr>
                <p:txBody>
                  <a:bodyPr wrap="square" rtlCol="0">
                    <a:spAutoFit/>
                  </a:bodyPr>
                  <a:lstStyle/>
                  <a:p>
                    <a:pPr algn="ctr"/>
                    <a:endParaRPr lang="en-US" sz="1600" dirty="0">
                      <a:solidFill>
                        <a:schemeClr val="bg1"/>
                      </a:solidFill>
                      <a:latin typeface="DAGGERSQUARE" pitchFamily="50" charset="0"/>
                    </a:endParaRPr>
                  </a:p>
                </p:txBody>
              </p:sp>
            </p:grpSp>
          </p:grpSp>
          <p:sp>
            <p:nvSpPr>
              <p:cNvPr id="28" name="TextBox 27">
                <a:extLst>
                  <a:ext uri="{FF2B5EF4-FFF2-40B4-BE49-F238E27FC236}">
                    <a16:creationId xmlns:a16="http://schemas.microsoft.com/office/drawing/2014/main" id="{FA5BF7DF-EA75-4D52-8E19-CCB73CCE88CF}"/>
                  </a:ext>
                </a:extLst>
              </p:cNvPr>
              <p:cNvSpPr txBox="1"/>
              <p:nvPr/>
            </p:nvSpPr>
            <p:spPr>
              <a:xfrm>
                <a:off x="1288942" y="489425"/>
                <a:ext cx="8868898" cy="4455963"/>
              </a:xfrm>
              <a:prstGeom prst="rect">
                <a:avLst/>
              </a:prstGeom>
              <a:noFill/>
            </p:spPr>
            <p:txBody>
              <a:bodyPr wrap="square" rtlCol="0">
                <a:spAutoFit/>
              </a:bodyPr>
              <a:lstStyle/>
              <a:p>
                <a:pPr algn="ctr">
                  <a:lnSpc>
                    <a:spcPct val="115000"/>
                  </a:lnSpc>
                  <a:spcAft>
                    <a:spcPts val="800"/>
                  </a:spcAft>
                </a:pPr>
                <a:r>
                  <a:rPr lang="en-US" sz="8800" b="1" i="1" dirty="0">
                    <a:solidFill>
                      <a:srgbClr val="FACDB0"/>
                    </a:solidFill>
                    <a:latin typeface="Calibri" panose="020F0502020204030204" pitchFamily="34" charset="0"/>
                    <a:ea typeface="Calibri" panose="020F0502020204030204" pitchFamily="34" charset="0"/>
                    <a:cs typeface="Calibri" panose="020F0502020204030204" pitchFamily="34" charset="0"/>
                  </a:rPr>
                  <a:t>LATEST TECHNIQUES</a:t>
                </a:r>
              </a:p>
              <a:p>
                <a:pPr algn="ctr">
                  <a:lnSpc>
                    <a:spcPct val="115000"/>
                  </a:lnSpc>
                  <a:spcAft>
                    <a:spcPts val="800"/>
                  </a:spcAft>
                </a:pPr>
                <a:endParaRPr lang="en-US" sz="4800" b="1" i="1" dirty="0">
                  <a:solidFill>
                    <a:srgbClr val="FACDB0"/>
                  </a:solidFill>
                  <a:latin typeface="Calibri" panose="020F0502020204030204" pitchFamily="34" charset="0"/>
                  <a:cs typeface="Calibri" panose="020F0502020204030204" pitchFamily="34" charset="0"/>
                </a:endParaRPr>
              </a:p>
              <a:p>
                <a:pPr algn="ctr">
                  <a:lnSpc>
                    <a:spcPct val="115000"/>
                  </a:lnSpc>
                  <a:spcAft>
                    <a:spcPts val="800"/>
                  </a:spcAft>
                </a:pPr>
                <a:endParaRPr lang="en-US" sz="4800" b="1" i="1" dirty="0">
                  <a:solidFill>
                    <a:srgbClr val="FACDB0"/>
                  </a:solidFill>
                  <a:latin typeface="Calibri" panose="020F0502020204030204" pitchFamily="34" charset="0"/>
                  <a:cs typeface="Calibri" panose="020F0502020204030204" pitchFamily="34" charset="0"/>
                </a:endParaRPr>
              </a:p>
              <a:p>
                <a:pPr algn="ctr">
                  <a:lnSpc>
                    <a:spcPct val="115000"/>
                  </a:lnSpc>
                  <a:spcAft>
                    <a:spcPts val="800"/>
                  </a:spcAft>
                </a:pPr>
                <a:endParaRPr lang="en-US" sz="4800" b="1" i="1" dirty="0">
                  <a:solidFill>
                    <a:srgbClr val="FACDB0"/>
                  </a:solidFill>
                </a:endParaRPr>
              </a:p>
            </p:txBody>
          </p:sp>
        </p:grpSp>
        <p:graphicFrame>
          <p:nvGraphicFramePr>
            <p:cNvPr id="248" name="Diagram 247">
              <a:extLst>
                <a:ext uri="{FF2B5EF4-FFF2-40B4-BE49-F238E27FC236}">
                  <a16:creationId xmlns:a16="http://schemas.microsoft.com/office/drawing/2014/main" id="{D97DFDE5-609C-445D-A22E-E675B46C81B6}"/>
                </a:ext>
              </a:extLst>
            </p:cNvPr>
            <p:cNvGraphicFramePr/>
            <p:nvPr>
              <p:extLst>
                <p:ext uri="{D42A27DB-BD31-4B8C-83A1-F6EECF244321}">
                  <p14:modId xmlns:p14="http://schemas.microsoft.com/office/powerpoint/2010/main" val="1046637201"/>
                </p:ext>
              </p:extLst>
            </p:nvPr>
          </p:nvGraphicFramePr>
          <p:xfrm>
            <a:off x="2486182" y="2198768"/>
            <a:ext cx="6330950" cy="349778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pSp>
      <p:grpSp>
        <p:nvGrpSpPr>
          <p:cNvPr id="225" name="Group 224">
            <a:extLst>
              <a:ext uri="{FF2B5EF4-FFF2-40B4-BE49-F238E27FC236}">
                <a16:creationId xmlns:a16="http://schemas.microsoft.com/office/drawing/2014/main" id="{6C60CE2C-B944-46AC-9284-4A85B9C5DBB0}"/>
              </a:ext>
            </a:extLst>
          </p:cNvPr>
          <p:cNvGrpSpPr/>
          <p:nvPr/>
        </p:nvGrpSpPr>
        <p:grpSpPr>
          <a:xfrm>
            <a:off x="-9219891" y="51462"/>
            <a:ext cx="11653410" cy="6858000"/>
            <a:chOff x="1032626" y="96934"/>
            <a:chExt cx="10868143" cy="6858000"/>
          </a:xfrm>
        </p:grpSpPr>
        <p:grpSp>
          <p:nvGrpSpPr>
            <p:cNvPr id="243" name="Group 242">
              <a:extLst>
                <a:ext uri="{FF2B5EF4-FFF2-40B4-BE49-F238E27FC236}">
                  <a16:creationId xmlns:a16="http://schemas.microsoft.com/office/drawing/2014/main" id="{80E8A342-9F3F-48C2-91FF-9265CB7DAA46}"/>
                </a:ext>
              </a:extLst>
            </p:cNvPr>
            <p:cNvGrpSpPr/>
            <p:nvPr/>
          </p:nvGrpSpPr>
          <p:grpSpPr>
            <a:xfrm>
              <a:off x="1032626" y="96934"/>
              <a:ext cx="10868143" cy="6858000"/>
              <a:chOff x="-43415" y="41211"/>
              <a:chExt cx="10868143" cy="6858000"/>
            </a:xfrm>
          </p:grpSpPr>
          <p:grpSp>
            <p:nvGrpSpPr>
              <p:cNvPr id="252" name="Group 251">
                <a:extLst>
                  <a:ext uri="{FF2B5EF4-FFF2-40B4-BE49-F238E27FC236}">
                    <a16:creationId xmlns:a16="http://schemas.microsoft.com/office/drawing/2014/main" id="{80F8954A-A91D-4FC9-994C-2001BE357EC9}"/>
                  </a:ext>
                </a:extLst>
              </p:cNvPr>
              <p:cNvGrpSpPr/>
              <p:nvPr/>
            </p:nvGrpSpPr>
            <p:grpSpPr>
              <a:xfrm>
                <a:off x="-43415" y="41211"/>
                <a:ext cx="10868143" cy="6858000"/>
                <a:chOff x="-6940727" y="135168"/>
                <a:chExt cx="10868143" cy="6858000"/>
              </a:xfrm>
            </p:grpSpPr>
            <p:grpSp>
              <p:nvGrpSpPr>
                <p:cNvPr id="30" name="Group 29">
                  <a:extLst>
                    <a:ext uri="{FF2B5EF4-FFF2-40B4-BE49-F238E27FC236}">
                      <a16:creationId xmlns:a16="http://schemas.microsoft.com/office/drawing/2014/main" id="{A1A911D1-2939-4C61-9809-8BFB85C5A363}"/>
                    </a:ext>
                  </a:extLst>
                </p:cNvPr>
                <p:cNvGrpSpPr/>
                <p:nvPr/>
              </p:nvGrpSpPr>
              <p:grpSpPr>
                <a:xfrm>
                  <a:off x="-6940727" y="135168"/>
                  <a:ext cx="10868143" cy="6858000"/>
                  <a:chOff x="-7266393" y="-23090"/>
                  <a:chExt cx="10548060" cy="6858000"/>
                </a:xfrm>
                <a:effectLst>
                  <a:outerShdw blurRad="254000" dist="88900" algn="l" rotWithShape="0">
                    <a:prstClr val="black">
                      <a:alpha val="51000"/>
                    </a:prstClr>
                  </a:outerShdw>
                </a:effectLst>
              </p:grpSpPr>
              <p:sp>
                <p:nvSpPr>
                  <p:cNvPr id="9" name="Rectangle 8">
                    <a:extLst>
                      <a:ext uri="{FF2B5EF4-FFF2-40B4-BE49-F238E27FC236}">
                        <a16:creationId xmlns:a16="http://schemas.microsoft.com/office/drawing/2014/main" id="{10F7110D-033F-4AB8-9FBD-9DF1B764437D}"/>
                      </a:ext>
                    </a:extLst>
                  </p:cNvPr>
                  <p:cNvSpPr/>
                  <p:nvPr/>
                </p:nvSpPr>
                <p:spPr>
                  <a:xfrm>
                    <a:off x="-7266393" y="-23090"/>
                    <a:ext cx="9848850" cy="6858000"/>
                  </a:xfrm>
                  <a:prstGeom prst="rect">
                    <a:avLst/>
                  </a:prstGeom>
                  <a:solidFill>
                    <a:srgbClr val="FF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3AD618C5-74EF-4A13-A920-A5BE5528C742}"/>
                      </a:ext>
                    </a:extLst>
                  </p:cNvPr>
                  <p:cNvGrpSpPr/>
                  <p:nvPr/>
                </p:nvGrpSpPr>
                <p:grpSpPr>
                  <a:xfrm>
                    <a:off x="2400604" y="3187593"/>
                    <a:ext cx="881063" cy="923330"/>
                    <a:chOff x="8382304" y="5206839"/>
                    <a:chExt cx="881063" cy="923330"/>
                  </a:xfrm>
                </p:grpSpPr>
                <p:sp>
                  <p:nvSpPr>
                    <p:cNvPr id="19" name="Rectangle: Top Corners Rounded 18">
                      <a:extLst>
                        <a:ext uri="{FF2B5EF4-FFF2-40B4-BE49-F238E27FC236}">
                          <a16:creationId xmlns:a16="http://schemas.microsoft.com/office/drawing/2014/main" id="{350D83EA-93F0-4DDF-BE90-1EACDD67FD65}"/>
                        </a:ext>
                      </a:extLst>
                    </p:cNvPr>
                    <p:cNvSpPr/>
                    <p:nvPr/>
                  </p:nvSpPr>
                  <p:spPr>
                    <a:xfrm rot="5400000">
                      <a:off x="8381957" y="5209101"/>
                      <a:ext cx="881757" cy="881063"/>
                    </a:xfrm>
                    <a:prstGeom prst="round2SameRect">
                      <a:avLst/>
                    </a:prstGeom>
                    <a:solidFill>
                      <a:srgbClr val="FF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6BB9079-0F05-4D11-97F8-25F7CB504DD7}"/>
                        </a:ext>
                      </a:extLst>
                    </p:cNvPr>
                    <p:cNvSpPr txBox="1"/>
                    <p:nvPr/>
                  </p:nvSpPr>
                  <p:spPr>
                    <a:xfrm>
                      <a:off x="8511360" y="5206839"/>
                      <a:ext cx="674370" cy="923330"/>
                    </a:xfrm>
                    <a:prstGeom prst="rect">
                      <a:avLst/>
                    </a:prstGeom>
                    <a:noFill/>
                  </p:spPr>
                  <p:txBody>
                    <a:bodyPr wrap="square" rtlCol="0">
                      <a:spAutoFit/>
                    </a:bodyPr>
                    <a:lstStyle/>
                    <a:p>
                      <a:pPr algn="ctr"/>
                      <a:r>
                        <a:rPr lang="en-US" sz="5400" b="1" dirty="0">
                          <a:solidFill>
                            <a:srgbClr val="FC9D99"/>
                          </a:solidFill>
                          <a:latin typeface="DAGGERSQUARE" pitchFamily="50" charset="0"/>
                        </a:rPr>
                        <a:t>D</a:t>
                      </a:r>
                    </a:p>
                  </p:txBody>
                </p:sp>
              </p:grpSp>
            </p:grpSp>
            <p:sp>
              <p:nvSpPr>
                <p:cNvPr id="250" name="TextBox 249">
                  <a:extLst>
                    <a:ext uri="{FF2B5EF4-FFF2-40B4-BE49-F238E27FC236}">
                      <a16:creationId xmlns:a16="http://schemas.microsoft.com/office/drawing/2014/main" id="{4B12E437-77E3-40EA-838B-EE1432DEABEE}"/>
                    </a:ext>
                  </a:extLst>
                </p:cNvPr>
                <p:cNvSpPr txBox="1"/>
                <p:nvPr/>
              </p:nvSpPr>
              <p:spPr>
                <a:xfrm>
                  <a:off x="-5986394" y="255936"/>
                  <a:ext cx="8036071" cy="1107996"/>
                </a:xfrm>
                <a:prstGeom prst="rect">
                  <a:avLst/>
                </a:prstGeom>
                <a:noFill/>
              </p:spPr>
              <p:txBody>
                <a:bodyPr wrap="square" rtlCol="0">
                  <a:spAutoFit/>
                </a:bodyPr>
                <a:lstStyle/>
                <a:p>
                  <a:pPr algn="ctr"/>
                  <a:r>
                    <a:rPr lang="en-US" sz="6600" b="1" i="1" dirty="0">
                      <a:solidFill>
                        <a:srgbClr val="FACDAE"/>
                      </a:solidFill>
                    </a:rPr>
                    <a:t>ALGORITHMIC TRADE</a:t>
                  </a:r>
                </a:p>
              </p:txBody>
            </p:sp>
          </p:grpSp>
          <p:sp>
            <p:nvSpPr>
              <p:cNvPr id="236" name="TextBox 235">
                <a:extLst>
                  <a:ext uri="{FF2B5EF4-FFF2-40B4-BE49-F238E27FC236}">
                    <a16:creationId xmlns:a16="http://schemas.microsoft.com/office/drawing/2014/main" id="{12F1B2AF-A5D8-4D8B-A75C-19567987110C}"/>
                  </a:ext>
                </a:extLst>
              </p:cNvPr>
              <p:cNvSpPr txBox="1"/>
              <p:nvPr/>
            </p:nvSpPr>
            <p:spPr>
              <a:xfrm>
                <a:off x="635140" y="1538629"/>
                <a:ext cx="8960194" cy="2585323"/>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solidFill>
                      <a:srgbClr val="FACDAE"/>
                    </a:solidFill>
                    <a:latin typeface="Calibri" panose="020F0502020204030204" pitchFamily="34" charset="0"/>
                    <a:ea typeface="Calibri" panose="020F0502020204030204" pitchFamily="34" charset="0"/>
                  </a:rPr>
                  <a:t>Algorithm trading is also known as algo-trading. </a:t>
                </a:r>
              </a:p>
              <a:p>
                <a:pPr marL="342900" indent="-342900">
                  <a:buFont typeface="Wingdings" panose="05000000000000000000" pitchFamily="2" charset="2"/>
                  <a:buChar char="v"/>
                </a:pPr>
                <a:r>
                  <a:rPr lang="en-US" sz="2400" b="1" dirty="0">
                    <a:solidFill>
                      <a:srgbClr val="FACDAE"/>
                    </a:solidFill>
                    <a:latin typeface="Calibri" panose="020F0502020204030204" pitchFamily="34" charset="0"/>
                    <a:ea typeface="Calibri" panose="020F0502020204030204" pitchFamily="34" charset="0"/>
                  </a:rPr>
                  <a:t>It’s a trading solution that uses coded sets of algorithms and execution strategies to submit orders to a market or exchange automatically after a technical analysis.</a:t>
                </a:r>
              </a:p>
              <a:p>
                <a:pPr marL="342900" indent="-342900">
                  <a:buFont typeface="Wingdings" panose="05000000000000000000" pitchFamily="2" charset="2"/>
                  <a:buChar char="v"/>
                </a:pPr>
                <a:r>
                  <a:rPr lang="en-US" sz="2400" b="1" dirty="0">
                    <a:solidFill>
                      <a:srgbClr val="FACDAE"/>
                    </a:solidFill>
                    <a:latin typeface="Calibri" panose="020F0502020204030204" pitchFamily="34" charset="0"/>
                    <a:cs typeface="Calibri" panose="020F0502020204030204" pitchFamily="34" charset="0"/>
                  </a:rPr>
                  <a:t>Estimated US stock trade placed by computers is at about 75% and on the increase constantly.</a:t>
                </a:r>
                <a:endParaRPr lang="en-US" sz="2400" b="1" dirty="0">
                  <a:solidFill>
                    <a:srgbClr val="FACDAE"/>
                  </a:solidFill>
                  <a:latin typeface="Calibri" panose="020F0502020204030204" pitchFamily="34" charset="0"/>
                  <a:ea typeface="Calibri" panose="020F0502020204030204" pitchFamily="34" charset="0"/>
                  <a:cs typeface="Calibri" panose="020F0502020204030204" pitchFamily="34" charset="0"/>
                </a:endParaRPr>
              </a:p>
              <a:p>
                <a:endParaRPr lang="en-US" dirty="0"/>
              </a:p>
            </p:txBody>
          </p:sp>
        </p:grpSp>
        <p:graphicFrame>
          <p:nvGraphicFramePr>
            <p:cNvPr id="27" name="Diagram 26">
              <a:extLst>
                <a:ext uri="{FF2B5EF4-FFF2-40B4-BE49-F238E27FC236}">
                  <a16:creationId xmlns:a16="http://schemas.microsoft.com/office/drawing/2014/main" id="{95CAD7BB-A893-48ED-A315-0D6107F9ABF7}"/>
                </a:ext>
              </a:extLst>
            </p:cNvPr>
            <p:cNvGraphicFramePr/>
            <p:nvPr>
              <p:extLst>
                <p:ext uri="{D42A27DB-BD31-4B8C-83A1-F6EECF244321}">
                  <p14:modId xmlns:p14="http://schemas.microsoft.com/office/powerpoint/2010/main" val="2082030774"/>
                </p:ext>
              </p:extLst>
            </p:nvPr>
          </p:nvGraphicFramePr>
          <p:xfrm>
            <a:off x="3577385" y="3769282"/>
            <a:ext cx="4093185" cy="2422253"/>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grpSp>
        <p:nvGrpSpPr>
          <p:cNvPr id="45" name="Group 44">
            <a:extLst>
              <a:ext uri="{FF2B5EF4-FFF2-40B4-BE49-F238E27FC236}">
                <a16:creationId xmlns:a16="http://schemas.microsoft.com/office/drawing/2014/main" id="{6DBFBD2A-2980-42BD-81BA-110EA7B873CF}"/>
              </a:ext>
            </a:extLst>
          </p:cNvPr>
          <p:cNvGrpSpPr/>
          <p:nvPr/>
        </p:nvGrpSpPr>
        <p:grpSpPr>
          <a:xfrm>
            <a:off x="-11069471" y="-107245"/>
            <a:ext cx="13687691" cy="6995750"/>
            <a:chOff x="-2217559" y="-235730"/>
            <a:chExt cx="13687691" cy="6995750"/>
          </a:xfrm>
        </p:grpSpPr>
        <p:grpSp>
          <p:nvGrpSpPr>
            <p:cNvPr id="146" name="Group 145">
              <a:extLst>
                <a:ext uri="{FF2B5EF4-FFF2-40B4-BE49-F238E27FC236}">
                  <a16:creationId xmlns:a16="http://schemas.microsoft.com/office/drawing/2014/main" id="{24890DFB-78F0-412D-BC68-64FC0D95D6EC}"/>
                </a:ext>
              </a:extLst>
            </p:cNvPr>
            <p:cNvGrpSpPr/>
            <p:nvPr/>
          </p:nvGrpSpPr>
          <p:grpSpPr>
            <a:xfrm>
              <a:off x="-2217559" y="-235730"/>
              <a:ext cx="13687691" cy="6995750"/>
              <a:chOff x="-43415" y="41211"/>
              <a:chExt cx="10873743" cy="6858000"/>
            </a:xfrm>
          </p:grpSpPr>
          <p:grpSp>
            <p:nvGrpSpPr>
              <p:cNvPr id="148" name="Group 147">
                <a:extLst>
                  <a:ext uri="{FF2B5EF4-FFF2-40B4-BE49-F238E27FC236}">
                    <a16:creationId xmlns:a16="http://schemas.microsoft.com/office/drawing/2014/main" id="{D23E240F-7A77-4667-BAED-95ACC311AB5A}"/>
                  </a:ext>
                </a:extLst>
              </p:cNvPr>
              <p:cNvGrpSpPr/>
              <p:nvPr/>
            </p:nvGrpSpPr>
            <p:grpSpPr>
              <a:xfrm>
                <a:off x="-43415" y="41211"/>
                <a:ext cx="10873743" cy="6858000"/>
                <a:chOff x="-6940727" y="135168"/>
                <a:chExt cx="10873743" cy="6858000"/>
              </a:xfrm>
            </p:grpSpPr>
            <p:grpSp>
              <p:nvGrpSpPr>
                <p:cNvPr id="150" name="Group 149">
                  <a:extLst>
                    <a:ext uri="{FF2B5EF4-FFF2-40B4-BE49-F238E27FC236}">
                      <a16:creationId xmlns:a16="http://schemas.microsoft.com/office/drawing/2014/main" id="{EBB70D30-E655-49B4-8205-D4BCBD23F08E}"/>
                    </a:ext>
                  </a:extLst>
                </p:cNvPr>
                <p:cNvGrpSpPr/>
                <p:nvPr/>
              </p:nvGrpSpPr>
              <p:grpSpPr>
                <a:xfrm>
                  <a:off x="-6940727" y="135168"/>
                  <a:ext cx="10873743" cy="6858000"/>
                  <a:chOff x="-7266393" y="-23090"/>
                  <a:chExt cx="10553496" cy="6858000"/>
                </a:xfrm>
                <a:effectLst>
                  <a:outerShdw blurRad="254000" dist="88900" algn="l" rotWithShape="0">
                    <a:prstClr val="black">
                      <a:alpha val="51000"/>
                    </a:prstClr>
                  </a:outerShdw>
                </a:effectLst>
              </p:grpSpPr>
              <p:sp>
                <p:nvSpPr>
                  <p:cNvPr id="152" name="Rectangle 151">
                    <a:extLst>
                      <a:ext uri="{FF2B5EF4-FFF2-40B4-BE49-F238E27FC236}">
                        <a16:creationId xmlns:a16="http://schemas.microsoft.com/office/drawing/2014/main" id="{987D610D-F846-4B87-8F67-820FDCBDD33C}"/>
                      </a:ext>
                    </a:extLst>
                  </p:cNvPr>
                  <p:cNvSpPr/>
                  <p:nvPr/>
                </p:nvSpPr>
                <p:spPr>
                  <a:xfrm>
                    <a:off x="-7266393" y="-23090"/>
                    <a:ext cx="9848850" cy="6858000"/>
                  </a:xfrm>
                  <a:prstGeom prst="rect">
                    <a:avLst/>
                  </a:prstGeom>
                  <a:solidFill>
                    <a:srgbClr val="FF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3" name="Group 152">
                    <a:extLst>
                      <a:ext uri="{FF2B5EF4-FFF2-40B4-BE49-F238E27FC236}">
                        <a16:creationId xmlns:a16="http://schemas.microsoft.com/office/drawing/2014/main" id="{5F566799-496C-44E3-9E2C-025B3F4B7A2E}"/>
                      </a:ext>
                    </a:extLst>
                  </p:cNvPr>
                  <p:cNvGrpSpPr/>
                  <p:nvPr/>
                </p:nvGrpSpPr>
                <p:grpSpPr>
                  <a:xfrm>
                    <a:off x="2388198" y="3143189"/>
                    <a:ext cx="898905" cy="928076"/>
                    <a:chOff x="8369898" y="5162435"/>
                    <a:chExt cx="898905" cy="928076"/>
                  </a:xfrm>
                </p:grpSpPr>
                <p:sp>
                  <p:nvSpPr>
                    <p:cNvPr id="154" name="Rectangle: Top Corners Rounded 153">
                      <a:extLst>
                        <a:ext uri="{FF2B5EF4-FFF2-40B4-BE49-F238E27FC236}">
                          <a16:creationId xmlns:a16="http://schemas.microsoft.com/office/drawing/2014/main" id="{C2567AD3-C578-40E6-BBBB-4A0B012AAC43}"/>
                        </a:ext>
                      </a:extLst>
                    </p:cNvPr>
                    <p:cNvSpPr/>
                    <p:nvPr/>
                  </p:nvSpPr>
                  <p:spPr>
                    <a:xfrm rot="5400000">
                      <a:off x="8321708" y="5269349"/>
                      <a:ext cx="881757" cy="760567"/>
                    </a:xfrm>
                    <a:prstGeom prst="round2SameRect">
                      <a:avLst/>
                    </a:prstGeom>
                    <a:solidFill>
                      <a:srgbClr val="FF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a:extLst>
                        <a:ext uri="{FF2B5EF4-FFF2-40B4-BE49-F238E27FC236}">
                          <a16:creationId xmlns:a16="http://schemas.microsoft.com/office/drawing/2014/main" id="{5876EB90-E57F-4FE6-901A-D38926FADE99}"/>
                        </a:ext>
                      </a:extLst>
                    </p:cNvPr>
                    <p:cNvSpPr txBox="1"/>
                    <p:nvPr/>
                  </p:nvSpPr>
                  <p:spPr>
                    <a:xfrm>
                      <a:off x="8369898" y="5162435"/>
                      <a:ext cx="898905" cy="923330"/>
                    </a:xfrm>
                    <a:prstGeom prst="rect">
                      <a:avLst/>
                    </a:prstGeom>
                    <a:noFill/>
                  </p:spPr>
                  <p:txBody>
                    <a:bodyPr wrap="square" rtlCol="0">
                      <a:spAutoFit/>
                    </a:bodyPr>
                    <a:lstStyle/>
                    <a:p>
                      <a:pPr algn="ctr"/>
                      <a:r>
                        <a:rPr lang="en-US" sz="5400" b="1" dirty="0">
                          <a:solidFill>
                            <a:srgbClr val="FC9D99"/>
                          </a:solidFill>
                          <a:latin typeface="DAGGERSQUARE" pitchFamily="50" charset="0"/>
                        </a:rPr>
                        <a:t>D1</a:t>
                      </a:r>
                    </a:p>
                  </p:txBody>
                </p:sp>
              </p:grpSp>
            </p:grpSp>
            <p:sp>
              <p:nvSpPr>
                <p:cNvPr id="151" name="TextBox 150">
                  <a:extLst>
                    <a:ext uri="{FF2B5EF4-FFF2-40B4-BE49-F238E27FC236}">
                      <a16:creationId xmlns:a16="http://schemas.microsoft.com/office/drawing/2014/main" id="{4AB969BF-B18B-44A2-8CEF-D7128B78EA67}"/>
                    </a:ext>
                  </a:extLst>
                </p:cNvPr>
                <p:cNvSpPr txBox="1"/>
                <p:nvPr/>
              </p:nvSpPr>
              <p:spPr>
                <a:xfrm>
                  <a:off x="-4779321" y="469561"/>
                  <a:ext cx="8036071" cy="814634"/>
                </a:xfrm>
                <a:prstGeom prst="rect">
                  <a:avLst/>
                </a:prstGeom>
                <a:noFill/>
              </p:spPr>
              <p:txBody>
                <a:bodyPr wrap="square" rtlCol="0">
                  <a:spAutoFit/>
                </a:bodyPr>
                <a:lstStyle/>
                <a:p>
                  <a:pPr algn="ctr"/>
                  <a:r>
                    <a:rPr lang="en-US" sz="4800" b="1" i="1" dirty="0">
                      <a:solidFill>
                        <a:srgbClr val="FACDAE"/>
                      </a:solidFill>
                    </a:rPr>
                    <a:t>ALGORITHMIC TRADE</a:t>
                  </a:r>
                </a:p>
              </p:txBody>
            </p:sp>
          </p:grpSp>
          <p:sp>
            <p:nvSpPr>
              <p:cNvPr id="149" name="TextBox 148">
                <a:extLst>
                  <a:ext uri="{FF2B5EF4-FFF2-40B4-BE49-F238E27FC236}">
                    <a16:creationId xmlns:a16="http://schemas.microsoft.com/office/drawing/2014/main" id="{95DE8B67-40B7-40EF-93A7-99FBFAE5CA49}"/>
                  </a:ext>
                </a:extLst>
              </p:cNvPr>
              <p:cNvSpPr txBox="1"/>
              <p:nvPr/>
            </p:nvSpPr>
            <p:spPr>
              <a:xfrm>
                <a:off x="635140" y="1538629"/>
                <a:ext cx="8960194" cy="369332"/>
              </a:xfrm>
              <a:prstGeom prst="rect">
                <a:avLst/>
              </a:prstGeom>
              <a:noFill/>
            </p:spPr>
            <p:txBody>
              <a:bodyPr wrap="square" rtlCol="0">
                <a:spAutoFit/>
              </a:bodyPr>
              <a:lstStyle/>
              <a:p>
                <a:endParaRPr lang="en-US" dirty="0"/>
              </a:p>
            </p:txBody>
          </p:sp>
        </p:grpSp>
        <p:pic>
          <p:nvPicPr>
            <p:cNvPr id="44" name="Picture 43">
              <a:extLst>
                <a:ext uri="{FF2B5EF4-FFF2-40B4-BE49-F238E27FC236}">
                  <a16:creationId xmlns:a16="http://schemas.microsoft.com/office/drawing/2014/main" id="{B6244ED8-09FB-4A86-84A1-20E6749D921A}"/>
                </a:ext>
              </a:extLst>
            </p:cNvPr>
            <p:cNvPicPr>
              <a:picLocks noChangeAspect="1"/>
            </p:cNvPicPr>
            <p:nvPr/>
          </p:nvPicPr>
          <p:blipFill>
            <a:blip r:embed="rId27"/>
            <a:stretch>
              <a:fillRect/>
            </a:stretch>
          </p:blipFill>
          <p:spPr>
            <a:xfrm>
              <a:off x="2215075" y="1202612"/>
              <a:ext cx="7132444" cy="4402600"/>
            </a:xfrm>
            <a:prstGeom prst="rect">
              <a:avLst/>
            </a:prstGeom>
          </p:spPr>
        </p:pic>
      </p:grpSp>
      <p:grpSp>
        <p:nvGrpSpPr>
          <p:cNvPr id="244" name="Group 243">
            <a:extLst>
              <a:ext uri="{FF2B5EF4-FFF2-40B4-BE49-F238E27FC236}">
                <a16:creationId xmlns:a16="http://schemas.microsoft.com/office/drawing/2014/main" id="{C215B476-FF1C-4BD8-AEA8-9F374143E714}"/>
              </a:ext>
            </a:extLst>
          </p:cNvPr>
          <p:cNvGrpSpPr/>
          <p:nvPr/>
        </p:nvGrpSpPr>
        <p:grpSpPr>
          <a:xfrm>
            <a:off x="-11150870" y="-152321"/>
            <a:ext cx="12781584" cy="7073574"/>
            <a:chOff x="-1428634" y="-193233"/>
            <a:chExt cx="11036673" cy="6877050"/>
          </a:xfrm>
        </p:grpSpPr>
        <p:grpSp>
          <p:nvGrpSpPr>
            <p:cNvPr id="71" name="Group 70">
              <a:extLst>
                <a:ext uri="{FF2B5EF4-FFF2-40B4-BE49-F238E27FC236}">
                  <a16:creationId xmlns:a16="http://schemas.microsoft.com/office/drawing/2014/main" id="{482259DB-306B-4564-A02A-49122E422FA0}"/>
                </a:ext>
              </a:extLst>
            </p:cNvPr>
            <p:cNvGrpSpPr/>
            <p:nvPr/>
          </p:nvGrpSpPr>
          <p:grpSpPr>
            <a:xfrm>
              <a:off x="-1163134" y="-193233"/>
              <a:ext cx="10771173" cy="6877050"/>
              <a:chOff x="-7108784" y="139208"/>
              <a:chExt cx="10771173" cy="6877050"/>
            </a:xfrm>
            <a:solidFill>
              <a:schemeClr val="accent2">
                <a:lumMod val="60000"/>
                <a:lumOff val="40000"/>
              </a:schemeClr>
            </a:solidFill>
          </p:grpSpPr>
          <p:grpSp>
            <p:nvGrpSpPr>
              <p:cNvPr id="73" name="Group 72">
                <a:extLst>
                  <a:ext uri="{FF2B5EF4-FFF2-40B4-BE49-F238E27FC236}">
                    <a16:creationId xmlns:a16="http://schemas.microsoft.com/office/drawing/2014/main" id="{53843EE1-4C76-4F03-AF57-979FCD94D779}"/>
                  </a:ext>
                </a:extLst>
              </p:cNvPr>
              <p:cNvGrpSpPr/>
              <p:nvPr/>
            </p:nvGrpSpPr>
            <p:grpSpPr>
              <a:xfrm>
                <a:off x="-7108784" y="158258"/>
                <a:ext cx="10771173" cy="6858000"/>
                <a:chOff x="-7429500" y="0"/>
                <a:chExt cx="10453945" cy="6858000"/>
              </a:xfrm>
              <a:grpFill/>
              <a:effectLst>
                <a:outerShdw blurRad="254000" dist="88900" algn="l" rotWithShape="0">
                  <a:prstClr val="black">
                    <a:alpha val="51000"/>
                  </a:prstClr>
                </a:outerShdw>
              </a:effectLst>
            </p:grpSpPr>
            <p:sp>
              <p:nvSpPr>
                <p:cNvPr id="75" name="Rectangle 74">
                  <a:extLst>
                    <a:ext uri="{FF2B5EF4-FFF2-40B4-BE49-F238E27FC236}">
                      <a16:creationId xmlns:a16="http://schemas.microsoft.com/office/drawing/2014/main" id="{D622B48B-3168-4F39-B892-CC535748ECB4}"/>
                    </a:ext>
                  </a:extLst>
                </p:cNvPr>
                <p:cNvSpPr/>
                <p:nvPr/>
              </p:nvSpPr>
              <p:spPr>
                <a:xfrm>
                  <a:off x="-7429500" y="0"/>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6" name="Group 75">
                  <a:extLst>
                    <a:ext uri="{FF2B5EF4-FFF2-40B4-BE49-F238E27FC236}">
                      <a16:creationId xmlns:a16="http://schemas.microsoft.com/office/drawing/2014/main" id="{83225B76-4FF6-40FD-8EEE-FC3B4979CF3E}"/>
                    </a:ext>
                  </a:extLst>
                </p:cNvPr>
                <p:cNvGrpSpPr/>
                <p:nvPr/>
              </p:nvGrpSpPr>
              <p:grpSpPr>
                <a:xfrm>
                  <a:off x="2399764" y="2438427"/>
                  <a:ext cx="624681" cy="890474"/>
                  <a:chOff x="8381464" y="4457673"/>
                  <a:chExt cx="624681" cy="890474"/>
                </a:xfrm>
                <a:grpFill/>
              </p:grpSpPr>
              <p:sp>
                <p:nvSpPr>
                  <p:cNvPr id="77" name="Rectangle: Top Corners Rounded 76">
                    <a:extLst>
                      <a:ext uri="{FF2B5EF4-FFF2-40B4-BE49-F238E27FC236}">
                        <a16:creationId xmlns:a16="http://schemas.microsoft.com/office/drawing/2014/main" id="{2FEA015C-D1DC-44EB-9DB1-41D20AD08C5E}"/>
                      </a:ext>
                    </a:extLst>
                  </p:cNvPr>
                  <p:cNvSpPr/>
                  <p:nvPr/>
                </p:nvSpPr>
                <p:spPr>
                  <a:xfrm rot="5400000">
                    <a:off x="8252926" y="4594928"/>
                    <a:ext cx="881757" cy="624681"/>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3D7C7CBB-7E1C-447A-808E-8B0DEB2C74D6}"/>
                      </a:ext>
                    </a:extLst>
                  </p:cNvPr>
                  <p:cNvSpPr txBox="1"/>
                  <p:nvPr/>
                </p:nvSpPr>
                <p:spPr>
                  <a:xfrm>
                    <a:off x="8426733" y="4457673"/>
                    <a:ext cx="549415" cy="882716"/>
                  </a:xfrm>
                  <a:prstGeom prst="rect">
                    <a:avLst/>
                  </a:prstGeom>
                  <a:noFill/>
                </p:spPr>
                <p:txBody>
                  <a:bodyPr wrap="square" rtlCol="0">
                    <a:spAutoFit/>
                  </a:bodyPr>
                  <a:lstStyle/>
                  <a:p>
                    <a:pPr algn="ctr"/>
                    <a:r>
                      <a:rPr lang="en-US" sz="5300" b="1" dirty="0">
                        <a:solidFill>
                          <a:schemeClr val="accent2">
                            <a:lumMod val="75000"/>
                          </a:schemeClr>
                        </a:solidFill>
                        <a:latin typeface="DAGGERSQUARE" pitchFamily="50" charset="0"/>
                      </a:rPr>
                      <a:t>E</a:t>
                    </a:r>
                  </a:p>
                </p:txBody>
              </p:sp>
            </p:grpSp>
          </p:grpSp>
          <p:sp>
            <p:nvSpPr>
              <p:cNvPr id="74" name="TextBox 73">
                <a:extLst>
                  <a:ext uri="{FF2B5EF4-FFF2-40B4-BE49-F238E27FC236}">
                    <a16:creationId xmlns:a16="http://schemas.microsoft.com/office/drawing/2014/main" id="{B7A97EEB-CFA1-4FCD-9047-6B82D0DF39C4}"/>
                  </a:ext>
                </a:extLst>
              </p:cNvPr>
              <p:cNvSpPr txBox="1"/>
              <p:nvPr/>
            </p:nvSpPr>
            <p:spPr>
              <a:xfrm>
                <a:off x="-6065628" y="139208"/>
                <a:ext cx="7648969" cy="1107996"/>
              </a:xfrm>
              <a:prstGeom prst="rect">
                <a:avLst/>
              </a:prstGeom>
              <a:noFill/>
            </p:spPr>
            <p:txBody>
              <a:bodyPr wrap="square" rtlCol="0">
                <a:spAutoFit/>
              </a:bodyPr>
              <a:lstStyle/>
              <a:p>
                <a:pPr algn="ctr"/>
                <a:r>
                  <a:rPr lang="en-US" sz="6600" b="1" i="1" dirty="0">
                    <a:solidFill>
                      <a:srgbClr val="FACDAE"/>
                    </a:solidFill>
                  </a:rPr>
                  <a:t>ADVANTAGES</a:t>
                </a:r>
              </a:p>
            </p:txBody>
          </p:sp>
        </p:grpSp>
        <p:graphicFrame>
          <p:nvGraphicFramePr>
            <p:cNvPr id="115" name="Diagram 114">
              <a:extLst>
                <a:ext uri="{FF2B5EF4-FFF2-40B4-BE49-F238E27FC236}">
                  <a16:creationId xmlns:a16="http://schemas.microsoft.com/office/drawing/2014/main" id="{014642FA-41D4-4261-88CC-01D6E4443876}"/>
                </a:ext>
              </a:extLst>
            </p:cNvPr>
            <p:cNvGraphicFramePr/>
            <p:nvPr>
              <p:extLst>
                <p:ext uri="{D42A27DB-BD31-4B8C-83A1-F6EECF244321}">
                  <p14:modId xmlns:p14="http://schemas.microsoft.com/office/powerpoint/2010/main" val="104252376"/>
                </p:ext>
              </p:extLst>
            </p:nvPr>
          </p:nvGraphicFramePr>
          <p:xfrm>
            <a:off x="-1428634" y="817684"/>
            <a:ext cx="10895394" cy="5504873"/>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grpSp>
      <p:grpSp>
        <p:nvGrpSpPr>
          <p:cNvPr id="246" name="Group 245">
            <a:extLst>
              <a:ext uri="{FF2B5EF4-FFF2-40B4-BE49-F238E27FC236}">
                <a16:creationId xmlns:a16="http://schemas.microsoft.com/office/drawing/2014/main" id="{4DADD614-B584-4FAA-80DC-55BF03ED300F}"/>
              </a:ext>
            </a:extLst>
          </p:cNvPr>
          <p:cNvGrpSpPr/>
          <p:nvPr/>
        </p:nvGrpSpPr>
        <p:grpSpPr>
          <a:xfrm>
            <a:off x="-11469762" y="-126121"/>
            <a:ext cx="12391122" cy="7004012"/>
            <a:chOff x="-1406336" y="599659"/>
            <a:chExt cx="10541157" cy="7004012"/>
          </a:xfrm>
        </p:grpSpPr>
        <p:grpSp>
          <p:nvGrpSpPr>
            <p:cNvPr id="80" name="Group 79">
              <a:extLst>
                <a:ext uri="{FF2B5EF4-FFF2-40B4-BE49-F238E27FC236}">
                  <a16:creationId xmlns:a16="http://schemas.microsoft.com/office/drawing/2014/main" id="{16B27110-6E3A-419E-A6CA-CD64CB30AF6F}"/>
                </a:ext>
              </a:extLst>
            </p:cNvPr>
            <p:cNvGrpSpPr/>
            <p:nvPr/>
          </p:nvGrpSpPr>
          <p:grpSpPr>
            <a:xfrm>
              <a:off x="-1406336" y="599659"/>
              <a:ext cx="10541157" cy="7004012"/>
              <a:chOff x="-7108784" y="139208"/>
              <a:chExt cx="10808477" cy="6877050"/>
            </a:xfrm>
            <a:solidFill>
              <a:srgbClr val="84AF9B"/>
            </a:solidFill>
          </p:grpSpPr>
          <p:grpSp>
            <p:nvGrpSpPr>
              <p:cNvPr id="82" name="Group 81">
                <a:extLst>
                  <a:ext uri="{FF2B5EF4-FFF2-40B4-BE49-F238E27FC236}">
                    <a16:creationId xmlns:a16="http://schemas.microsoft.com/office/drawing/2014/main" id="{10C5A2A0-84D3-4CEB-B98D-6ECE5D62C557}"/>
                  </a:ext>
                </a:extLst>
              </p:cNvPr>
              <p:cNvGrpSpPr/>
              <p:nvPr/>
            </p:nvGrpSpPr>
            <p:grpSpPr>
              <a:xfrm>
                <a:off x="-7108784" y="158258"/>
                <a:ext cx="10808477" cy="6858000"/>
                <a:chOff x="-7429500" y="0"/>
                <a:chExt cx="10490151" cy="6858000"/>
              </a:xfrm>
              <a:grpFill/>
              <a:effectLst>
                <a:outerShdw blurRad="254000" dist="88900" algn="l" rotWithShape="0">
                  <a:prstClr val="black">
                    <a:alpha val="51000"/>
                  </a:prstClr>
                </a:outerShdw>
              </a:effectLst>
            </p:grpSpPr>
            <p:sp>
              <p:nvSpPr>
                <p:cNvPr id="84" name="Rectangle 83">
                  <a:extLst>
                    <a:ext uri="{FF2B5EF4-FFF2-40B4-BE49-F238E27FC236}">
                      <a16:creationId xmlns:a16="http://schemas.microsoft.com/office/drawing/2014/main" id="{6C55DFEE-F49D-4754-A1F0-F7F66BBDA310}"/>
                    </a:ext>
                  </a:extLst>
                </p:cNvPr>
                <p:cNvSpPr/>
                <p:nvPr/>
              </p:nvSpPr>
              <p:spPr>
                <a:xfrm>
                  <a:off x="-7429500" y="0"/>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 name="Group 84">
                  <a:extLst>
                    <a:ext uri="{FF2B5EF4-FFF2-40B4-BE49-F238E27FC236}">
                      <a16:creationId xmlns:a16="http://schemas.microsoft.com/office/drawing/2014/main" id="{9E36E303-78C3-48C2-B200-DD615ED823DF}"/>
                    </a:ext>
                  </a:extLst>
                </p:cNvPr>
                <p:cNvGrpSpPr/>
                <p:nvPr/>
              </p:nvGrpSpPr>
              <p:grpSpPr>
                <a:xfrm>
                  <a:off x="2386281" y="1653287"/>
                  <a:ext cx="674370" cy="923330"/>
                  <a:chOff x="8367981" y="3672533"/>
                  <a:chExt cx="674370" cy="923330"/>
                </a:xfrm>
                <a:grpFill/>
              </p:grpSpPr>
              <p:sp>
                <p:nvSpPr>
                  <p:cNvPr id="86" name="Rectangle: Top Corners Rounded 85">
                    <a:extLst>
                      <a:ext uri="{FF2B5EF4-FFF2-40B4-BE49-F238E27FC236}">
                        <a16:creationId xmlns:a16="http://schemas.microsoft.com/office/drawing/2014/main" id="{B42EC407-E8E2-49A2-990F-3E9AA261D5AD}"/>
                      </a:ext>
                    </a:extLst>
                  </p:cNvPr>
                  <p:cNvSpPr/>
                  <p:nvPr/>
                </p:nvSpPr>
                <p:spPr>
                  <a:xfrm rot="5400000">
                    <a:off x="8269966" y="3785589"/>
                    <a:ext cx="881757" cy="663011"/>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F9B41CB3-BD54-4BC4-973A-81AEC6E4179B}"/>
                      </a:ext>
                    </a:extLst>
                  </p:cNvPr>
                  <p:cNvSpPr txBox="1"/>
                  <p:nvPr/>
                </p:nvSpPr>
                <p:spPr>
                  <a:xfrm>
                    <a:off x="8367981" y="3672533"/>
                    <a:ext cx="674370" cy="923330"/>
                  </a:xfrm>
                  <a:prstGeom prst="rect">
                    <a:avLst/>
                  </a:prstGeom>
                  <a:noFill/>
                </p:spPr>
                <p:txBody>
                  <a:bodyPr wrap="square" rtlCol="0">
                    <a:spAutoFit/>
                  </a:bodyPr>
                  <a:lstStyle/>
                  <a:p>
                    <a:pPr algn="ctr"/>
                    <a:r>
                      <a:rPr lang="en-US" sz="5300" b="1" dirty="0">
                        <a:solidFill>
                          <a:srgbClr val="FACDB0"/>
                        </a:solidFill>
                        <a:latin typeface="DAGGERSQUARE" pitchFamily="50" charset="0"/>
                      </a:rPr>
                      <a:t>F</a:t>
                    </a:r>
                  </a:p>
                </p:txBody>
              </p:sp>
            </p:grpSp>
          </p:grpSp>
          <p:sp>
            <p:nvSpPr>
              <p:cNvPr id="83" name="TextBox 82">
                <a:extLst>
                  <a:ext uri="{FF2B5EF4-FFF2-40B4-BE49-F238E27FC236}">
                    <a16:creationId xmlns:a16="http://schemas.microsoft.com/office/drawing/2014/main" id="{76377563-0C67-4616-BB66-48DA6CBA08BA}"/>
                  </a:ext>
                </a:extLst>
              </p:cNvPr>
              <p:cNvSpPr txBox="1"/>
              <p:nvPr/>
            </p:nvSpPr>
            <p:spPr>
              <a:xfrm>
                <a:off x="-6065628" y="139208"/>
                <a:ext cx="7648969" cy="906593"/>
              </a:xfrm>
              <a:prstGeom prst="rect">
                <a:avLst/>
              </a:prstGeom>
              <a:noFill/>
            </p:spPr>
            <p:txBody>
              <a:bodyPr wrap="square" rtlCol="0">
                <a:spAutoFit/>
              </a:bodyPr>
              <a:lstStyle/>
              <a:p>
                <a:pPr algn="ctr"/>
                <a:r>
                  <a:rPr lang="en-US" sz="5400" b="1" i="1" dirty="0">
                    <a:solidFill>
                      <a:srgbClr val="FACDAE"/>
                    </a:solidFill>
                  </a:rPr>
                  <a:t>HIGH FREQUENCY TRADING</a:t>
                </a:r>
              </a:p>
            </p:txBody>
          </p:sp>
        </p:grpSp>
        <p:sp>
          <p:nvSpPr>
            <p:cNvPr id="245" name="TextBox 244">
              <a:extLst>
                <a:ext uri="{FF2B5EF4-FFF2-40B4-BE49-F238E27FC236}">
                  <a16:creationId xmlns:a16="http://schemas.microsoft.com/office/drawing/2014/main" id="{43490064-758F-437A-978C-3B381C0E58E6}"/>
                </a:ext>
              </a:extLst>
            </p:cNvPr>
            <p:cNvSpPr txBox="1"/>
            <p:nvPr/>
          </p:nvSpPr>
          <p:spPr>
            <a:xfrm>
              <a:off x="-533400" y="2590800"/>
              <a:ext cx="8282704" cy="2616101"/>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solidFill>
                    <a:schemeClr val="accent1">
                      <a:lumMod val="50000"/>
                    </a:schemeClr>
                  </a:solidFill>
                  <a:latin typeface="Calibri" panose="020F0502020204030204" pitchFamily="34" charset="0"/>
                  <a:ea typeface="Calibri" panose="020F0502020204030204" pitchFamily="34" charset="0"/>
                </a:rPr>
                <a:t>High-Frequency Trading which is a subset of algo-trading.</a:t>
              </a:r>
            </a:p>
            <a:p>
              <a:pPr marL="342900" indent="-342900">
                <a:buFont typeface="Wingdings" panose="05000000000000000000" pitchFamily="2" charset="2"/>
                <a:buChar char="v"/>
              </a:pPr>
              <a:r>
                <a:rPr lang="en-US" sz="2400" b="1" dirty="0">
                  <a:solidFill>
                    <a:schemeClr val="accent1">
                      <a:lumMod val="50000"/>
                    </a:schemeClr>
                  </a:solidFill>
                  <a:latin typeface="Calibri" panose="020F0502020204030204" pitchFamily="34" charset="0"/>
                  <a:cs typeface="Calibri" panose="020F0502020204030204" pitchFamily="34" charset="0"/>
                </a:rPr>
                <a:t>The core difference between them is that algorithmic trading is designed for the long-term, while high-frequency trading (HFT) allows one to buy and sell at a very fast rate.</a:t>
              </a:r>
            </a:p>
            <a:p>
              <a:pPr marL="342900" indent="-342900">
                <a:buFont typeface="Wingdings" panose="05000000000000000000" pitchFamily="2" charset="2"/>
                <a:buChar char="v"/>
              </a:pPr>
              <a:r>
                <a:rPr lang="en-US" sz="2400" b="1" dirty="0">
                  <a:solidFill>
                    <a:schemeClr val="accent1">
                      <a:lumMod val="50000"/>
                    </a:schemeClr>
                  </a:solidFill>
                  <a:latin typeface="Calibri" panose="020F0502020204030204" pitchFamily="34" charset="0"/>
                  <a:cs typeface="Calibri" panose="020F0502020204030204" pitchFamily="34" charset="0"/>
                </a:rPr>
                <a:t>The reason we shifted form AT to HFT is Speed.</a:t>
              </a:r>
            </a:p>
            <a:p>
              <a:pPr marL="342900" indent="-342900">
                <a:buFont typeface="Wingdings" panose="05000000000000000000" pitchFamily="2" charset="2"/>
                <a:buChar char="v"/>
              </a:pPr>
              <a:r>
                <a:rPr lang="en-US" sz="2400" b="1" dirty="0">
                  <a:solidFill>
                    <a:schemeClr val="accent1">
                      <a:lumMod val="50000"/>
                    </a:schemeClr>
                  </a:solidFill>
                  <a:latin typeface="Calibri" panose="020F0502020204030204" pitchFamily="34" charset="0"/>
                  <a:ea typeface="Calibri" panose="020F0502020204030204" pitchFamily="34" charset="0"/>
                </a:rPr>
                <a:t>Usually, the latency should be between 300 – 800 nanoseconds. </a:t>
              </a:r>
            </a:p>
            <a:p>
              <a:endParaRPr lang="en-US" dirty="0">
                <a:solidFill>
                  <a:schemeClr val="accent1">
                    <a:lumMod val="50000"/>
                  </a:schemeClr>
                </a:solidFill>
              </a:endParaRPr>
            </a:p>
          </p:txBody>
        </p:sp>
      </p:grpSp>
      <p:grpSp>
        <p:nvGrpSpPr>
          <p:cNvPr id="253" name="Group 252">
            <a:extLst>
              <a:ext uri="{FF2B5EF4-FFF2-40B4-BE49-F238E27FC236}">
                <a16:creationId xmlns:a16="http://schemas.microsoft.com/office/drawing/2014/main" id="{6294E4C8-E693-4DED-BFFB-1A83455FCD13}"/>
              </a:ext>
            </a:extLst>
          </p:cNvPr>
          <p:cNvGrpSpPr/>
          <p:nvPr/>
        </p:nvGrpSpPr>
        <p:grpSpPr>
          <a:xfrm>
            <a:off x="-12123470" y="-164888"/>
            <a:ext cx="13157722" cy="7134670"/>
            <a:chOff x="-5113764" y="-242241"/>
            <a:chExt cx="10628722" cy="7004012"/>
          </a:xfrm>
        </p:grpSpPr>
        <p:grpSp>
          <p:nvGrpSpPr>
            <p:cNvPr id="157" name="Group 156">
              <a:extLst>
                <a:ext uri="{FF2B5EF4-FFF2-40B4-BE49-F238E27FC236}">
                  <a16:creationId xmlns:a16="http://schemas.microsoft.com/office/drawing/2014/main" id="{3D78A405-BD03-4085-940F-E137EC87A356}"/>
                </a:ext>
              </a:extLst>
            </p:cNvPr>
            <p:cNvGrpSpPr/>
            <p:nvPr/>
          </p:nvGrpSpPr>
          <p:grpSpPr>
            <a:xfrm>
              <a:off x="-5113764" y="-242241"/>
              <a:ext cx="10628722" cy="7004012"/>
              <a:chOff x="-7108785" y="139208"/>
              <a:chExt cx="10898263" cy="6877050"/>
            </a:xfrm>
            <a:solidFill>
              <a:srgbClr val="84AF9B"/>
            </a:solidFill>
          </p:grpSpPr>
          <p:grpSp>
            <p:nvGrpSpPr>
              <p:cNvPr id="159" name="Group 158">
                <a:extLst>
                  <a:ext uri="{FF2B5EF4-FFF2-40B4-BE49-F238E27FC236}">
                    <a16:creationId xmlns:a16="http://schemas.microsoft.com/office/drawing/2014/main" id="{827BFC36-BE3D-4DA5-9B86-FA4B93DCC5EF}"/>
                  </a:ext>
                </a:extLst>
              </p:cNvPr>
              <p:cNvGrpSpPr/>
              <p:nvPr/>
            </p:nvGrpSpPr>
            <p:grpSpPr>
              <a:xfrm>
                <a:off x="-7108785" y="158258"/>
                <a:ext cx="10898263" cy="6858000"/>
                <a:chOff x="-7429501" y="0"/>
                <a:chExt cx="10577292" cy="6858000"/>
              </a:xfrm>
              <a:grpFill/>
              <a:effectLst>
                <a:outerShdw blurRad="254000" dist="88900" algn="l" rotWithShape="0">
                  <a:prstClr val="black">
                    <a:alpha val="51000"/>
                  </a:prstClr>
                </a:outerShdw>
              </a:effectLst>
            </p:grpSpPr>
            <p:sp>
              <p:nvSpPr>
                <p:cNvPr id="161" name="Rectangle 160">
                  <a:extLst>
                    <a:ext uri="{FF2B5EF4-FFF2-40B4-BE49-F238E27FC236}">
                      <a16:creationId xmlns:a16="http://schemas.microsoft.com/office/drawing/2014/main" id="{8A085495-46B6-4FF0-9540-DD276A825A6D}"/>
                    </a:ext>
                  </a:extLst>
                </p:cNvPr>
                <p:cNvSpPr/>
                <p:nvPr/>
              </p:nvSpPr>
              <p:spPr>
                <a:xfrm>
                  <a:off x="-7429501" y="0"/>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2" name="Group 161">
                  <a:extLst>
                    <a:ext uri="{FF2B5EF4-FFF2-40B4-BE49-F238E27FC236}">
                      <a16:creationId xmlns:a16="http://schemas.microsoft.com/office/drawing/2014/main" id="{087AD0C0-00B4-4CF8-A0AA-72B91A12F6D6}"/>
                    </a:ext>
                  </a:extLst>
                </p:cNvPr>
                <p:cNvGrpSpPr/>
                <p:nvPr/>
              </p:nvGrpSpPr>
              <p:grpSpPr>
                <a:xfrm>
                  <a:off x="2291072" y="1579873"/>
                  <a:ext cx="856719" cy="958854"/>
                  <a:chOff x="8272772" y="3599119"/>
                  <a:chExt cx="856719" cy="958854"/>
                </a:xfrm>
                <a:grpFill/>
              </p:grpSpPr>
              <p:sp>
                <p:nvSpPr>
                  <p:cNvPr id="163" name="Rectangle: Top Corners Rounded 162">
                    <a:extLst>
                      <a:ext uri="{FF2B5EF4-FFF2-40B4-BE49-F238E27FC236}">
                        <a16:creationId xmlns:a16="http://schemas.microsoft.com/office/drawing/2014/main" id="{AEA1FC5C-8841-4674-8EE6-F4E1718014DA}"/>
                      </a:ext>
                    </a:extLst>
                  </p:cNvPr>
                  <p:cNvSpPr/>
                  <p:nvPr/>
                </p:nvSpPr>
                <p:spPr>
                  <a:xfrm rot="5400000">
                    <a:off x="8276238" y="3779316"/>
                    <a:ext cx="881757" cy="675558"/>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CC3F8AE9-91AE-45EA-9368-44D2429DA589}"/>
                      </a:ext>
                    </a:extLst>
                  </p:cNvPr>
                  <p:cNvSpPr txBox="1"/>
                  <p:nvPr/>
                </p:nvSpPr>
                <p:spPr>
                  <a:xfrm>
                    <a:off x="8272772" y="3599119"/>
                    <a:ext cx="856719" cy="875157"/>
                  </a:xfrm>
                  <a:prstGeom prst="rect">
                    <a:avLst/>
                  </a:prstGeom>
                  <a:noFill/>
                </p:spPr>
                <p:txBody>
                  <a:bodyPr wrap="square" rtlCol="0">
                    <a:spAutoFit/>
                  </a:bodyPr>
                  <a:lstStyle/>
                  <a:p>
                    <a:pPr algn="ctr"/>
                    <a:r>
                      <a:rPr lang="en-US" sz="5300" b="1" dirty="0">
                        <a:solidFill>
                          <a:srgbClr val="FACDB0"/>
                        </a:solidFill>
                        <a:latin typeface="DAGGERSQUARE" pitchFamily="50" charset="0"/>
                      </a:rPr>
                      <a:t>F1</a:t>
                    </a:r>
                  </a:p>
                </p:txBody>
              </p:sp>
            </p:grpSp>
          </p:grpSp>
          <p:sp>
            <p:nvSpPr>
              <p:cNvPr id="160" name="TextBox 159">
                <a:extLst>
                  <a:ext uri="{FF2B5EF4-FFF2-40B4-BE49-F238E27FC236}">
                    <a16:creationId xmlns:a16="http://schemas.microsoft.com/office/drawing/2014/main" id="{1F70A1D4-AFCE-414C-A50A-5B7220FE202C}"/>
                  </a:ext>
                </a:extLst>
              </p:cNvPr>
              <p:cNvSpPr txBox="1"/>
              <p:nvPr/>
            </p:nvSpPr>
            <p:spPr>
              <a:xfrm>
                <a:off x="-6065628" y="139208"/>
                <a:ext cx="7648969" cy="889990"/>
              </a:xfrm>
              <a:prstGeom prst="rect">
                <a:avLst/>
              </a:prstGeom>
              <a:noFill/>
            </p:spPr>
            <p:txBody>
              <a:bodyPr wrap="square" rtlCol="0">
                <a:spAutoFit/>
              </a:bodyPr>
              <a:lstStyle/>
              <a:p>
                <a:pPr algn="ctr"/>
                <a:r>
                  <a:rPr lang="en-US" sz="5400" b="1" i="1" dirty="0">
                    <a:solidFill>
                      <a:srgbClr val="FACDAE"/>
                    </a:solidFill>
                  </a:rPr>
                  <a:t>HIGH FREQUENCY TRADING</a:t>
                </a:r>
              </a:p>
            </p:txBody>
          </p:sp>
        </p:grpSp>
        <p:pic>
          <p:nvPicPr>
            <p:cNvPr id="251" name="Picture 250">
              <a:extLst>
                <a:ext uri="{FF2B5EF4-FFF2-40B4-BE49-F238E27FC236}">
                  <a16:creationId xmlns:a16="http://schemas.microsoft.com/office/drawing/2014/main" id="{32877CA6-A16B-4DBB-BB08-0BC7E673F796}"/>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4630759" y="1607520"/>
              <a:ext cx="8517638" cy="4320720"/>
            </a:xfrm>
            <a:prstGeom prst="rect">
              <a:avLst/>
            </a:prstGeom>
          </p:spPr>
        </p:pic>
      </p:grpSp>
      <p:grpSp>
        <p:nvGrpSpPr>
          <p:cNvPr id="33" name="Group 32">
            <a:extLst>
              <a:ext uri="{FF2B5EF4-FFF2-40B4-BE49-F238E27FC236}">
                <a16:creationId xmlns:a16="http://schemas.microsoft.com/office/drawing/2014/main" id="{3B58F654-5365-4232-90AE-1A924D715AF1}"/>
              </a:ext>
            </a:extLst>
          </p:cNvPr>
          <p:cNvGrpSpPr/>
          <p:nvPr/>
        </p:nvGrpSpPr>
        <p:grpSpPr>
          <a:xfrm>
            <a:off x="-13132049" y="-160685"/>
            <a:ext cx="13244589" cy="7114906"/>
            <a:chOff x="-2112778" y="-33322"/>
            <a:chExt cx="10511121" cy="6984610"/>
          </a:xfrm>
        </p:grpSpPr>
        <p:grpSp>
          <p:nvGrpSpPr>
            <p:cNvPr id="89" name="Group 88">
              <a:extLst>
                <a:ext uri="{FF2B5EF4-FFF2-40B4-BE49-F238E27FC236}">
                  <a16:creationId xmlns:a16="http://schemas.microsoft.com/office/drawing/2014/main" id="{8EEFEF10-E8C2-4E59-A775-637E1F485F08}"/>
                </a:ext>
              </a:extLst>
            </p:cNvPr>
            <p:cNvGrpSpPr/>
            <p:nvPr/>
          </p:nvGrpSpPr>
          <p:grpSpPr>
            <a:xfrm>
              <a:off x="-2112778" y="-33322"/>
              <a:ext cx="10511121" cy="6984610"/>
              <a:chOff x="-7108784" y="158259"/>
              <a:chExt cx="10777680" cy="6858000"/>
            </a:xfrm>
            <a:solidFill>
              <a:schemeClr val="accent2"/>
            </a:solidFill>
          </p:grpSpPr>
          <p:grpSp>
            <p:nvGrpSpPr>
              <p:cNvPr id="90" name="Group 89">
                <a:extLst>
                  <a:ext uri="{FF2B5EF4-FFF2-40B4-BE49-F238E27FC236}">
                    <a16:creationId xmlns:a16="http://schemas.microsoft.com/office/drawing/2014/main" id="{274EDDB0-127E-47CC-AAF5-C704226D977E}"/>
                  </a:ext>
                </a:extLst>
              </p:cNvPr>
              <p:cNvGrpSpPr/>
              <p:nvPr/>
            </p:nvGrpSpPr>
            <p:grpSpPr>
              <a:xfrm>
                <a:off x="-7108784" y="158259"/>
                <a:ext cx="10777680" cy="6858000"/>
                <a:chOff x="-7429500" y="1"/>
                <a:chExt cx="10460261" cy="6858000"/>
              </a:xfrm>
              <a:grpFill/>
              <a:effectLst>
                <a:outerShdw blurRad="254000" dist="88900" algn="l" rotWithShape="0">
                  <a:prstClr val="black">
                    <a:alpha val="51000"/>
                  </a:prstClr>
                </a:outerShdw>
              </a:effectLst>
            </p:grpSpPr>
            <p:sp>
              <p:nvSpPr>
                <p:cNvPr id="92" name="Rectangle 91">
                  <a:extLst>
                    <a:ext uri="{FF2B5EF4-FFF2-40B4-BE49-F238E27FC236}">
                      <a16:creationId xmlns:a16="http://schemas.microsoft.com/office/drawing/2014/main" id="{3B6FF5B1-5284-42F2-89D8-43E183DE361F}"/>
                    </a:ext>
                  </a:extLst>
                </p:cNvPr>
                <p:cNvSpPr/>
                <p:nvPr/>
              </p:nvSpPr>
              <p:spPr>
                <a:xfrm>
                  <a:off x="-7429500" y="1"/>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3" name="Group 92">
                  <a:extLst>
                    <a:ext uri="{FF2B5EF4-FFF2-40B4-BE49-F238E27FC236}">
                      <a16:creationId xmlns:a16="http://schemas.microsoft.com/office/drawing/2014/main" id="{AE0D675B-D0AF-4685-902E-61719409E343}"/>
                    </a:ext>
                  </a:extLst>
                </p:cNvPr>
                <p:cNvGrpSpPr/>
                <p:nvPr/>
              </p:nvGrpSpPr>
              <p:grpSpPr>
                <a:xfrm>
                  <a:off x="2356391" y="703643"/>
                  <a:ext cx="674370" cy="898221"/>
                  <a:chOff x="8338091" y="2722889"/>
                  <a:chExt cx="674370" cy="898221"/>
                </a:xfrm>
                <a:grpFill/>
              </p:grpSpPr>
              <p:sp>
                <p:nvSpPr>
                  <p:cNvPr id="94" name="Rectangle: Top Corners Rounded 93">
                    <a:extLst>
                      <a:ext uri="{FF2B5EF4-FFF2-40B4-BE49-F238E27FC236}">
                        <a16:creationId xmlns:a16="http://schemas.microsoft.com/office/drawing/2014/main" id="{64E4D2EC-2AA9-4671-9836-1345FFBE9939}"/>
                      </a:ext>
                    </a:extLst>
                  </p:cNvPr>
                  <p:cNvSpPr/>
                  <p:nvPr/>
                </p:nvSpPr>
                <p:spPr>
                  <a:xfrm rot="5400000">
                    <a:off x="8247424" y="2856075"/>
                    <a:ext cx="881757" cy="648314"/>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68F9FA5B-971E-4D5C-B87D-5AD66E01BED3}"/>
                      </a:ext>
                    </a:extLst>
                  </p:cNvPr>
                  <p:cNvSpPr txBox="1"/>
                  <p:nvPr/>
                </p:nvSpPr>
                <p:spPr>
                  <a:xfrm>
                    <a:off x="8338091" y="2722889"/>
                    <a:ext cx="674370" cy="875157"/>
                  </a:xfrm>
                  <a:prstGeom prst="rect">
                    <a:avLst/>
                  </a:prstGeom>
                  <a:noFill/>
                </p:spPr>
                <p:txBody>
                  <a:bodyPr wrap="square" rtlCol="0">
                    <a:spAutoFit/>
                  </a:bodyPr>
                  <a:lstStyle/>
                  <a:p>
                    <a:pPr algn="ctr"/>
                    <a:r>
                      <a:rPr lang="en-US" sz="5300" b="1" dirty="0">
                        <a:solidFill>
                          <a:srgbClr val="FACDB0"/>
                        </a:solidFill>
                        <a:latin typeface="DAGGERSQUARE" pitchFamily="50" charset="0"/>
                      </a:rPr>
                      <a:t>G</a:t>
                    </a:r>
                  </a:p>
                </p:txBody>
              </p:sp>
            </p:grpSp>
          </p:grpSp>
          <p:sp>
            <p:nvSpPr>
              <p:cNvPr id="91" name="TextBox 90">
                <a:extLst>
                  <a:ext uri="{FF2B5EF4-FFF2-40B4-BE49-F238E27FC236}">
                    <a16:creationId xmlns:a16="http://schemas.microsoft.com/office/drawing/2014/main" id="{57698580-3F63-4B69-A3DC-651E7E49A49A}"/>
                  </a:ext>
                </a:extLst>
              </p:cNvPr>
              <p:cNvSpPr txBox="1"/>
              <p:nvPr/>
            </p:nvSpPr>
            <p:spPr>
              <a:xfrm>
                <a:off x="-6554478" y="191778"/>
                <a:ext cx="8719164" cy="906593"/>
              </a:xfrm>
              <a:prstGeom prst="rect">
                <a:avLst/>
              </a:prstGeom>
              <a:noFill/>
            </p:spPr>
            <p:txBody>
              <a:bodyPr wrap="square" rtlCol="0">
                <a:spAutoFit/>
              </a:bodyPr>
              <a:lstStyle/>
              <a:p>
                <a:pPr algn="ctr"/>
                <a:r>
                  <a:rPr lang="en-US" sz="5400" b="1" i="1" dirty="0">
                    <a:solidFill>
                      <a:srgbClr val="FACDAE"/>
                    </a:solidFill>
                  </a:rPr>
                  <a:t>ADVANTAGES</a:t>
                </a:r>
              </a:p>
            </p:txBody>
          </p:sp>
        </p:grpSp>
        <p:graphicFrame>
          <p:nvGraphicFramePr>
            <p:cNvPr id="247" name="Diagram 246">
              <a:extLst>
                <a:ext uri="{FF2B5EF4-FFF2-40B4-BE49-F238E27FC236}">
                  <a16:creationId xmlns:a16="http://schemas.microsoft.com/office/drawing/2014/main" id="{5276A9E4-718C-44FD-B27B-4C3D35914B8C}"/>
                </a:ext>
              </a:extLst>
            </p:cNvPr>
            <p:cNvGraphicFramePr/>
            <p:nvPr>
              <p:extLst>
                <p:ext uri="{D42A27DB-BD31-4B8C-83A1-F6EECF244321}">
                  <p14:modId xmlns:p14="http://schemas.microsoft.com/office/powerpoint/2010/main" val="1885112910"/>
                </p:ext>
              </p:extLst>
            </p:nvPr>
          </p:nvGraphicFramePr>
          <p:xfrm>
            <a:off x="-1472213" y="869699"/>
            <a:ext cx="8128000" cy="5418667"/>
          </p:xfrm>
          <a:graphic>
            <a:graphicData uri="http://schemas.openxmlformats.org/drawingml/2006/diagram">
              <dgm:relIds xmlns:dgm="http://schemas.openxmlformats.org/drawingml/2006/diagram" xmlns:r="http://schemas.openxmlformats.org/officeDocument/2006/relationships" r:dm="rId34" r:lo="rId35" r:qs="rId36" r:cs="rId37"/>
            </a:graphicData>
          </a:graphic>
        </p:graphicFrame>
      </p:grpSp>
      <p:sp>
        <p:nvSpPr>
          <p:cNvPr id="10" name="Slide Number Placeholder 9">
            <a:extLst>
              <a:ext uri="{FF2B5EF4-FFF2-40B4-BE49-F238E27FC236}">
                <a16:creationId xmlns:a16="http://schemas.microsoft.com/office/drawing/2014/main" id="{DF35F0E6-91A0-4955-AAE8-ACD017CDB48F}"/>
              </a:ext>
            </a:extLst>
          </p:cNvPr>
          <p:cNvSpPr>
            <a:spLocks noGrp="1"/>
          </p:cNvSpPr>
          <p:nvPr>
            <p:ph type="sldNum" sz="quarter" idx="12"/>
          </p:nvPr>
        </p:nvSpPr>
        <p:spPr/>
        <p:txBody>
          <a:bodyPr/>
          <a:lstStyle/>
          <a:p>
            <a:fld id="{20CC475A-FC22-4BB2-81DE-26878B72C705}" type="slidenum">
              <a:rPr lang="en-US" smtClean="0"/>
              <a:t>2</a:t>
            </a:fld>
            <a:endParaRPr lang="en-US"/>
          </a:p>
        </p:txBody>
      </p:sp>
      <p:grpSp>
        <p:nvGrpSpPr>
          <p:cNvPr id="35" name="Group 34">
            <a:extLst>
              <a:ext uri="{FF2B5EF4-FFF2-40B4-BE49-F238E27FC236}">
                <a16:creationId xmlns:a16="http://schemas.microsoft.com/office/drawing/2014/main" id="{E5E96D67-6EC5-4503-8AD6-FE25E0868BD9}"/>
              </a:ext>
            </a:extLst>
          </p:cNvPr>
          <p:cNvGrpSpPr/>
          <p:nvPr/>
        </p:nvGrpSpPr>
        <p:grpSpPr>
          <a:xfrm>
            <a:off x="-12848572" y="-127362"/>
            <a:ext cx="12385771" cy="7161622"/>
            <a:chOff x="-12291769" y="-54103"/>
            <a:chExt cx="10663456" cy="7001996"/>
          </a:xfrm>
        </p:grpSpPr>
        <p:grpSp>
          <p:nvGrpSpPr>
            <p:cNvPr id="122" name="Group 121">
              <a:extLst>
                <a:ext uri="{FF2B5EF4-FFF2-40B4-BE49-F238E27FC236}">
                  <a16:creationId xmlns:a16="http://schemas.microsoft.com/office/drawing/2014/main" id="{41C4A436-3FCC-4706-9DD7-338535AA0F1F}"/>
                </a:ext>
              </a:extLst>
            </p:cNvPr>
            <p:cNvGrpSpPr/>
            <p:nvPr/>
          </p:nvGrpSpPr>
          <p:grpSpPr>
            <a:xfrm>
              <a:off x="-12291769" y="-54103"/>
              <a:ext cx="10663456" cy="7001996"/>
              <a:chOff x="-7122564" y="217381"/>
              <a:chExt cx="10933878" cy="6875070"/>
            </a:xfrm>
            <a:solidFill>
              <a:srgbClr val="81458B"/>
            </a:solidFill>
          </p:grpSpPr>
          <p:grpSp>
            <p:nvGrpSpPr>
              <p:cNvPr id="123" name="Group 122">
                <a:extLst>
                  <a:ext uri="{FF2B5EF4-FFF2-40B4-BE49-F238E27FC236}">
                    <a16:creationId xmlns:a16="http://schemas.microsoft.com/office/drawing/2014/main" id="{946EFB84-E1ED-4DA2-A519-483C86D8620F}"/>
                  </a:ext>
                </a:extLst>
              </p:cNvPr>
              <p:cNvGrpSpPr/>
              <p:nvPr/>
            </p:nvGrpSpPr>
            <p:grpSpPr>
              <a:xfrm>
                <a:off x="-7122564" y="217381"/>
                <a:ext cx="10933878" cy="6875070"/>
                <a:chOff x="-7442874" y="59123"/>
                <a:chExt cx="10611858" cy="6875070"/>
              </a:xfrm>
              <a:grpFill/>
              <a:effectLst>
                <a:outerShdw blurRad="254000" dist="88900" algn="l" rotWithShape="0">
                  <a:prstClr val="black">
                    <a:alpha val="51000"/>
                  </a:prstClr>
                </a:outerShdw>
              </a:effectLst>
            </p:grpSpPr>
            <p:sp>
              <p:nvSpPr>
                <p:cNvPr id="125" name="Rectangle 124">
                  <a:extLst>
                    <a:ext uri="{FF2B5EF4-FFF2-40B4-BE49-F238E27FC236}">
                      <a16:creationId xmlns:a16="http://schemas.microsoft.com/office/drawing/2014/main" id="{BBFA6717-F55F-415B-83FF-C391E85C8CD3}"/>
                    </a:ext>
                  </a:extLst>
                </p:cNvPr>
                <p:cNvSpPr/>
                <p:nvPr/>
              </p:nvSpPr>
              <p:spPr>
                <a:xfrm>
                  <a:off x="-7442874" y="76193"/>
                  <a:ext cx="984885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6" name="Group 125">
                  <a:extLst>
                    <a:ext uri="{FF2B5EF4-FFF2-40B4-BE49-F238E27FC236}">
                      <a16:creationId xmlns:a16="http://schemas.microsoft.com/office/drawing/2014/main" id="{BBD6B2B7-75F8-4767-9B56-63CD8D9FE373}"/>
                    </a:ext>
                  </a:extLst>
                </p:cNvPr>
                <p:cNvGrpSpPr/>
                <p:nvPr/>
              </p:nvGrpSpPr>
              <p:grpSpPr>
                <a:xfrm>
                  <a:off x="2378192" y="59123"/>
                  <a:ext cx="790792" cy="904053"/>
                  <a:chOff x="8359892" y="2078369"/>
                  <a:chExt cx="790792" cy="904053"/>
                </a:xfrm>
                <a:grpFill/>
              </p:grpSpPr>
              <p:sp>
                <p:nvSpPr>
                  <p:cNvPr id="127" name="Rectangle: Top Corners Rounded 126">
                    <a:extLst>
                      <a:ext uri="{FF2B5EF4-FFF2-40B4-BE49-F238E27FC236}">
                        <a16:creationId xmlns:a16="http://schemas.microsoft.com/office/drawing/2014/main" id="{E9F09A85-1204-4945-88F6-B00B40287CFF}"/>
                      </a:ext>
                    </a:extLst>
                  </p:cNvPr>
                  <p:cNvSpPr/>
                  <p:nvPr/>
                </p:nvSpPr>
                <p:spPr>
                  <a:xfrm rot="5400000">
                    <a:off x="8305246" y="2133015"/>
                    <a:ext cx="881757" cy="772465"/>
                  </a:xfrm>
                  <a:prstGeom prst="round2Same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FC4E6156-5324-412C-B33D-AF4754BD111B}"/>
                      </a:ext>
                    </a:extLst>
                  </p:cNvPr>
                  <p:cNvSpPr txBox="1"/>
                  <p:nvPr/>
                </p:nvSpPr>
                <p:spPr>
                  <a:xfrm>
                    <a:off x="8476314" y="2110809"/>
                    <a:ext cx="674370" cy="871613"/>
                  </a:xfrm>
                  <a:prstGeom prst="rect">
                    <a:avLst/>
                  </a:prstGeom>
                  <a:noFill/>
                </p:spPr>
                <p:txBody>
                  <a:bodyPr wrap="square" rtlCol="0">
                    <a:spAutoFit/>
                  </a:bodyPr>
                  <a:lstStyle/>
                  <a:p>
                    <a:pPr algn="ctr"/>
                    <a:r>
                      <a:rPr lang="en-US" sz="5300" b="1" dirty="0">
                        <a:solidFill>
                          <a:srgbClr val="FACDB0"/>
                        </a:solidFill>
                        <a:latin typeface="DAGGERSQUARE" pitchFamily="50" charset="0"/>
                      </a:rPr>
                      <a:t>H</a:t>
                    </a:r>
                  </a:p>
                </p:txBody>
              </p:sp>
            </p:grpSp>
          </p:grpSp>
          <p:sp>
            <p:nvSpPr>
              <p:cNvPr id="124" name="TextBox 123">
                <a:extLst>
                  <a:ext uri="{FF2B5EF4-FFF2-40B4-BE49-F238E27FC236}">
                    <a16:creationId xmlns:a16="http://schemas.microsoft.com/office/drawing/2014/main" id="{A82777A7-68F9-4C4F-BBD5-51FF6427A9BC}"/>
                  </a:ext>
                </a:extLst>
              </p:cNvPr>
              <p:cNvSpPr txBox="1"/>
              <p:nvPr/>
            </p:nvSpPr>
            <p:spPr>
              <a:xfrm>
                <a:off x="-6024499" y="323846"/>
                <a:ext cx="8719164" cy="906593"/>
              </a:xfrm>
              <a:prstGeom prst="rect">
                <a:avLst/>
              </a:prstGeom>
              <a:noFill/>
            </p:spPr>
            <p:txBody>
              <a:bodyPr wrap="square" rtlCol="0">
                <a:spAutoFit/>
              </a:bodyPr>
              <a:lstStyle/>
              <a:p>
                <a:pPr algn="ctr"/>
                <a:r>
                  <a:rPr lang="en-US" sz="5400" b="1" i="1" dirty="0">
                    <a:solidFill>
                      <a:srgbClr val="FACDAE"/>
                    </a:solidFill>
                  </a:rPr>
                  <a:t>OBJECTIVES</a:t>
                </a:r>
              </a:p>
            </p:txBody>
          </p:sp>
        </p:grpSp>
        <p:sp>
          <p:nvSpPr>
            <p:cNvPr id="34" name="TextBox 33">
              <a:extLst>
                <a:ext uri="{FF2B5EF4-FFF2-40B4-BE49-F238E27FC236}">
                  <a16:creationId xmlns:a16="http://schemas.microsoft.com/office/drawing/2014/main" id="{CC5BE2E0-E770-4556-8DF5-F50025716D3E}"/>
                </a:ext>
              </a:extLst>
            </p:cNvPr>
            <p:cNvSpPr txBox="1"/>
            <p:nvPr/>
          </p:nvSpPr>
          <p:spPr>
            <a:xfrm>
              <a:off x="-11410950" y="1637813"/>
              <a:ext cx="7455334" cy="2311039"/>
            </a:xfrm>
            <a:prstGeom prst="rect">
              <a:avLst/>
            </a:prstGeom>
            <a:noFill/>
          </p:spPr>
          <p:txBody>
            <a:bodyPr wrap="square" rtlCol="0">
              <a:spAutoFit/>
            </a:bodyPr>
            <a:lstStyle/>
            <a:p>
              <a:pPr>
                <a:lnSpc>
                  <a:spcPct val="115000"/>
                </a:lnSpc>
              </a:pPr>
              <a:r>
                <a:rPr lang="en-US" sz="2400" b="1" i="1" dirty="0">
                  <a:solidFill>
                    <a:srgbClr val="FACDAE"/>
                  </a:solidFill>
                  <a:latin typeface="Calibri" panose="020F0502020204030204" pitchFamily="34" charset="0"/>
                  <a:ea typeface="Times New Roman" panose="02020603050405020304" pitchFamily="18" charset="0"/>
                </a:rPr>
                <a:t>Academic Objectives:</a:t>
              </a:r>
              <a:endParaRPr lang="en-US" sz="2400" b="1" i="1" dirty="0">
                <a:solidFill>
                  <a:srgbClr val="FACDAE"/>
                </a:solidFill>
                <a:latin typeface="Times New Roman" panose="02020603050405020304" pitchFamily="18" charset="0"/>
                <a:ea typeface="Times New Roman" panose="02020603050405020304" pitchFamily="18" charset="0"/>
              </a:endParaRPr>
            </a:p>
            <a:p>
              <a:r>
                <a:rPr lang="en-US" sz="2400" b="1" i="1" dirty="0">
                  <a:solidFill>
                    <a:srgbClr val="FACDAE"/>
                  </a:solidFill>
                  <a:latin typeface="Calibri" panose="020F0502020204030204" pitchFamily="34" charset="0"/>
                  <a:ea typeface="Calibri" panose="020F0502020204030204" pitchFamily="34" charset="0"/>
                </a:rPr>
                <a:t>The goal of this project is to make algorithms for high frequency trading through Field Programmable Gate Array (FPGA). We have to achieve the profit and lowest possible latency for interpreting market data feeds and hence enable minimal round-trip times for executing electronic stock trades. </a:t>
              </a:r>
              <a:endParaRPr lang="en-US" sz="2400" b="1" i="1" dirty="0">
                <a:solidFill>
                  <a:srgbClr val="FACDAE"/>
                </a:solidFill>
              </a:endParaRPr>
            </a:p>
          </p:txBody>
        </p:sp>
      </p:grpSp>
      <p:grpSp>
        <p:nvGrpSpPr>
          <p:cNvPr id="37" name="Group 36">
            <a:extLst>
              <a:ext uri="{FF2B5EF4-FFF2-40B4-BE49-F238E27FC236}">
                <a16:creationId xmlns:a16="http://schemas.microsoft.com/office/drawing/2014/main" id="{EA53D237-C668-406A-9B1D-492DB32360AF}"/>
              </a:ext>
            </a:extLst>
          </p:cNvPr>
          <p:cNvGrpSpPr/>
          <p:nvPr/>
        </p:nvGrpSpPr>
        <p:grpSpPr>
          <a:xfrm>
            <a:off x="-13375708" y="-186460"/>
            <a:ext cx="13053211" cy="7177814"/>
            <a:chOff x="-12602726" y="-185860"/>
            <a:chExt cx="10820179" cy="6984610"/>
          </a:xfrm>
        </p:grpSpPr>
        <p:grpSp>
          <p:nvGrpSpPr>
            <p:cNvPr id="130" name="Group 129">
              <a:extLst>
                <a:ext uri="{FF2B5EF4-FFF2-40B4-BE49-F238E27FC236}">
                  <a16:creationId xmlns:a16="http://schemas.microsoft.com/office/drawing/2014/main" id="{BBB5BA26-802F-4581-87E8-45EF7EB3EA43}"/>
                </a:ext>
              </a:extLst>
            </p:cNvPr>
            <p:cNvGrpSpPr/>
            <p:nvPr/>
          </p:nvGrpSpPr>
          <p:grpSpPr>
            <a:xfrm>
              <a:off x="-12602726" y="-185860"/>
              <a:ext cx="10820179" cy="6984610"/>
              <a:chOff x="-7108784" y="158259"/>
              <a:chExt cx="11094576" cy="6858000"/>
            </a:xfrm>
            <a:solidFill>
              <a:srgbClr val="81458B"/>
            </a:solidFill>
          </p:grpSpPr>
          <p:grpSp>
            <p:nvGrpSpPr>
              <p:cNvPr id="132" name="Group 131">
                <a:extLst>
                  <a:ext uri="{FF2B5EF4-FFF2-40B4-BE49-F238E27FC236}">
                    <a16:creationId xmlns:a16="http://schemas.microsoft.com/office/drawing/2014/main" id="{6E635A52-DE80-4028-BC44-AA56BDFC265E}"/>
                  </a:ext>
                </a:extLst>
              </p:cNvPr>
              <p:cNvGrpSpPr/>
              <p:nvPr/>
            </p:nvGrpSpPr>
            <p:grpSpPr>
              <a:xfrm>
                <a:off x="-7108784" y="158259"/>
                <a:ext cx="11094576" cy="6858000"/>
                <a:chOff x="-7429500" y="1"/>
                <a:chExt cx="10767823" cy="6858000"/>
              </a:xfrm>
              <a:grpFill/>
              <a:effectLst>
                <a:outerShdw blurRad="254000" dist="88900" algn="l" rotWithShape="0">
                  <a:prstClr val="black">
                    <a:alpha val="51000"/>
                  </a:prstClr>
                </a:outerShdw>
              </a:effectLst>
            </p:grpSpPr>
            <p:sp>
              <p:nvSpPr>
                <p:cNvPr id="134" name="Rectangle 133">
                  <a:extLst>
                    <a:ext uri="{FF2B5EF4-FFF2-40B4-BE49-F238E27FC236}">
                      <a16:creationId xmlns:a16="http://schemas.microsoft.com/office/drawing/2014/main" id="{3C548B55-C844-4BE9-963A-233F36DF1D4C}"/>
                    </a:ext>
                  </a:extLst>
                </p:cNvPr>
                <p:cNvSpPr/>
                <p:nvPr/>
              </p:nvSpPr>
              <p:spPr>
                <a:xfrm>
                  <a:off x="-7429500" y="1"/>
                  <a:ext cx="984885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5" name="Group 134">
                  <a:extLst>
                    <a:ext uri="{FF2B5EF4-FFF2-40B4-BE49-F238E27FC236}">
                      <a16:creationId xmlns:a16="http://schemas.microsoft.com/office/drawing/2014/main" id="{39EDD4DA-0D25-4401-B553-0E2D83A3E0F7}"/>
                    </a:ext>
                  </a:extLst>
                </p:cNvPr>
                <p:cNvGrpSpPr/>
                <p:nvPr/>
              </p:nvGrpSpPr>
              <p:grpSpPr>
                <a:xfrm>
                  <a:off x="2346873" y="109"/>
                  <a:ext cx="991450" cy="896057"/>
                  <a:chOff x="8328573" y="2019355"/>
                  <a:chExt cx="991450" cy="896057"/>
                </a:xfrm>
                <a:grpFill/>
              </p:grpSpPr>
              <p:sp>
                <p:nvSpPr>
                  <p:cNvPr id="136" name="Rectangle: Top Corners Rounded 135">
                    <a:extLst>
                      <a:ext uri="{FF2B5EF4-FFF2-40B4-BE49-F238E27FC236}">
                        <a16:creationId xmlns:a16="http://schemas.microsoft.com/office/drawing/2014/main" id="{1A496955-25AF-4363-A19C-11C27096EC3B}"/>
                      </a:ext>
                    </a:extLst>
                  </p:cNvPr>
                  <p:cNvSpPr/>
                  <p:nvPr/>
                </p:nvSpPr>
                <p:spPr>
                  <a:xfrm rot="5400000">
                    <a:off x="8345112" y="2034002"/>
                    <a:ext cx="881757" cy="881063"/>
                  </a:xfrm>
                  <a:prstGeom prst="round2Same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48D7A9E4-19F8-4874-847B-A22BA8291791}"/>
                      </a:ext>
                    </a:extLst>
                  </p:cNvPr>
                  <p:cNvSpPr txBox="1"/>
                  <p:nvPr/>
                </p:nvSpPr>
                <p:spPr>
                  <a:xfrm>
                    <a:off x="8328573" y="2019355"/>
                    <a:ext cx="991450" cy="891483"/>
                  </a:xfrm>
                  <a:prstGeom prst="rect">
                    <a:avLst/>
                  </a:prstGeom>
                  <a:noFill/>
                </p:spPr>
                <p:txBody>
                  <a:bodyPr wrap="square" rtlCol="0">
                    <a:spAutoFit/>
                  </a:bodyPr>
                  <a:lstStyle/>
                  <a:p>
                    <a:pPr algn="ctr"/>
                    <a:r>
                      <a:rPr lang="en-US" sz="5300" b="1" dirty="0">
                        <a:solidFill>
                          <a:srgbClr val="FACDB0"/>
                        </a:solidFill>
                        <a:latin typeface="DAGGERSQUARE" pitchFamily="50" charset="0"/>
                      </a:rPr>
                      <a:t>H1</a:t>
                    </a:r>
                  </a:p>
                </p:txBody>
              </p:sp>
            </p:grpSp>
          </p:grpSp>
          <p:sp>
            <p:nvSpPr>
              <p:cNvPr id="133" name="TextBox 132">
                <a:extLst>
                  <a:ext uri="{FF2B5EF4-FFF2-40B4-BE49-F238E27FC236}">
                    <a16:creationId xmlns:a16="http://schemas.microsoft.com/office/drawing/2014/main" id="{6EC9D46B-4C11-44D6-B536-813830D61290}"/>
                  </a:ext>
                </a:extLst>
              </p:cNvPr>
              <p:cNvSpPr txBox="1"/>
              <p:nvPr/>
            </p:nvSpPr>
            <p:spPr>
              <a:xfrm>
                <a:off x="-6317436" y="342551"/>
                <a:ext cx="8719164" cy="906593"/>
              </a:xfrm>
              <a:prstGeom prst="rect">
                <a:avLst/>
              </a:prstGeom>
              <a:noFill/>
            </p:spPr>
            <p:txBody>
              <a:bodyPr wrap="square" rtlCol="0">
                <a:spAutoFit/>
              </a:bodyPr>
              <a:lstStyle/>
              <a:p>
                <a:pPr algn="ctr"/>
                <a:r>
                  <a:rPr lang="en-US" sz="5400" b="1" i="1" dirty="0">
                    <a:solidFill>
                      <a:srgbClr val="FACDAE"/>
                    </a:solidFill>
                  </a:rPr>
                  <a:t>SKILL SET</a:t>
                </a:r>
              </a:p>
            </p:txBody>
          </p:sp>
        </p:grpSp>
        <p:graphicFrame>
          <p:nvGraphicFramePr>
            <p:cNvPr id="36" name="Diagram 35">
              <a:extLst>
                <a:ext uri="{FF2B5EF4-FFF2-40B4-BE49-F238E27FC236}">
                  <a16:creationId xmlns:a16="http://schemas.microsoft.com/office/drawing/2014/main" id="{4BFAA25E-00D1-471E-9838-A623260115D1}"/>
                </a:ext>
              </a:extLst>
            </p:cNvPr>
            <p:cNvGraphicFramePr/>
            <p:nvPr>
              <p:extLst>
                <p:ext uri="{D42A27DB-BD31-4B8C-83A1-F6EECF244321}">
                  <p14:modId xmlns:p14="http://schemas.microsoft.com/office/powerpoint/2010/main" val="3547206544"/>
                </p:ext>
              </p:extLst>
            </p:nvPr>
          </p:nvGraphicFramePr>
          <p:xfrm>
            <a:off x="-11265086" y="850378"/>
            <a:ext cx="8128000" cy="5418667"/>
          </p:xfrm>
          <a:graphic>
            <a:graphicData uri="http://schemas.openxmlformats.org/drawingml/2006/diagram">
              <dgm:relIds xmlns:dgm="http://schemas.openxmlformats.org/drawingml/2006/diagram" xmlns:r="http://schemas.openxmlformats.org/officeDocument/2006/relationships" r:dm="rId39" r:lo="rId40" r:qs="rId41" r:cs="rId42"/>
            </a:graphicData>
          </a:graphic>
        </p:graphicFrame>
      </p:grpSp>
    </p:spTree>
    <p:extLst>
      <p:ext uri="{BB962C8B-B14F-4D97-AF65-F5344CB8AC3E}">
        <p14:creationId xmlns:p14="http://schemas.microsoft.com/office/powerpoint/2010/main" val="222085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28307 0.00162 L 0.67331 0.00162 " pathEditMode="relative" rAng="0" ptsTypes="AA">
                                      <p:cBhvr>
                                        <p:cTn id="6" dur="1250" fill="hold"/>
                                        <p:tgtEl>
                                          <p:spTgt spid="227"/>
                                        </p:tgtEl>
                                        <p:attrNameLst>
                                          <p:attrName>ppt_x</p:attrName>
                                          <p:attrName>ppt_y</p:attrName>
                                        </p:attrNameLst>
                                      </p:cBhvr>
                                      <p:rCtr x="19505"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1.04167E-6 -1.11111E-6 L 0.74414 -0.0162 " pathEditMode="relative" rAng="0" ptsTypes="AA">
                                      <p:cBhvr>
                                        <p:cTn id="10" dur="1250" fill="hold"/>
                                        <p:tgtEl>
                                          <p:spTgt spid="229"/>
                                        </p:tgtEl>
                                        <p:attrNameLst>
                                          <p:attrName>ppt_x</p:attrName>
                                          <p:attrName>ppt_y</p:attrName>
                                        </p:attrNameLst>
                                      </p:cBhvr>
                                      <p:rCtr x="37201" y="-810"/>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3.54167E-6 -2.59259E-6 L 0.7302 -0.00393 " pathEditMode="relative" rAng="0" ptsTypes="AA">
                                      <p:cBhvr>
                                        <p:cTn id="14" dur="1250" fill="hold"/>
                                        <p:tgtEl>
                                          <p:spTgt spid="232"/>
                                        </p:tgtEl>
                                        <p:attrNameLst>
                                          <p:attrName>ppt_x</p:attrName>
                                          <p:attrName>ppt_y</p:attrName>
                                        </p:attrNameLst>
                                      </p:cBhvr>
                                      <p:rCtr x="36510" y="-208"/>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8.33333E-7 -4.81481E-6 L 0.74414 0.00417 " pathEditMode="relative" rAng="0" ptsTypes="AA">
                                      <p:cBhvr>
                                        <p:cTn id="18" dur="1250" fill="hold"/>
                                        <p:tgtEl>
                                          <p:spTgt spid="235"/>
                                        </p:tgtEl>
                                        <p:attrNameLst>
                                          <p:attrName>ppt_x</p:attrName>
                                          <p:attrName>ppt_y</p:attrName>
                                        </p:attrNameLst>
                                      </p:cBhvr>
                                      <p:rCtr x="37201" y="208"/>
                                    </p:animMotion>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0.49127 4.07407E-6 L 0.74127 4.07407E-6 " pathEditMode="relative" rAng="0" ptsTypes="AA">
                                      <p:cBhvr>
                                        <p:cTn id="22" dur="1250" fill="hold"/>
                                        <p:tgtEl>
                                          <p:spTgt spid="42"/>
                                        </p:tgtEl>
                                        <p:attrNameLst>
                                          <p:attrName>ppt_x</p:attrName>
                                          <p:attrName>ppt_y</p:attrName>
                                        </p:attrNameLst>
                                      </p:cBhvr>
                                      <p:rCtr x="12500" y="0"/>
                                    </p:animMotion>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nodeType="clickEffect">
                                  <p:stCondLst>
                                    <p:cond delay="0"/>
                                  </p:stCondLst>
                                  <p:childTnLst>
                                    <p:animMotion origin="layout" path="M -6.25E-7 3.7037E-7 L 0.82969 0.00532 " pathEditMode="relative" rAng="0" ptsTypes="AA">
                                      <p:cBhvr>
                                        <p:cTn id="26" dur="1250" fill="hold"/>
                                        <p:tgtEl>
                                          <p:spTgt spid="249"/>
                                        </p:tgtEl>
                                        <p:attrNameLst>
                                          <p:attrName>ppt_x</p:attrName>
                                          <p:attrName>ppt_y</p:attrName>
                                        </p:attrNameLst>
                                      </p:cBhvr>
                                      <p:rCtr x="41484" y="255"/>
                                    </p:animMotion>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4.79167E-6 2.59259E-6 L 0.86589 0.00648 " pathEditMode="relative" rAng="0" ptsTypes="AA">
                                      <p:cBhvr>
                                        <p:cTn id="30" dur="1250" fill="hold"/>
                                        <p:tgtEl>
                                          <p:spTgt spid="225"/>
                                        </p:tgtEl>
                                        <p:attrNameLst>
                                          <p:attrName>ppt_x</p:attrName>
                                          <p:attrName>ppt_y</p:attrName>
                                        </p:attrNameLst>
                                      </p:cBhvr>
                                      <p:rCtr x="43294" y="324"/>
                                    </p:animMotion>
                                  </p:childTnLst>
                                </p:cTn>
                              </p:par>
                            </p:childTnLst>
                          </p:cTn>
                        </p:par>
                      </p:childTnLst>
                    </p:cTn>
                  </p:par>
                  <p:par>
                    <p:cTn id="31" fill="hold">
                      <p:stCondLst>
                        <p:cond delay="indefinite"/>
                      </p:stCondLst>
                      <p:childTnLst>
                        <p:par>
                          <p:cTn id="32" fill="hold">
                            <p:stCondLst>
                              <p:cond delay="0"/>
                            </p:stCondLst>
                            <p:childTnLst>
                              <p:par>
                                <p:cTn id="33" presetID="63" presetClass="path" presetSubtype="0" accel="50000" decel="50000" fill="hold" nodeType="clickEffect">
                                  <p:stCondLst>
                                    <p:cond delay="0"/>
                                  </p:stCondLst>
                                  <p:childTnLst>
                                    <p:animMotion origin="layout" path="M 4.375E-6 1.48148E-6 L 0.85872 0.00301 " pathEditMode="relative" rAng="0" ptsTypes="AA">
                                      <p:cBhvr>
                                        <p:cTn id="34" dur="1250" fill="hold"/>
                                        <p:tgtEl>
                                          <p:spTgt spid="45"/>
                                        </p:tgtEl>
                                        <p:attrNameLst>
                                          <p:attrName>ppt_x</p:attrName>
                                          <p:attrName>ppt_y</p:attrName>
                                        </p:attrNameLst>
                                      </p:cBhvr>
                                      <p:rCtr x="42930" y="139"/>
                                    </p:animMotion>
                                  </p:childTnLst>
                                </p:cTn>
                              </p:par>
                            </p:childTnLst>
                          </p:cTn>
                        </p:par>
                      </p:childTnLst>
                    </p:cTn>
                  </p:par>
                  <p:par>
                    <p:cTn id="35" fill="hold">
                      <p:stCondLst>
                        <p:cond delay="indefinite"/>
                      </p:stCondLst>
                      <p:childTnLst>
                        <p:par>
                          <p:cTn id="36" fill="hold">
                            <p:stCondLst>
                              <p:cond delay="0"/>
                            </p:stCondLst>
                            <p:childTnLst>
                              <p:par>
                                <p:cTn id="37" presetID="63" presetClass="path" presetSubtype="0" accel="50000" decel="50000" fill="hold" nodeType="clickEffect">
                                  <p:stCondLst>
                                    <p:cond delay="0"/>
                                  </p:stCondLst>
                                  <p:childTnLst>
                                    <p:animMotion origin="layout" path="M -3.75E-6 -1.48148E-6 L 0.92826 -1.48148E-6 " pathEditMode="relative" rAng="0" ptsTypes="AA">
                                      <p:cBhvr>
                                        <p:cTn id="38" dur="1250" fill="hold"/>
                                        <p:tgtEl>
                                          <p:spTgt spid="244"/>
                                        </p:tgtEl>
                                        <p:attrNameLst>
                                          <p:attrName>ppt_x</p:attrName>
                                          <p:attrName>ppt_y</p:attrName>
                                        </p:attrNameLst>
                                      </p:cBhvr>
                                      <p:rCtr x="46406" y="0"/>
                                    </p:animMotion>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nodeType="clickEffect">
                                  <p:stCondLst>
                                    <p:cond delay="0"/>
                                  </p:stCondLst>
                                  <p:childTnLst>
                                    <p:animMotion origin="layout" path="M 3.95833E-6 0 L 0.99101 0.0037 " pathEditMode="relative" rAng="0" ptsTypes="AA">
                                      <p:cBhvr>
                                        <p:cTn id="42" dur="1250" fill="hold"/>
                                        <p:tgtEl>
                                          <p:spTgt spid="246"/>
                                        </p:tgtEl>
                                        <p:attrNameLst>
                                          <p:attrName>ppt_x</p:attrName>
                                          <p:attrName>ppt_y</p:attrName>
                                        </p:attrNameLst>
                                      </p:cBhvr>
                                      <p:rCtr x="49544" y="185"/>
                                    </p:animMotion>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nodeType="clickEffect">
                                  <p:stCondLst>
                                    <p:cond delay="0"/>
                                  </p:stCondLst>
                                  <p:childTnLst>
                                    <p:animMotion origin="layout" path="M 4.58333E-6 -3.7037E-7 L 0.98333 -0.00463 " pathEditMode="relative" rAng="0" ptsTypes="AA">
                                      <p:cBhvr>
                                        <p:cTn id="46" dur="1250" fill="hold"/>
                                        <p:tgtEl>
                                          <p:spTgt spid="253"/>
                                        </p:tgtEl>
                                        <p:attrNameLst>
                                          <p:attrName>ppt_x</p:attrName>
                                          <p:attrName>ppt_y</p:attrName>
                                        </p:attrNameLst>
                                      </p:cBhvr>
                                      <p:rCtr x="49167" y="-231"/>
                                    </p:animMotion>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4.16667E-7 -4.44444E-6 L 1.04219 0.01737 " pathEditMode="relative" rAng="0" ptsTypes="AA">
                                      <p:cBhvr>
                                        <p:cTn id="50" dur="1250" fill="hold"/>
                                        <p:tgtEl>
                                          <p:spTgt spid="33"/>
                                        </p:tgtEl>
                                        <p:attrNameLst>
                                          <p:attrName>ppt_x</p:attrName>
                                          <p:attrName>ppt_y</p:attrName>
                                        </p:attrNameLst>
                                      </p:cBhvr>
                                      <p:rCtr x="52109" y="856"/>
                                    </p:animMotion>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3.54167E-6 -2.22222E-6 L 1.10677 -0.02176 " pathEditMode="relative" rAng="0" ptsTypes="AA">
                                      <p:cBhvr>
                                        <p:cTn id="54" dur="2000" fill="hold"/>
                                        <p:tgtEl>
                                          <p:spTgt spid="35"/>
                                        </p:tgtEl>
                                        <p:attrNameLst>
                                          <p:attrName>ppt_x</p:attrName>
                                          <p:attrName>ppt_y</p:attrName>
                                        </p:attrNameLst>
                                      </p:cBhvr>
                                      <p:rCtr x="55339" y="-1088"/>
                                    </p:animMotion>
                                  </p:childTnLst>
                                </p:cTn>
                              </p:par>
                            </p:childTnLst>
                          </p:cTn>
                        </p:par>
                      </p:childTnLst>
                    </p:cTn>
                  </p:par>
                  <p:par>
                    <p:cTn id="55" fill="hold">
                      <p:stCondLst>
                        <p:cond delay="indefinite"/>
                      </p:stCondLst>
                      <p:childTnLst>
                        <p:par>
                          <p:cTn id="56" fill="hold">
                            <p:stCondLst>
                              <p:cond delay="0"/>
                            </p:stCondLst>
                            <p:childTnLst>
                              <p:par>
                                <p:cTn id="57" presetID="63" presetClass="path" presetSubtype="0" accel="50000" decel="50000" fill="hold" nodeType="clickEffect">
                                  <p:stCondLst>
                                    <p:cond delay="0"/>
                                  </p:stCondLst>
                                  <p:childTnLst>
                                    <p:animMotion origin="layout" path="M 2.08333E-7 -4.81481E-6 L 1.1 -0.01736 " pathEditMode="relative" rAng="0" ptsTypes="AA">
                                      <p:cBhvr>
                                        <p:cTn id="58" dur="1250" fill="hold"/>
                                        <p:tgtEl>
                                          <p:spTgt spid="37"/>
                                        </p:tgtEl>
                                        <p:attrNameLst>
                                          <p:attrName>ppt_x</p:attrName>
                                          <p:attrName>ppt_y</p:attrName>
                                        </p:attrNameLst>
                                      </p:cBhvr>
                                      <p:rCtr x="55000" y="-8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4AF9B"/>
        </a:solidFill>
        <a:effectLst/>
      </p:bgPr>
    </p:bg>
    <p:spTree>
      <p:nvGrpSpPr>
        <p:cNvPr id="1" name=""/>
        <p:cNvGrpSpPr/>
        <p:nvPr/>
      </p:nvGrpSpPr>
      <p:grpSpPr>
        <a:xfrm>
          <a:off x="0" y="0"/>
          <a:ext cx="0" cy="0"/>
          <a:chOff x="0" y="0"/>
          <a:chExt cx="0" cy="0"/>
        </a:xfrm>
      </p:grpSpPr>
      <p:grpSp>
        <p:nvGrpSpPr>
          <p:cNvPr id="234" name="Group 233">
            <a:extLst>
              <a:ext uri="{FF2B5EF4-FFF2-40B4-BE49-F238E27FC236}">
                <a16:creationId xmlns:a16="http://schemas.microsoft.com/office/drawing/2014/main" id="{C7BB5492-B9EC-4692-954F-A25DE098C0AD}"/>
              </a:ext>
            </a:extLst>
          </p:cNvPr>
          <p:cNvGrpSpPr/>
          <p:nvPr/>
        </p:nvGrpSpPr>
        <p:grpSpPr>
          <a:xfrm>
            <a:off x="2955803" y="127246"/>
            <a:ext cx="8128000" cy="6602406"/>
            <a:chOff x="2955803" y="127246"/>
            <a:chExt cx="8128000" cy="6602406"/>
          </a:xfrm>
        </p:grpSpPr>
        <p:sp>
          <p:nvSpPr>
            <p:cNvPr id="5" name="TextBox 4">
              <a:extLst>
                <a:ext uri="{FF2B5EF4-FFF2-40B4-BE49-F238E27FC236}">
                  <a16:creationId xmlns:a16="http://schemas.microsoft.com/office/drawing/2014/main" id="{DB9C35D8-E13E-44C4-9716-54D07CDC8D35}"/>
                </a:ext>
              </a:extLst>
            </p:cNvPr>
            <p:cNvSpPr txBox="1"/>
            <p:nvPr/>
          </p:nvSpPr>
          <p:spPr>
            <a:xfrm>
              <a:off x="5559061" y="127246"/>
              <a:ext cx="5505450" cy="1600438"/>
            </a:xfrm>
            <a:prstGeom prst="rect">
              <a:avLst/>
            </a:prstGeom>
            <a:noFill/>
          </p:spPr>
          <p:txBody>
            <a:bodyPr wrap="square" rtlCol="0">
              <a:spAutoFit/>
            </a:bodyPr>
            <a:lstStyle/>
            <a:p>
              <a:r>
                <a:rPr lang="en-US" sz="8000" b="1" u="sng" dirty="0">
                  <a:solidFill>
                    <a:srgbClr val="FACDB0"/>
                  </a:solidFill>
                  <a:latin typeface="Tw Cen MT" panose="020B0602020104020603" pitchFamily="34" charset="0"/>
                </a:rPr>
                <a:t>DESIGN</a:t>
              </a:r>
            </a:p>
            <a:p>
              <a:endParaRPr lang="en-US" dirty="0"/>
            </a:p>
          </p:txBody>
        </p:sp>
        <p:graphicFrame>
          <p:nvGraphicFramePr>
            <p:cNvPr id="233" name="Diagram 232">
              <a:extLst>
                <a:ext uri="{FF2B5EF4-FFF2-40B4-BE49-F238E27FC236}">
                  <a16:creationId xmlns:a16="http://schemas.microsoft.com/office/drawing/2014/main" id="{6376E271-114A-4A23-B1C7-3468DD5550FB}"/>
                </a:ext>
              </a:extLst>
            </p:cNvPr>
            <p:cNvGraphicFramePr/>
            <p:nvPr>
              <p:extLst>
                <p:ext uri="{D42A27DB-BD31-4B8C-83A1-F6EECF244321}">
                  <p14:modId xmlns:p14="http://schemas.microsoft.com/office/powerpoint/2010/main" val="3200169419"/>
                </p:ext>
              </p:extLst>
            </p:nvPr>
          </p:nvGraphicFramePr>
          <p:xfrm>
            <a:off x="2955803" y="131098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grpSp>
        <p:nvGrpSpPr>
          <p:cNvPr id="225" name="Group 224">
            <a:extLst>
              <a:ext uri="{FF2B5EF4-FFF2-40B4-BE49-F238E27FC236}">
                <a16:creationId xmlns:a16="http://schemas.microsoft.com/office/drawing/2014/main" id="{767B08C7-829C-4988-A76B-D9F7F7D0E64E}"/>
              </a:ext>
            </a:extLst>
          </p:cNvPr>
          <p:cNvGrpSpPr/>
          <p:nvPr/>
        </p:nvGrpSpPr>
        <p:grpSpPr>
          <a:xfrm>
            <a:off x="-6400694" y="19612"/>
            <a:ext cx="10716290" cy="6858000"/>
            <a:chOff x="1386504" y="0"/>
            <a:chExt cx="10716290" cy="6858000"/>
          </a:xfrm>
        </p:grpSpPr>
        <p:grpSp>
          <p:nvGrpSpPr>
            <p:cNvPr id="26" name="Group 25">
              <a:extLst>
                <a:ext uri="{FF2B5EF4-FFF2-40B4-BE49-F238E27FC236}">
                  <a16:creationId xmlns:a16="http://schemas.microsoft.com/office/drawing/2014/main" id="{17016630-E7F0-41F1-AAEE-86A6A1E6465E}"/>
                </a:ext>
              </a:extLst>
            </p:cNvPr>
            <p:cNvGrpSpPr/>
            <p:nvPr/>
          </p:nvGrpSpPr>
          <p:grpSpPr>
            <a:xfrm>
              <a:off x="1386504" y="0"/>
              <a:ext cx="10716290" cy="6858000"/>
              <a:chOff x="1298557" y="-21467"/>
              <a:chExt cx="10716290" cy="6858000"/>
            </a:xfrm>
          </p:grpSpPr>
          <p:grpSp>
            <p:nvGrpSpPr>
              <p:cNvPr id="29" name="Group 28">
                <a:extLst>
                  <a:ext uri="{FF2B5EF4-FFF2-40B4-BE49-F238E27FC236}">
                    <a16:creationId xmlns:a16="http://schemas.microsoft.com/office/drawing/2014/main" id="{56761E50-ACF4-4AEB-91B2-4D1260FF3876}"/>
                  </a:ext>
                </a:extLst>
              </p:cNvPr>
              <p:cNvGrpSpPr/>
              <p:nvPr/>
            </p:nvGrpSpPr>
            <p:grpSpPr>
              <a:xfrm>
                <a:off x="1298557" y="-21467"/>
                <a:ext cx="10716290" cy="6858000"/>
                <a:chOff x="-4114800" y="0"/>
                <a:chExt cx="10716290" cy="6858000"/>
              </a:xfrm>
              <a:effectLst>
                <a:outerShdw blurRad="254000" dist="88900" algn="l" rotWithShape="0">
                  <a:schemeClr val="tx1">
                    <a:lumMod val="95000"/>
                    <a:lumOff val="5000"/>
                    <a:alpha val="51000"/>
                  </a:schemeClr>
                </a:outerShdw>
              </a:effectLst>
            </p:grpSpPr>
            <p:sp>
              <p:nvSpPr>
                <p:cNvPr id="8" name="Rectangle 7">
                  <a:extLst>
                    <a:ext uri="{FF2B5EF4-FFF2-40B4-BE49-F238E27FC236}">
                      <a16:creationId xmlns:a16="http://schemas.microsoft.com/office/drawing/2014/main" id="{01A82F37-F384-44AF-8D4D-8E5AB51F36CD}"/>
                    </a:ext>
                  </a:extLst>
                </p:cNvPr>
                <p:cNvSpPr/>
                <p:nvPr/>
              </p:nvSpPr>
              <p:spPr>
                <a:xfrm>
                  <a:off x="-4114800" y="0"/>
                  <a:ext cx="9848850" cy="6858000"/>
                </a:xfrm>
                <a:prstGeom prst="rect">
                  <a:avLst/>
                </a:prstGeom>
                <a:solidFill>
                  <a:srgbClr val="C8C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84CE4060-9EA1-4A18-9D41-27A4057CDEAD}"/>
                    </a:ext>
                  </a:extLst>
                </p:cNvPr>
                <p:cNvGrpSpPr/>
                <p:nvPr/>
              </p:nvGrpSpPr>
              <p:grpSpPr>
                <a:xfrm>
                  <a:off x="5720427" y="5907931"/>
                  <a:ext cx="881063" cy="949507"/>
                  <a:chOff x="8387427" y="6562969"/>
                  <a:chExt cx="881063" cy="949507"/>
                </a:xfrm>
              </p:grpSpPr>
              <p:sp>
                <p:nvSpPr>
                  <p:cNvPr id="2" name="Rectangle: Top Corners Rounded 1">
                    <a:extLst>
                      <a:ext uri="{FF2B5EF4-FFF2-40B4-BE49-F238E27FC236}">
                        <a16:creationId xmlns:a16="http://schemas.microsoft.com/office/drawing/2014/main" id="{C5D1EB51-A0E9-4F9E-8E46-8B3E890D1A18}"/>
                      </a:ext>
                    </a:extLst>
                  </p:cNvPr>
                  <p:cNvSpPr/>
                  <p:nvPr/>
                </p:nvSpPr>
                <p:spPr>
                  <a:xfrm rot="5400000">
                    <a:off x="8387080" y="6631066"/>
                    <a:ext cx="881757" cy="881063"/>
                  </a:xfrm>
                  <a:prstGeom prst="round2SameRect">
                    <a:avLst/>
                  </a:prstGeom>
                  <a:solidFill>
                    <a:srgbClr val="C8C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7756F21-0986-45B4-9493-6206B3F28A73}"/>
                      </a:ext>
                    </a:extLst>
                  </p:cNvPr>
                  <p:cNvSpPr txBox="1"/>
                  <p:nvPr/>
                </p:nvSpPr>
                <p:spPr>
                  <a:xfrm>
                    <a:off x="8568148" y="6562969"/>
                    <a:ext cx="494097" cy="923330"/>
                  </a:xfrm>
                  <a:prstGeom prst="rect">
                    <a:avLst/>
                  </a:prstGeom>
                  <a:noFill/>
                </p:spPr>
                <p:txBody>
                  <a:bodyPr wrap="square" rtlCol="0">
                    <a:spAutoFit/>
                  </a:bodyPr>
                  <a:lstStyle/>
                  <a:p>
                    <a:pPr algn="ctr"/>
                    <a:r>
                      <a:rPr lang="en-US" sz="5400" b="1" dirty="0">
                        <a:solidFill>
                          <a:srgbClr val="84AF9B"/>
                        </a:solidFill>
                        <a:latin typeface="DAGGERSQUARE" pitchFamily="50" charset="0"/>
                      </a:rPr>
                      <a:t>A</a:t>
                    </a:r>
                  </a:p>
                </p:txBody>
              </p:sp>
            </p:grpSp>
          </p:grpSp>
          <p:grpSp>
            <p:nvGrpSpPr>
              <p:cNvPr id="25" name="Group 24">
                <a:extLst>
                  <a:ext uri="{FF2B5EF4-FFF2-40B4-BE49-F238E27FC236}">
                    <a16:creationId xmlns:a16="http://schemas.microsoft.com/office/drawing/2014/main" id="{8C8BFEC6-46F9-48D4-BDAD-CB9511CE1DD2}"/>
                  </a:ext>
                </a:extLst>
              </p:cNvPr>
              <p:cNvGrpSpPr/>
              <p:nvPr/>
            </p:nvGrpSpPr>
            <p:grpSpPr>
              <a:xfrm>
                <a:off x="3933095" y="66262"/>
                <a:ext cx="7704514" cy="3608831"/>
                <a:chOff x="3933095" y="66262"/>
                <a:chExt cx="7704514" cy="3608831"/>
              </a:xfrm>
            </p:grpSpPr>
            <p:sp>
              <p:nvSpPr>
                <p:cNvPr id="4" name="TextBox 3">
                  <a:extLst>
                    <a:ext uri="{FF2B5EF4-FFF2-40B4-BE49-F238E27FC236}">
                      <a16:creationId xmlns:a16="http://schemas.microsoft.com/office/drawing/2014/main" id="{2C84E5FF-4241-4E57-980E-E155DA70FAF2}"/>
                    </a:ext>
                  </a:extLst>
                </p:cNvPr>
                <p:cNvSpPr txBox="1"/>
                <p:nvPr/>
              </p:nvSpPr>
              <p:spPr>
                <a:xfrm>
                  <a:off x="3933095" y="66262"/>
                  <a:ext cx="7704514" cy="1323439"/>
                </a:xfrm>
                <a:prstGeom prst="rect">
                  <a:avLst/>
                </a:prstGeom>
                <a:noFill/>
              </p:spPr>
              <p:txBody>
                <a:bodyPr wrap="square" rtlCol="0">
                  <a:spAutoFit/>
                </a:bodyPr>
                <a:lstStyle/>
                <a:p>
                  <a:r>
                    <a:rPr lang="en-US" sz="8000" b="1" i="1" u="sng" dirty="0">
                      <a:solidFill>
                        <a:srgbClr val="84AF9B"/>
                      </a:solidFill>
                    </a:rPr>
                    <a:t>ALGORITHM</a:t>
                  </a:r>
                </a:p>
              </p:txBody>
            </p:sp>
            <p:sp>
              <p:nvSpPr>
                <p:cNvPr id="23" name="TextBox 22">
                  <a:extLst>
                    <a:ext uri="{FF2B5EF4-FFF2-40B4-BE49-F238E27FC236}">
                      <a16:creationId xmlns:a16="http://schemas.microsoft.com/office/drawing/2014/main" id="{093C9C56-5994-4CB9-8704-F46DDA9F51EB}"/>
                    </a:ext>
                  </a:extLst>
                </p:cNvPr>
                <p:cNvSpPr txBox="1"/>
                <p:nvPr/>
              </p:nvSpPr>
              <p:spPr>
                <a:xfrm>
                  <a:off x="4046770" y="2905652"/>
                  <a:ext cx="5189711" cy="769441"/>
                </a:xfrm>
                <a:prstGeom prst="rect">
                  <a:avLst/>
                </a:prstGeom>
                <a:noFill/>
              </p:spPr>
              <p:txBody>
                <a:bodyPr wrap="square" rtlCol="0">
                  <a:spAutoFit/>
                </a:bodyPr>
                <a:lstStyle/>
                <a:p>
                  <a:pPr algn="ctr"/>
                  <a:endParaRPr lang="en-US" sz="4400" b="1" i="1" dirty="0">
                    <a:solidFill>
                      <a:srgbClr val="84AF9B"/>
                    </a:solidFill>
                  </a:endParaRPr>
                </a:p>
              </p:txBody>
            </p:sp>
          </p:grpSp>
        </p:grpSp>
        <p:graphicFrame>
          <p:nvGraphicFramePr>
            <p:cNvPr id="27" name="Diagram 26">
              <a:extLst>
                <a:ext uri="{FF2B5EF4-FFF2-40B4-BE49-F238E27FC236}">
                  <a16:creationId xmlns:a16="http://schemas.microsoft.com/office/drawing/2014/main" id="{7CD6F982-FA6A-4C51-9CDA-DCE8633575D1}"/>
                </a:ext>
              </a:extLst>
            </p:cNvPr>
            <p:cNvGraphicFramePr/>
            <p:nvPr>
              <p:extLst>
                <p:ext uri="{D42A27DB-BD31-4B8C-83A1-F6EECF244321}">
                  <p14:modId xmlns:p14="http://schemas.microsoft.com/office/powerpoint/2010/main" val="1246889806"/>
                </p:ext>
              </p:extLst>
            </p:nvPr>
          </p:nvGraphicFramePr>
          <p:xfrm>
            <a:off x="3196215" y="1727684"/>
            <a:ext cx="6706783" cy="482698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grpSp>
        <p:nvGrpSpPr>
          <p:cNvPr id="241" name="Group 240">
            <a:extLst>
              <a:ext uri="{FF2B5EF4-FFF2-40B4-BE49-F238E27FC236}">
                <a16:creationId xmlns:a16="http://schemas.microsoft.com/office/drawing/2014/main" id="{A1720270-3BF5-46D5-905C-FC7F9BCBD4C5}"/>
              </a:ext>
            </a:extLst>
          </p:cNvPr>
          <p:cNvGrpSpPr/>
          <p:nvPr/>
        </p:nvGrpSpPr>
        <p:grpSpPr>
          <a:xfrm>
            <a:off x="-9309496" y="895"/>
            <a:ext cx="12566734" cy="6858000"/>
            <a:chOff x="-1366254" y="70014"/>
            <a:chExt cx="12566734" cy="6858000"/>
          </a:xfrm>
        </p:grpSpPr>
        <p:grpSp>
          <p:nvGrpSpPr>
            <p:cNvPr id="240" name="Group 239">
              <a:extLst>
                <a:ext uri="{FF2B5EF4-FFF2-40B4-BE49-F238E27FC236}">
                  <a16:creationId xmlns:a16="http://schemas.microsoft.com/office/drawing/2014/main" id="{C31A4C73-6B6B-48B6-A804-E54C1E57B884}"/>
                </a:ext>
              </a:extLst>
            </p:cNvPr>
            <p:cNvGrpSpPr/>
            <p:nvPr/>
          </p:nvGrpSpPr>
          <p:grpSpPr>
            <a:xfrm>
              <a:off x="-1366254" y="70014"/>
              <a:ext cx="12566734" cy="6858000"/>
              <a:chOff x="-1366254" y="70014"/>
              <a:chExt cx="12566734" cy="6858000"/>
            </a:xfrm>
          </p:grpSpPr>
          <p:grpSp>
            <p:nvGrpSpPr>
              <p:cNvPr id="239" name="Group 238">
                <a:extLst>
                  <a:ext uri="{FF2B5EF4-FFF2-40B4-BE49-F238E27FC236}">
                    <a16:creationId xmlns:a16="http://schemas.microsoft.com/office/drawing/2014/main" id="{F7D8A2B4-CBED-4B8F-BED3-71250C70BFD1}"/>
                  </a:ext>
                </a:extLst>
              </p:cNvPr>
              <p:cNvGrpSpPr/>
              <p:nvPr/>
            </p:nvGrpSpPr>
            <p:grpSpPr>
              <a:xfrm>
                <a:off x="-1366254" y="70014"/>
                <a:ext cx="12566734" cy="6858000"/>
                <a:chOff x="-1366254" y="70014"/>
                <a:chExt cx="12566734" cy="6858000"/>
              </a:xfrm>
            </p:grpSpPr>
            <p:grpSp>
              <p:nvGrpSpPr>
                <p:cNvPr id="224" name="Group 223">
                  <a:extLst>
                    <a:ext uri="{FF2B5EF4-FFF2-40B4-BE49-F238E27FC236}">
                      <a16:creationId xmlns:a16="http://schemas.microsoft.com/office/drawing/2014/main" id="{7BD0F8CB-278A-496F-BBAC-6FC9B9EC1783}"/>
                    </a:ext>
                  </a:extLst>
                </p:cNvPr>
                <p:cNvGrpSpPr/>
                <p:nvPr/>
              </p:nvGrpSpPr>
              <p:grpSpPr>
                <a:xfrm>
                  <a:off x="-1366254" y="70014"/>
                  <a:ext cx="12566734" cy="6858000"/>
                  <a:chOff x="0" y="0"/>
                  <a:chExt cx="10606311" cy="6858000"/>
                </a:xfrm>
              </p:grpSpPr>
              <p:grpSp>
                <p:nvGrpSpPr>
                  <p:cNvPr id="32" name="Group 31">
                    <a:extLst>
                      <a:ext uri="{FF2B5EF4-FFF2-40B4-BE49-F238E27FC236}">
                        <a16:creationId xmlns:a16="http://schemas.microsoft.com/office/drawing/2014/main" id="{D9F87DD0-B660-4FD3-9876-F10CFF006B32}"/>
                      </a:ext>
                    </a:extLst>
                  </p:cNvPr>
                  <p:cNvGrpSpPr/>
                  <p:nvPr/>
                </p:nvGrpSpPr>
                <p:grpSpPr>
                  <a:xfrm>
                    <a:off x="0" y="0"/>
                    <a:ext cx="10606311" cy="6858000"/>
                    <a:chOff x="-5219700" y="0"/>
                    <a:chExt cx="10606311" cy="6858000"/>
                  </a:xfrm>
                  <a:effectLst>
                    <a:outerShdw blurRad="254000" dist="88900" algn="l" rotWithShape="0">
                      <a:prstClr val="black">
                        <a:alpha val="51000"/>
                      </a:prstClr>
                    </a:outerShdw>
                  </a:effectLst>
                </p:grpSpPr>
                <p:sp>
                  <p:nvSpPr>
                    <p:cNvPr id="6" name="Rectangle 5">
                      <a:extLst>
                        <a:ext uri="{FF2B5EF4-FFF2-40B4-BE49-F238E27FC236}">
                          <a16:creationId xmlns:a16="http://schemas.microsoft.com/office/drawing/2014/main" id="{3275D813-8D64-4748-8D21-48563217B55D}"/>
                        </a:ext>
                      </a:extLst>
                    </p:cNvPr>
                    <p:cNvSpPr/>
                    <p:nvPr/>
                  </p:nvSpPr>
                  <p:spPr>
                    <a:xfrm>
                      <a:off x="-5219700" y="0"/>
                      <a:ext cx="9848850" cy="6858000"/>
                    </a:xfrm>
                    <a:prstGeom prst="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BC0D95A8-67B5-4055-9C4F-3DBEE1C07201}"/>
                        </a:ext>
                      </a:extLst>
                    </p:cNvPr>
                    <p:cNvGrpSpPr/>
                    <p:nvPr/>
                  </p:nvGrpSpPr>
                  <p:grpSpPr>
                    <a:xfrm>
                      <a:off x="4585195" y="5032408"/>
                      <a:ext cx="801416" cy="923330"/>
                      <a:chOff x="8357095" y="6128324"/>
                      <a:chExt cx="801416" cy="923330"/>
                    </a:xfrm>
                  </p:grpSpPr>
                  <p:sp>
                    <p:nvSpPr>
                      <p:cNvPr id="13" name="Rectangle: Top Corners Rounded 12">
                        <a:extLst>
                          <a:ext uri="{FF2B5EF4-FFF2-40B4-BE49-F238E27FC236}">
                            <a16:creationId xmlns:a16="http://schemas.microsoft.com/office/drawing/2014/main" id="{4398BEEC-1423-4336-B5D8-03839CBA6908}"/>
                          </a:ext>
                        </a:extLst>
                      </p:cNvPr>
                      <p:cNvSpPr/>
                      <p:nvPr/>
                    </p:nvSpPr>
                    <p:spPr>
                      <a:xfrm rot="5400000">
                        <a:off x="8316924" y="6168495"/>
                        <a:ext cx="881757" cy="801415"/>
                      </a:xfrm>
                      <a:prstGeom prst="round2Same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456715B-D0FD-4499-8AFC-ED7C0F550A86}"/>
                          </a:ext>
                        </a:extLst>
                      </p:cNvPr>
                      <p:cNvSpPr txBox="1"/>
                      <p:nvPr/>
                    </p:nvSpPr>
                    <p:spPr>
                      <a:xfrm>
                        <a:off x="8484141" y="6128324"/>
                        <a:ext cx="674370" cy="923330"/>
                      </a:xfrm>
                      <a:prstGeom prst="rect">
                        <a:avLst/>
                      </a:prstGeom>
                      <a:noFill/>
                    </p:spPr>
                    <p:txBody>
                      <a:bodyPr wrap="square" rtlCol="0">
                        <a:spAutoFit/>
                      </a:bodyPr>
                      <a:lstStyle/>
                      <a:p>
                        <a:pPr algn="ctr"/>
                        <a:r>
                          <a:rPr lang="en-US" sz="5400" b="1" dirty="0">
                            <a:solidFill>
                              <a:srgbClr val="C8C7A8"/>
                            </a:solidFill>
                            <a:latin typeface="DAGGERSQUARE" pitchFamily="50" charset="0"/>
                          </a:rPr>
                          <a:t>B</a:t>
                        </a:r>
                      </a:p>
                    </p:txBody>
                  </p:sp>
                </p:grpSp>
              </p:grpSp>
              <p:sp>
                <p:nvSpPr>
                  <p:cNvPr id="39" name="TextBox 38">
                    <a:extLst>
                      <a:ext uri="{FF2B5EF4-FFF2-40B4-BE49-F238E27FC236}">
                        <a16:creationId xmlns:a16="http://schemas.microsoft.com/office/drawing/2014/main" id="{8469AAC1-7343-4418-AD30-FED6DE56D3B3}"/>
                      </a:ext>
                    </a:extLst>
                  </p:cNvPr>
                  <p:cNvSpPr txBox="1"/>
                  <p:nvPr/>
                </p:nvSpPr>
                <p:spPr>
                  <a:xfrm>
                    <a:off x="1825287" y="459469"/>
                    <a:ext cx="7656660" cy="1107996"/>
                  </a:xfrm>
                  <a:prstGeom prst="rect">
                    <a:avLst/>
                  </a:prstGeom>
                  <a:noFill/>
                </p:spPr>
                <p:txBody>
                  <a:bodyPr wrap="square" rtlCol="0">
                    <a:spAutoFit/>
                  </a:bodyPr>
                  <a:lstStyle/>
                  <a:p>
                    <a:pPr algn="ctr"/>
                    <a:r>
                      <a:rPr lang="en-US" sz="6600" b="1" i="1" dirty="0">
                        <a:solidFill>
                          <a:schemeClr val="bg1"/>
                        </a:solidFill>
                        <a:latin typeface="DAGGERSQUARE" pitchFamily="50" charset="0"/>
                      </a:rPr>
                      <a:t>DATA EXTRACTION</a:t>
                    </a:r>
                  </a:p>
                </p:txBody>
              </p:sp>
            </p:grpSp>
            <p:graphicFrame>
              <p:nvGraphicFramePr>
                <p:cNvPr id="235" name="Diagram 234">
                  <a:extLst>
                    <a:ext uri="{FF2B5EF4-FFF2-40B4-BE49-F238E27FC236}">
                      <a16:creationId xmlns:a16="http://schemas.microsoft.com/office/drawing/2014/main" id="{C67D3060-D48A-414D-8E4B-EAC86A42096C}"/>
                    </a:ext>
                  </a:extLst>
                </p:cNvPr>
                <p:cNvGraphicFramePr/>
                <p:nvPr>
                  <p:extLst>
                    <p:ext uri="{D42A27DB-BD31-4B8C-83A1-F6EECF244321}">
                      <p14:modId xmlns:p14="http://schemas.microsoft.com/office/powerpoint/2010/main" val="804432685"/>
                    </p:ext>
                  </p:extLst>
                </p:nvPr>
              </p:nvGraphicFramePr>
              <p:xfrm>
                <a:off x="2454793" y="1827944"/>
                <a:ext cx="6233079" cy="433508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sp>
            <p:nvSpPr>
              <p:cNvPr id="237" name="TextBox 236">
                <a:extLst>
                  <a:ext uri="{FF2B5EF4-FFF2-40B4-BE49-F238E27FC236}">
                    <a16:creationId xmlns:a16="http://schemas.microsoft.com/office/drawing/2014/main" id="{9DC46BC9-3B0A-4577-8CB5-3CDB6DF64FFC}"/>
                  </a:ext>
                </a:extLst>
              </p:cNvPr>
              <p:cNvSpPr txBox="1"/>
              <p:nvPr/>
            </p:nvSpPr>
            <p:spPr>
              <a:xfrm>
                <a:off x="7722385" y="3350383"/>
                <a:ext cx="2362448" cy="1077218"/>
              </a:xfrm>
              <a:prstGeom prst="rect">
                <a:avLst/>
              </a:prstGeom>
              <a:noFill/>
            </p:spPr>
            <p:txBody>
              <a:bodyPr wrap="square" rtlCol="0">
                <a:spAutoFit/>
              </a:bodyPr>
              <a:lstStyle/>
              <a:p>
                <a:r>
                  <a:rPr lang="en-US" sz="3200" b="1" dirty="0">
                    <a:solidFill>
                      <a:schemeClr val="bg1"/>
                    </a:solidFill>
                  </a:rPr>
                  <a:t>REQUEST DATA</a:t>
                </a:r>
              </a:p>
            </p:txBody>
          </p:sp>
        </p:grpSp>
        <p:sp>
          <p:nvSpPr>
            <p:cNvPr id="238" name="TextBox 237">
              <a:extLst>
                <a:ext uri="{FF2B5EF4-FFF2-40B4-BE49-F238E27FC236}">
                  <a16:creationId xmlns:a16="http://schemas.microsoft.com/office/drawing/2014/main" id="{DF789A99-C6DE-4B9A-B733-B2D70DA49116}"/>
                </a:ext>
              </a:extLst>
            </p:cNvPr>
            <p:cNvSpPr txBox="1"/>
            <p:nvPr/>
          </p:nvSpPr>
          <p:spPr>
            <a:xfrm>
              <a:off x="1447305" y="3579003"/>
              <a:ext cx="2031133" cy="861774"/>
            </a:xfrm>
            <a:prstGeom prst="rect">
              <a:avLst/>
            </a:prstGeom>
            <a:noFill/>
          </p:spPr>
          <p:txBody>
            <a:bodyPr wrap="none" rtlCol="0">
              <a:spAutoFit/>
            </a:bodyPr>
            <a:lstStyle/>
            <a:p>
              <a:r>
                <a:rPr lang="en-US" sz="3200" b="1" dirty="0">
                  <a:solidFill>
                    <a:schemeClr val="bg1"/>
                  </a:solidFill>
                </a:rPr>
                <a:t>SENT DATA</a:t>
              </a:r>
            </a:p>
            <a:p>
              <a:endParaRPr lang="en-US" dirty="0"/>
            </a:p>
          </p:txBody>
        </p:sp>
      </p:grpSp>
      <p:grpSp>
        <p:nvGrpSpPr>
          <p:cNvPr id="249" name="Group 248">
            <a:extLst>
              <a:ext uri="{FF2B5EF4-FFF2-40B4-BE49-F238E27FC236}">
                <a16:creationId xmlns:a16="http://schemas.microsoft.com/office/drawing/2014/main" id="{E5BB1BA2-D90D-40FC-AF27-EDD9E8B351FA}"/>
              </a:ext>
            </a:extLst>
          </p:cNvPr>
          <p:cNvGrpSpPr/>
          <p:nvPr/>
        </p:nvGrpSpPr>
        <p:grpSpPr>
          <a:xfrm>
            <a:off x="-9397161" y="-30551"/>
            <a:ext cx="11727079" cy="6858000"/>
            <a:chOff x="125938" y="-59493"/>
            <a:chExt cx="11727079" cy="6858000"/>
          </a:xfrm>
        </p:grpSpPr>
        <p:grpSp>
          <p:nvGrpSpPr>
            <p:cNvPr id="226" name="Group 225">
              <a:extLst>
                <a:ext uri="{FF2B5EF4-FFF2-40B4-BE49-F238E27FC236}">
                  <a16:creationId xmlns:a16="http://schemas.microsoft.com/office/drawing/2014/main" id="{95EED1DD-4476-4601-AC97-C5B6F49C510B}"/>
                </a:ext>
              </a:extLst>
            </p:cNvPr>
            <p:cNvGrpSpPr/>
            <p:nvPr/>
          </p:nvGrpSpPr>
          <p:grpSpPr>
            <a:xfrm>
              <a:off x="125938" y="-59493"/>
              <a:ext cx="11727079" cy="6858000"/>
              <a:chOff x="731043" y="31811"/>
              <a:chExt cx="10714193" cy="6858000"/>
            </a:xfrm>
          </p:grpSpPr>
          <p:grpSp>
            <p:nvGrpSpPr>
              <p:cNvPr id="223" name="Group 222">
                <a:extLst>
                  <a:ext uri="{FF2B5EF4-FFF2-40B4-BE49-F238E27FC236}">
                    <a16:creationId xmlns:a16="http://schemas.microsoft.com/office/drawing/2014/main" id="{6E63A556-ED80-4CB3-B3C4-7604C96C4387}"/>
                  </a:ext>
                </a:extLst>
              </p:cNvPr>
              <p:cNvGrpSpPr/>
              <p:nvPr/>
            </p:nvGrpSpPr>
            <p:grpSpPr>
              <a:xfrm>
                <a:off x="731043" y="31811"/>
                <a:ext cx="10714193" cy="6858000"/>
                <a:chOff x="-1201987" y="0"/>
                <a:chExt cx="10714193" cy="6858000"/>
              </a:xfrm>
            </p:grpSpPr>
            <p:grpSp>
              <p:nvGrpSpPr>
                <p:cNvPr id="31" name="Group 30">
                  <a:extLst>
                    <a:ext uri="{FF2B5EF4-FFF2-40B4-BE49-F238E27FC236}">
                      <a16:creationId xmlns:a16="http://schemas.microsoft.com/office/drawing/2014/main" id="{86AB1F5F-FC4D-4A86-A9E5-BBEB8A5FDA63}"/>
                    </a:ext>
                  </a:extLst>
                </p:cNvPr>
                <p:cNvGrpSpPr/>
                <p:nvPr/>
              </p:nvGrpSpPr>
              <p:grpSpPr>
                <a:xfrm>
                  <a:off x="-1201987" y="0"/>
                  <a:ext cx="10714193" cy="6858000"/>
                  <a:chOff x="-6324600" y="0"/>
                  <a:chExt cx="10714193" cy="6858000"/>
                </a:xfrm>
                <a:effectLst>
                  <a:outerShdw blurRad="254000" dist="88900" algn="l" rotWithShape="0">
                    <a:prstClr val="black">
                      <a:alpha val="51000"/>
                    </a:prstClr>
                  </a:outerShdw>
                </a:effectLst>
              </p:grpSpPr>
              <p:sp>
                <p:nvSpPr>
                  <p:cNvPr id="7" name="Rectangle 6">
                    <a:extLst>
                      <a:ext uri="{FF2B5EF4-FFF2-40B4-BE49-F238E27FC236}">
                        <a16:creationId xmlns:a16="http://schemas.microsoft.com/office/drawing/2014/main" id="{1E61F369-01B8-42C0-AB81-1CDAED90BB31}"/>
                      </a:ext>
                    </a:extLst>
                  </p:cNvPr>
                  <p:cNvSpPr/>
                  <p:nvPr/>
                </p:nvSpPr>
                <p:spPr>
                  <a:xfrm>
                    <a:off x="-6324600" y="0"/>
                    <a:ext cx="9848850" cy="6858000"/>
                  </a:xfrm>
                  <a:prstGeom prst="rect">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2B5E647-0CEC-423F-B558-37B9E35FDE29}"/>
                      </a:ext>
                    </a:extLst>
                  </p:cNvPr>
                  <p:cNvGrpSpPr/>
                  <p:nvPr/>
                </p:nvGrpSpPr>
                <p:grpSpPr>
                  <a:xfrm>
                    <a:off x="3508530" y="3993519"/>
                    <a:ext cx="881063" cy="957549"/>
                    <a:chOff x="8385330" y="5551100"/>
                    <a:chExt cx="881063" cy="957549"/>
                  </a:xfrm>
                </p:grpSpPr>
                <p:sp>
                  <p:nvSpPr>
                    <p:cNvPr id="16" name="Rectangle: Top Corners Rounded 15">
                      <a:extLst>
                        <a:ext uri="{FF2B5EF4-FFF2-40B4-BE49-F238E27FC236}">
                          <a16:creationId xmlns:a16="http://schemas.microsoft.com/office/drawing/2014/main" id="{8FBCEB8D-B1DF-412C-A248-C5E7E6FECF6F}"/>
                        </a:ext>
                      </a:extLst>
                    </p:cNvPr>
                    <p:cNvSpPr/>
                    <p:nvPr/>
                  </p:nvSpPr>
                  <p:spPr>
                    <a:xfrm rot="5400000">
                      <a:off x="8384983" y="5627239"/>
                      <a:ext cx="881757" cy="881063"/>
                    </a:xfrm>
                    <a:prstGeom prst="round2SameRect">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547BC8A-CC83-433F-B204-2012A7E0FDD3}"/>
                        </a:ext>
                      </a:extLst>
                    </p:cNvPr>
                    <p:cNvSpPr txBox="1"/>
                    <p:nvPr/>
                  </p:nvSpPr>
                  <p:spPr>
                    <a:xfrm>
                      <a:off x="8463037" y="5551100"/>
                      <a:ext cx="674370" cy="923330"/>
                    </a:xfrm>
                    <a:prstGeom prst="rect">
                      <a:avLst/>
                    </a:prstGeom>
                    <a:noFill/>
                  </p:spPr>
                  <p:txBody>
                    <a:bodyPr wrap="square" rtlCol="0">
                      <a:spAutoFit/>
                    </a:bodyPr>
                    <a:lstStyle/>
                    <a:p>
                      <a:pPr algn="ctr"/>
                      <a:r>
                        <a:rPr lang="en-US" sz="5400" b="1" dirty="0">
                          <a:solidFill>
                            <a:srgbClr val="FACDB0"/>
                          </a:solidFill>
                          <a:latin typeface="DAGGERSQUARE" pitchFamily="50" charset="0"/>
                        </a:rPr>
                        <a:t>C</a:t>
                      </a:r>
                    </a:p>
                  </p:txBody>
                </p:sp>
              </p:grpSp>
            </p:grpSp>
            <p:grpSp>
              <p:nvGrpSpPr>
                <p:cNvPr id="183" name="Group 182">
                  <a:extLst>
                    <a:ext uri="{FF2B5EF4-FFF2-40B4-BE49-F238E27FC236}">
                      <a16:creationId xmlns:a16="http://schemas.microsoft.com/office/drawing/2014/main" id="{186A4B54-1CEA-4CAA-A3EC-0EA505AB2A25}"/>
                    </a:ext>
                  </a:extLst>
                </p:cNvPr>
                <p:cNvGrpSpPr/>
                <p:nvPr/>
              </p:nvGrpSpPr>
              <p:grpSpPr>
                <a:xfrm>
                  <a:off x="4696422" y="5020972"/>
                  <a:ext cx="1491912" cy="338554"/>
                  <a:chOff x="4696422" y="5020972"/>
                  <a:chExt cx="1491912" cy="338554"/>
                </a:xfrm>
              </p:grpSpPr>
              <p:sp>
                <p:nvSpPr>
                  <p:cNvPr id="178" name="TextBox 177">
                    <a:extLst>
                      <a:ext uri="{FF2B5EF4-FFF2-40B4-BE49-F238E27FC236}">
                        <a16:creationId xmlns:a16="http://schemas.microsoft.com/office/drawing/2014/main" id="{3E17CAEE-C5C9-4541-AF80-A7E06FE5DF0B}"/>
                      </a:ext>
                    </a:extLst>
                  </p:cNvPr>
                  <p:cNvSpPr txBox="1"/>
                  <p:nvPr/>
                </p:nvSpPr>
                <p:spPr>
                  <a:xfrm>
                    <a:off x="4696422" y="5020972"/>
                    <a:ext cx="270356" cy="338554"/>
                  </a:xfrm>
                  <a:prstGeom prst="rect">
                    <a:avLst/>
                  </a:prstGeom>
                  <a:noFill/>
                </p:spPr>
                <p:txBody>
                  <a:bodyPr wrap="square" rtlCol="0">
                    <a:spAutoFit/>
                  </a:bodyPr>
                  <a:lstStyle/>
                  <a:p>
                    <a:pPr algn="ctr"/>
                    <a:endParaRPr lang="en-US" sz="1600" dirty="0">
                      <a:solidFill>
                        <a:schemeClr val="bg1"/>
                      </a:solidFill>
                      <a:latin typeface="DAGGERSQUARE" pitchFamily="50" charset="0"/>
                    </a:endParaRPr>
                  </a:p>
                </p:txBody>
              </p:sp>
              <p:sp>
                <p:nvSpPr>
                  <p:cNvPr id="180" name="TextBox 179">
                    <a:extLst>
                      <a:ext uri="{FF2B5EF4-FFF2-40B4-BE49-F238E27FC236}">
                        <a16:creationId xmlns:a16="http://schemas.microsoft.com/office/drawing/2014/main" id="{3AD794E1-758E-4C6B-A0AE-EF3F86D1FE3C}"/>
                      </a:ext>
                    </a:extLst>
                  </p:cNvPr>
                  <p:cNvSpPr txBox="1"/>
                  <p:nvPr/>
                </p:nvSpPr>
                <p:spPr>
                  <a:xfrm>
                    <a:off x="5315689" y="5020972"/>
                    <a:ext cx="270356" cy="338554"/>
                  </a:xfrm>
                  <a:prstGeom prst="rect">
                    <a:avLst/>
                  </a:prstGeom>
                  <a:noFill/>
                </p:spPr>
                <p:txBody>
                  <a:bodyPr wrap="square" rtlCol="0">
                    <a:spAutoFit/>
                  </a:bodyPr>
                  <a:lstStyle/>
                  <a:p>
                    <a:pPr algn="ctr"/>
                    <a:endParaRPr lang="en-US" sz="1600" dirty="0">
                      <a:solidFill>
                        <a:schemeClr val="bg1"/>
                      </a:solidFill>
                      <a:latin typeface="DAGGERSQUARE" pitchFamily="50" charset="0"/>
                    </a:endParaRPr>
                  </a:p>
                </p:txBody>
              </p:sp>
              <p:sp>
                <p:nvSpPr>
                  <p:cNvPr id="182" name="TextBox 181">
                    <a:extLst>
                      <a:ext uri="{FF2B5EF4-FFF2-40B4-BE49-F238E27FC236}">
                        <a16:creationId xmlns:a16="http://schemas.microsoft.com/office/drawing/2014/main" id="{B882F211-3381-4614-9C5B-5BC5D9A309C1}"/>
                      </a:ext>
                    </a:extLst>
                  </p:cNvPr>
                  <p:cNvSpPr txBox="1"/>
                  <p:nvPr/>
                </p:nvSpPr>
                <p:spPr>
                  <a:xfrm>
                    <a:off x="5917978" y="5020972"/>
                    <a:ext cx="270356" cy="338554"/>
                  </a:xfrm>
                  <a:prstGeom prst="rect">
                    <a:avLst/>
                  </a:prstGeom>
                  <a:noFill/>
                </p:spPr>
                <p:txBody>
                  <a:bodyPr wrap="square" rtlCol="0">
                    <a:spAutoFit/>
                  </a:bodyPr>
                  <a:lstStyle/>
                  <a:p>
                    <a:pPr algn="ctr"/>
                    <a:endParaRPr lang="en-US" sz="1600" dirty="0">
                      <a:solidFill>
                        <a:schemeClr val="bg1"/>
                      </a:solidFill>
                      <a:latin typeface="DAGGERSQUARE" pitchFamily="50" charset="0"/>
                    </a:endParaRPr>
                  </a:p>
                </p:txBody>
              </p:sp>
            </p:grpSp>
          </p:grpSp>
          <p:sp>
            <p:nvSpPr>
              <p:cNvPr id="28" name="TextBox 27">
                <a:extLst>
                  <a:ext uri="{FF2B5EF4-FFF2-40B4-BE49-F238E27FC236}">
                    <a16:creationId xmlns:a16="http://schemas.microsoft.com/office/drawing/2014/main" id="{FA5BF7DF-EA75-4D52-8E19-CCB73CCE88CF}"/>
                  </a:ext>
                </a:extLst>
              </p:cNvPr>
              <p:cNvSpPr txBox="1"/>
              <p:nvPr/>
            </p:nvSpPr>
            <p:spPr>
              <a:xfrm>
                <a:off x="1288942" y="489425"/>
                <a:ext cx="8868898" cy="4455963"/>
              </a:xfrm>
              <a:prstGeom prst="rect">
                <a:avLst/>
              </a:prstGeom>
              <a:noFill/>
            </p:spPr>
            <p:txBody>
              <a:bodyPr wrap="square" rtlCol="0">
                <a:spAutoFit/>
              </a:bodyPr>
              <a:lstStyle/>
              <a:p>
                <a:pPr algn="ctr">
                  <a:lnSpc>
                    <a:spcPct val="115000"/>
                  </a:lnSpc>
                  <a:spcAft>
                    <a:spcPts val="800"/>
                  </a:spcAft>
                </a:pPr>
                <a:r>
                  <a:rPr lang="en-US" sz="8800" b="1" i="1" dirty="0">
                    <a:solidFill>
                      <a:srgbClr val="FACDB0"/>
                    </a:solidFill>
                    <a:latin typeface="Calibri" panose="020F0502020204030204" pitchFamily="34" charset="0"/>
                    <a:ea typeface="Calibri" panose="020F0502020204030204" pitchFamily="34" charset="0"/>
                    <a:cs typeface="Calibri" panose="020F0502020204030204" pitchFamily="34" charset="0"/>
                  </a:rPr>
                  <a:t>DATA ORGANIZING</a:t>
                </a:r>
              </a:p>
              <a:p>
                <a:pPr algn="ctr">
                  <a:lnSpc>
                    <a:spcPct val="115000"/>
                  </a:lnSpc>
                  <a:spcAft>
                    <a:spcPts val="800"/>
                  </a:spcAft>
                </a:pPr>
                <a:endParaRPr lang="en-US" sz="4800" b="1" i="1" dirty="0">
                  <a:solidFill>
                    <a:srgbClr val="FACDB0"/>
                  </a:solidFill>
                  <a:latin typeface="Calibri" panose="020F0502020204030204" pitchFamily="34" charset="0"/>
                  <a:cs typeface="Calibri" panose="020F0502020204030204" pitchFamily="34" charset="0"/>
                </a:endParaRPr>
              </a:p>
              <a:p>
                <a:pPr algn="ctr">
                  <a:lnSpc>
                    <a:spcPct val="115000"/>
                  </a:lnSpc>
                  <a:spcAft>
                    <a:spcPts val="800"/>
                  </a:spcAft>
                </a:pPr>
                <a:endParaRPr lang="en-US" sz="4800" b="1" i="1" dirty="0">
                  <a:solidFill>
                    <a:srgbClr val="FACDB0"/>
                  </a:solidFill>
                  <a:latin typeface="Calibri" panose="020F0502020204030204" pitchFamily="34" charset="0"/>
                  <a:cs typeface="Calibri" panose="020F0502020204030204" pitchFamily="34" charset="0"/>
                </a:endParaRPr>
              </a:p>
              <a:p>
                <a:pPr algn="ctr">
                  <a:lnSpc>
                    <a:spcPct val="115000"/>
                  </a:lnSpc>
                  <a:spcAft>
                    <a:spcPts val="800"/>
                  </a:spcAft>
                </a:pPr>
                <a:endParaRPr lang="en-US" sz="4800" b="1" i="1" dirty="0">
                  <a:solidFill>
                    <a:srgbClr val="FACDB0"/>
                  </a:solidFill>
                </a:endParaRPr>
              </a:p>
            </p:txBody>
          </p:sp>
        </p:grpSp>
        <p:graphicFrame>
          <p:nvGraphicFramePr>
            <p:cNvPr id="248" name="Diagram 247">
              <a:extLst>
                <a:ext uri="{FF2B5EF4-FFF2-40B4-BE49-F238E27FC236}">
                  <a16:creationId xmlns:a16="http://schemas.microsoft.com/office/drawing/2014/main" id="{D97DFDE5-609C-445D-A22E-E675B46C81B6}"/>
                </a:ext>
              </a:extLst>
            </p:cNvPr>
            <p:cNvGraphicFramePr/>
            <p:nvPr>
              <p:extLst>
                <p:ext uri="{D42A27DB-BD31-4B8C-83A1-F6EECF244321}">
                  <p14:modId xmlns:p14="http://schemas.microsoft.com/office/powerpoint/2010/main" val="1094287982"/>
                </p:ext>
              </p:extLst>
            </p:nvPr>
          </p:nvGraphicFramePr>
          <p:xfrm>
            <a:off x="2486182" y="2198768"/>
            <a:ext cx="6330950" cy="3497785"/>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pSp>
      <p:grpSp>
        <p:nvGrpSpPr>
          <p:cNvPr id="253" name="Group 252">
            <a:extLst>
              <a:ext uri="{FF2B5EF4-FFF2-40B4-BE49-F238E27FC236}">
                <a16:creationId xmlns:a16="http://schemas.microsoft.com/office/drawing/2014/main" id="{04C01AE4-A785-4F06-87F0-C2F7E27BA013}"/>
              </a:ext>
            </a:extLst>
          </p:cNvPr>
          <p:cNvGrpSpPr/>
          <p:nvPr/>
        </p:nvGrpSpPr>
        <p:grpSpPr>
          <a:xfrm>
            <a:off x="-9733762" y="-113882"/>
            <a:ext cx="11036200" cy="6971882"/>
            <a:chOff x="-7108784" y="44376"/>
            <a:chExt cx="11036200" cy="6971882"/>
          </a:xfrm>
        </p:grpSpPr>
        <p:grpSp>
          <p:nvGrpSpPr>
            <p:cNvPr id="252" name="Group 251">
              <a:extLst>
                <a:ext uri="{FF2B5EF4-FFF2-40B4-BE49-F238E27FC236}">
                  <a16:creationId xmlns:a16="http://schemas.microsoft.com/office/drawing/2014/main" id="{80F8954A-A91D-4FC9-994C-2001BE357EC9}"/>
                </a:ext>
              </a:extLst>
            </p:cNvPr>
            <p:cNvGrpSpPr/>
            <p:nvPr/>
          </p:nvGrpSpPr>
          <p:grpSpPr>
            <a:xfrm>
              <a:off x="-7108784" y="44376"/>
              <a:ext cx="11036200" cy="6971882"/>
              <a:chOff x="-7108784" y="44376"/>
              <a:chExt cx="11036200" cy="6971882"/>
            </a:xfrm>
          </p:grpSpPr>
          <p:grpSp>
            <p:nvGrpSpPr>
              <p:cNvPr id="30" name="Group 29">
                <a:extLst>
                  <a:ext uri="{FF2B5EF4-FFF2-40B4-BE49-F238E27FC236}">
                    <a16:creationId xmlns:a16="http://schemas.microsoft.com/office/drawing/2014/main" id="{A1A911D1-2939-4C61-9809-8BFB85C5A363}"/>
                  </a:ext>
                </a:extLst>
              </p:cNvPr>
              <p:cNvGrpSpPr/>
              <p:nvPr/>
            </p:nvGrpSpPr>
            <p:grpSpPr>
              <a:xfrm>
                <a:off x="-7108784" y="158258"/>
                <a:ext cx="11036200" cy="6858000"/>
                <a:chOff x="-7429500" y="0"/>
                <a:chExt cx="10711167" cy="6858000"/>
              </a:xfrm>
              <a:effectLst>
                <a:outerShdw blurRad="254000" dist="88900" algn="l" rotWithShape="0">
                  <a:prstClr val="black">
                    <a:alpha val="51000"/>
                  </a:prstClr>
                </a:outerShdw>
              </a:effectLst>
            </p:grpSpPr>
            <p:sp>
              <p:nvSpPr>
                <p:cNvPr id="9" name="Rectangle 8">
                  <a:extLst>
                    <a:ext uri="{FF2B5EF4-FFF2-40B4-BE49-F238E27FC236}">
                      <a16:creationId xmlns:a16="http://schemas.microsoft.com/office/drawing/2014/main" id="{10F7110D-033F-4AB8-9FBD-9DF1B764437D}"/>
                    </a:ext>
                  </a:extLst>
                </p:cNvPr>
                <p:cNvSpPr/>
                <p:nvPr/>
              </p:nvSpPr>
              <p:spPr>
                <a:xfrm>
                  <a:off x="-7429500" y="0"/>
                  <a:ext cx="9848850" cy="6858000"/>
                </a:xfrm>
                <a:prstGeom prst="rect">
                  <a:avLst/>
                </a:prstGeom>
                <a:solidFill>
                  <a:srgbClr val="FF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3AD618C5-74EF-4A13-A920-A5BE5528C742}"/>
                    </a:ext>
                  </a:extLst>
                </p:cNvPr>
                <p:cNvGrpSpPr/>
                <p:nvPr/>
              </p:nvGrpSpPr>
              <p:grpSpPr>
                <a:xfrm>
                  <a:off x="2400604" y="3187593"/>
                  <a:ext cx="881063" cy="923330"/>
                  <a:chOff x="8382304" y="5206839"/>
                  <a:chExt cx="881063" cy="923330"/>
                </a:xfrm>
              </p:grpSpPr>
              <p:sp>
                <p:nvSpPr>
                  <p:cNvPr id="19" name="Rectangle: Top Corners Rounded 18">
                    <a:extLst>
                      <a:ext uri="{FF2B5EF4-FFF2-40B4-BE49-F238E27FC236}">
                        <a16:creationId xmlns:a16="http://schemas.microsoft.com/office/drawing/2014/main" id="{350D83EA-93F0-4DDF-BE90-1EACDD67FD65}"/>
                      </a:ext>
                    </a:extLst>
                  </p:cNvPr>
                  <p:cNvSpPr/>
                  <p:nvPr/>
                </p:nvSpPr>
                <p:spPr>
                  <a:xfrm rot="5400000">
                    <a:off x="8381957" y="5209101"/>
                    <a:ext cx="881757" cy="881063"/>
                  </a:xfrm>
                  <a:prstGeom prst="round2SameRect">
                    <a:avLst/>
                  </a:prstGeom>
                  <a:solidFill>
                    <a:srgbClr val="FF4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6BB9079-0F05-4D11-97F8-25F7CB504DD7}"/>
                      </a:ext>
                    </a:extLst>
                  </p:cNvPr>
                  <p:cNvSpPr txBox="1"/>
                  <p:nvPr/>
                </p:nvSpPr>
                <p:spPr>
                  <a:xfrm>
                    <a:off x="8511360" y="5206839"/>
                    <a:ext cx="674370" cy="923330"/>
                  </a:xfrm>
                  <a:prstGeom prst="rect">
                    <a:avLst/>
                  </a:prstGeom>
                  <a:noFill/>
                </p:spPr>
                <p:txBody>
                  <a:bodyPr wrap="square" rtlCol="0">
                    <a:spAutoFit/>
                  </a:bodyPr>
                  <a:lstStyle/>
                  <a:p>
                    <a:pPr algn="ctr"/>
                    <a:r>
                      <a:rPr lang="en-US" sz="5400" b="1" dirty="0">
                        <a:solidFill>
                          <a:srgbClr val="FC9D99"/>
                        </a:solidFill>
                        <a:latin typeface="DAGGERSQUARE" pitchFamily="50" charset="0"/>
                      </a:rPr>
                      <a:t>D</a:t>
                    </a:r>
                  </a:p>
                </p:txBody>
              </p:sp>
            </p:grpSp>
          </p:grpSp>
          <p:sp>
            <p:nvSpPr>
              <p:cNvPr id="250" name="TextBox 249">
                <a:extLst>
                  <a:ext uri="{FF2B5EF4-FFF2-40B4-BE49-F238E27FC236}">
                    <a16:creationId xmlns:a16="http://schemas.microsoft.com/office/drawing/2014/main" id="{4B12E437-77E3-40EA-838B-EE1432DEABEE}"/>
                  </a:ext>
                </a:extLst>
              </p:cNvPr>
              <p:cNvSpPr txBox="1"/>
              <p:nvPr/>
            </p:nvSpPr>
            <p:spPr>
              <a:xfrm>
                <a:off x="-6082237" y="44376"/>
                <a:ext cx="7648969" cy="1107996"/>
              </a:xfrm>
              <a:prstGeom prst="rect">
                <a:avLst/>
              </a:prstGeom>
              <a:noFill/>
            </p:spPr>
            <p:txBody>
              <a:bodyPr wrap="square" rtlCol="0">
                <a:spAutoFit/>
              </a:bodyPr>
              <a:lstStyle/>
              <a:p>
                <a:pPr algn="ctr"/>
                <a:r>
                  <a:rPr lang="en-US" sz="6600" b="1" i="1" dirty="0">
                    <a:solidFill>
                      <a:srgbClr val="FACDAE"/>
                    </a:solidFill>
                  </a:rPr>
                  <a:t>TRADING SYSTEMS</a:t>
                </a:r>
              </a:p>
            </p:txBody>
          </p:sp>
        </p:grpSp>
        <p:graphicFrame>
          <p:nvGraphicFramePr>
            <p:cNvPr id="251" name="Diagram 250">
              <a:extLst>
                <a:ext uri="{FF2B5EF4-FFF2-40B4-BE49-F238E27FC236}">
                  <a16:creationId xmlns:a16="http://schemas.microsoft.com/office/drawing/2014/main" id="{320B1355-68E8-489E-92FC-67B10FF98D86}"/>
                </a:ext>
              </a:extLst>
            </p:cNvPr>
            <p:cNvGraphicFramePr/>
            <p:nvPr>
              <p:extLst>
                <p:ext uri="{D42A27DB-BD31-4B8C-83A1-F6EECF244321}">
                  <p14:modId xmlns:p14="http://schemas.microsoft.com/office/powerpoint/2010/main" val="3073461412"/>
                </p:ext>
              </p:extLst>
            </p:nvPr>
          </p:nvGraphicFramePr>
          <p:xfrm>
            <a:off x="-5353252" y="1756755"/>
            <a:ext cx="7100176" cy="48201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pSp>
      <p:grpSp>
        <p:nvGrpSpPr>
          <p:cNvPr id="70" name="Group 69">
            <a:extLst>
              <a:ext uri="{FF2B5EF4-FFF2-40B4-BE49-F238E27FC236}">
                <a16:creationId xmlns:a16="http://schemas.microsoft.com/office/drawing/2014/main" id="{96F7904C-1365-40D7-84E3-8D494A724161}"/>
              </a:ext>
            </a:extLst>
          </p:cNvPr>
          <p:cNvGrpSpPr/>
          <p:nvPr/>
        </p:nvGrpSpPr>
        <p:grpSpPr>
          <a:xfrm>
            <a:off x="-10597887" y="-49601"/>
            <a:ext cx="11035337" cy="6877050"/>
            <a:chOff x="-7108784" y="139208"/>
            <a:chExt cx="11035337" cy="6877050"/>
          </a:xfrm>
          <a:solidFill>
            <a:schemeClr val="accent2">
              <a:lumMod val="60000"/>
              <a:lumOff val="40000"/>
            </a:schemeClr>
          </a:solidFill>
        </p:grpSpPr>
        <p:grpSp>
          <p:nvGrpSpPr>
            <p:cNvPr id="71" name="Group 70">
              <a:extLst>
                <a:ext uri="{FF2B5EF4-FFF2-40B4-BE49-F238E27FC236}">
                  <a16:creationId xmlns:a16="http://schemas.microsoft.com/office/drawing/2014/main" id="{482259DB-306B-4564-A02A-49122E422FA0}"/>
                </a:ext>
              </a:extLst>
            </p:cNvPr>
            <p:cNvGrpSpPr/>
            <p:nvPr/>
          </p:nvGrpSpPr>
          <p:grpSpPr>
            <a:xfrm>
              <a:off x="-7108784" y="139208"/>
              <a:ext cx="11035337" cy="6877050"/>
              <a:chOff x="-7108784" y="139208"/>
              <a:chExt cx="11035337" cy="6877050"/>
            </a:xfrm>
            <a:grpFill/>
          </p:grpSpPr>
          <p:grpSp>
            <p:nvGrpSpPr>
              <p:cNvPr id="73" name="Group 72">
                <a:extLst>
                  <a:ext uri="{FF2B5EF4-FFF2-40B4-BE49-F238E27FC236}">
                    <a16:creationId xmlns:a16="http://schemas.microsoft.com/office/drawing/2014/main" id="{53843EE1-4C76-4F03-AF57-979FCD94D779}"/>
                  </a:ext>
                </a:extLst>
              </p:cNvPr>
              <p:cNvGrpSpPr/>
              <p:nvPr/>
            </p:nvGrpSpPr>
            <p:grpSpPr>
              <a:xfrm>
                <a:off x="-7108784" y="158258"/>
                <a:ext cx="11035337" cy="6858000"/>
                <a:chOff x="-7429500" y="0"/>
                <a:chExt cx="10710329" cy="6858000"/>
              </a:xfrm>
              <a:grpFill/>
              <a:effectLst>
                <a:outerShdw blurRad="254000" dist="88900" algn="l" rotWithShape="0">
                  <a:prstClr val="black">
                    <a:alpha val="51000"/>
                  </a:prstClr>
                </a:outerShdw>
              </a:effectLst>
            </p:grpSpPr>
            <p:sp>
              <p:nvSpPr>
                <p:cNvPr id="75" name="Rectangle 74">
                  <a:extLst>
                    <a:ext uri="{FF2B5EF4-FFF2-40B4-BE49-F238E27FC236}">
                      <a16:creationId xmlns:a16="http://schemas.microsoft.com/office/drawing/2014/main" id="{D622B48B-3168-4F39-B892-CC535748ECB4}"/>
                    </a:ext>
                  </a:extLst>
                </p:cNvPr>
                <p:cNvSpPr/>
                <p:nvPr/>
              </p:nvSpPr>
              <p:spPr>
                <a:xfrm>
                  <a:off x="-7429500" y="0"/>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6" name="Group 75">
                  <a:extLst>
                    <a:ext uri="{FF2B5EF4-FFF2-40B4-BE49-F238E27FC236}">
                      <a16:creationId xmlns:a16="http://schemas.microsoft.com/office/drawing/2014/main" id="{83225B76-4FF6-40FD-8EEE-FC3B4979CF3E}"/>
                    </a:ext>
                  </a:extLst>
                </p:cNvPr>
                <p:cNvGrpSpPr/>
                <p:nvPr/>
              </p:nvGrpSpPr>
              <p:grpSpPr>
                <a:xfrm>
                  <a:off x="2399766" y="2437581"/>
                  <a:ext cx="881063" cy="923330"/>
                  <a:chOff x="8381466" y="4456827"/>
                  <a:chExt cx="881063" cy="923330"/>
                </a:xfrm>
                <a:grpFill/>
              </p:grpSpPr>
              <p:sp>
                <p:nvSpPr>
                  <p:cNvPr id="77" name="Rectangle: Top Corners Rounded 76">
                    <a:extLst>
                      <a:ext uri="{FF2B5EF4-FFF2-40B4-BE49-F238E27FC236}">
                        <a16:creationId xmlns:a16="http://schemas.microsoft.com/office/drawing/2014/main" id="{2FEA015C-D1DC-44EB-9DB1-41D20AD08C5E}"/>
                      </a:ext>
                    </a:extLst>
                  </p:cNvPr>
                  <p:cNvSpPr/>
                  <p:nvPr/>
                </p:nvSpPr>
                <p:spPr>
                  <a:xfrm rot="5400000">
                    <a:off x="8381119" y="4466737"/>
                    <a:ext cx="881757" cy="881063"/>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3D7C7CBB-7E1C-447A-808E-8B0DEB2C74D6}"/>
                      </a:ext>
                    </a:extLst>
                  </p:cNvPr>
                  <p:cNvSpPr txBox="1"/>
                  <p:nvPr/>
                </p:nvSpPr>
                <p:spPr>
                  <a:xfrm>
                    <a:off x="8531842" y="4456827"/>
                    <a:ext cx="674370" cy="923330"/>
                  </a:xfrm>
                  <a:prstGeom prst="rect">
                    <a:avLst/>
                  </a:prstGeom>
                  <a:noFill/>
                </p:spPr>
                <p:txBody>
                  <a:bodyPr wrap="square" rtlCol="0">
                    <a:spAutoFit/>
                  </a:bodyPr>
                  <a:lstStyle/>
                  <a:p>
                    <a:pPr algn="ctr"/>
                    <a:r>
                      <a:rPr lang="en-US" sz="5300" b="1" dirty="0">
                        <a:solidFill>
                          <a:schemeClr val="accent2">
                            <a:lumMod val="75000"/>
                          </a:schemeClr>
                        </a:solidFill>
                        <a:latin typeface="DAGGERSQUARE" pitchFamily="50" charset="0"/>
                      </a:rPr>
                      <a:t>E</a:t>
                    </a:r>
                  </a:p>
                </p:txBody>
              </p:sp>
            </p:grpSp>
          </p:grpSp>
          <p:sp>
            <p:nvSpPr>
              <p:cNvPr id="74" name="TextBox 73">
                <a:extLst>
                  <a:ext uri="{FF2B5EF4-FFF2-40B4-BE49-F238E27FC236}">
                    <a16:creationId xmlns:a16="http://schemas.microsoft.com/office/drawing/2014/main" id="{B7A97EEB-CFA1-4FCD-9047-6B82D0DF39C4}"/>
                  </a:ext>
                </a:extLst>
              </p:cNvPr>
              <p:cNvSpPr txBox="1"/>
              <p:nvPr/>
            </p:nvSpPr>
            <p:spPr>
              <a:xfrm>
                <a:off x="-6065628" y="139208"/>
                <a:ext cx="7648969" cy="2123658"/>
              </a:xfrm>
              <a:prstGeom prst="rect">
                <a:avLst/>
              </a:prstGeom>
              <a:noFill/>
            </p:spPr>
            <p:txBody>
              <a:bodyPr wrap="square" rtlCol="0">
                <a:spAutoFit/>
              </a:bodyPr>
              <a:lstStyle/>
              <a:p>
                <a:pPr algn="ctr"/>
                <a:r>
                  <a:rPr lang="en-US" sz="6600" b="1" i="1" dirty="0">
                    <a:solidFill>
                      <a:srgbClr val="FACDAE"/>
                    </a:solidFill>
                  </a:rPr>
                  <a:t>TRADING ALGORITHM</a:t>
                </a:r>
              </a:p>
            </p:txBody>
          </p:sp>
        </p:grpSp>
        <p:graphicFrame>
          <p:nvGraphicFramePr>
            <p:cNvPr id="72" name="Diagram 71">
              <a:extLst>
                <a:ext uri="{FF2B5EF4-FFF2-40B4-BE49-F238E27FC236}">
                  <a16:creationId xmlns:a16="http://schemas.microsoft.com/office/drawing/2014/main" id="{F8C177DF-5091-4F46-BE48-A84D8420E0D8}"/>
                </a:ext>
              </a:extLst>
            </p:cNvPr>
            <p:cNvGraphicFramePr/>
            <p:nvPr>
              <p:extLst>
                <p:ext uri="{D42A27DB-BD31-4B8C-83A1-F6EECF244321}">
                  <p14:modId xmlns:p14="http://schemas.microsoft.com/office/powerpoint/2010/main" val="4002112639"/>
                </p:ext>
              </p:extLst>
            </p:nvPr>
          </p:nvGraphicFramePr>
          <p:xfrm>
            <a:off x="-5353252" y="1756755"/>
            <a:ext cx="7100176" cy="4820100"/>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grpSp>
      <p:grpSp>
        <p:nvGrpSpPr>
          <p:cNvPr id="57" name="Group 56">
            <a:extLst>
              <a:ext uri="{FF2B5EF4-FFF2-40B4-BE49-F238E27FC236}">
                <a16:creationId xmlns:a16="http://schemas.microsoft.com/office/drawing/2014/main" id="{1F8E5823-0244-4DFB-AAFB-953486BE89BA}"/>
              </a:ext>
            </a:extLst>
          </p:cNvPr>
          <p:cNvGrpSpPr/>
          <p:nvPr/>
        </p:nvGrpSpPr>
        <p:grpSpPr>
          <a:xfrm>
            <a:off x="-11695072" y="-62810"/>
            <a:ext cx="11239424" cy="7044577"/>
            <a:chOff x="-12023904" y="-167527"/>
            <a:chExt cx="11239424" cy="7044577"/>
          </a:xfrm>
        </p:grpSpPr>
        <p:grpSp>
          <p:nvGrpSpPr>
            <p:cNvPr id="56" name="Group 55">
              <a:extLst>
                <a:ext uri="{FF2B5EF4-FFF2-40B4-BE49-F238E27FC236}">
                  <a16:creationId xmlns:a16="http://schemas.microsoft.com/office/drawing/2014/main" id="{01BED8C9-98F1-4CE7-9FEA-FC5C8AA980ED}"/>
                </a:ext>
              </a:extLst>
            </p:cNvPr>
            <p:cNvGrpSpPr/>
            <p:nvPr/>
          </p:nvGrpSpPr>
          <p:grpSpPr>
            <a:xfrm>
              <a:off x="-12023904" y="-167527"/>
              <a:ext cx="11239424" cy="7044577"/>
              <a:chOff x="-12023904" y="-167527"/>
              <a:chExt cx="11239424" cy="7044577"/>
            </a:xfrm>
          </p:grpSpPr>
          <p:grpSp>
            <p:nvGrpSpPr>
              <p:cNvPr id="89" name="Group 88">
                <a:extLst>
                  <a:ext uri="{FF2B5EF4-FFF2-40B4-BE49-F238E27FC236}">
                    <a16:creationId xmlns:a16="http://schemas.microsoft.com/office/drawing/2014/main" id="{8EEFEF10-E8C2-4E59-A775-637E1F485F08}"/>
                  </a:ext>
                </a:extLst>
              </p:cNvPr>
              <p:cNvGrpSpPr/>
              <p:nvPr/>
            </p:nvGrpSpPr>
            <p:grpSpPr>
              <a:xfrm>
                <a:off x="-11546015" y="-167527"/>
                <a:ext cx="10761535" cy="7044577"/>
                <a:chOff x="-7108784" y="99379"/>
                <a:chExt cx="11034445" cy="6916880"/>
              </a:xfrm>
              <a:solidFill>
                <a:schemeClr val="accent2"/>
              </a:solidFill>
            </p:grpSpPr>
            <p:grpSp>
              <p:nvGrpSpPr>
                <p:cNvPr id="90" name="Group 89">
                  <a:extLst>
                    <a:ext uri="{FF2B5EF4-FFF2-40B4-BE49-F238E27FC236}">
                      <a16:creationId xmlns:a16="http://schemas.microsoft.com/office/drawing/2014/main" id="{274EDDB0-127E-47CC-AAF5-C704226D977E}"/>
                    </a:ext>
                  </a:extLst>
                </p:cNvPr>
                <p:cNvGrpSpPr/>
                <p:nvPr/>
              </p:nvGrpSpPr>
              <p:grpSpPr>
                <a:xfrm>
                  <a:off x="-7108784" y="158259"/>
                  <a:ext cx="11034445" cy="6858000"/>
                  <a:chOff x="-7429500" y="1"/>
                  <a:chExt cx="10709464" cy="6858000"/>
                </a:xfrm>
                <a:grpFill/>
                <a:effectLst>
                  <a:outerShdw blurRad="254000" dist="88900" algn="l" rotWithShape="0">
                    <a:prstClr val="black">
                      <a:alpha val="51000"/>
                    </a:prstClr>
                  </a:outerShdw>
                </a:effectLst>
              </p:grpSpPr>
              <p:sp>
                <p:nvSpPr>
                  <p:cNvPr id="92" name="Rectangle 91">
                    <a:extLst>
                      <a:ext uri="{FF2B5EF4-FFF2-40B4-BE49-F238E27FC236}">
                        <a16:creationId xmlns:a16="http://schemas.microsoft.com/office/drawing/2014/main" id="{3B6FF5B1-5284-42F2-89D8-43E183DE361F}"/>
                      </a:ext>
                    </a:extLst>
                  </p:cNvPr>
                  <p:cNvSpPr/>
                  <p:nvPr/>
                </p:nvSpPr>
                <p:spPr>
                  <a:xfrm>
                    <a:off x="-7429500" y="1"/>
                    <a:ext cx="984885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3" name="Group 92">
                    <a:extLst>
                      <a:ext uri="{FF2B5EF4-FFF2-40B4-BE49-F238E27FC236}">
                        <a16:creationId xmlns:a16="http://schemas.microsoft.com/office/drawing/2014/main" id="{AE0D675B-D0AF-4685-902E-61719409E343}"/>
                      </a:ext>
                    </a:extLst>
                  </p:cNvPr>
                  <p:cNvGrpSpPr/>
                  <p:nvPr/>
                </p:nvGrpSpPr>
                <p:grpSpPr>
                  <a:xfrm>
                    <a:off x="2398901" y="1383932"/>
                    <a:ext cx="881063" cy="967660"/>
                    <a:chOff x="8380601" y="3403178"/>
                    <a:chExt cx="881063" cy="967660"/>
                  </a:xfrm>
                  <a:grpFill/>
                </p:grpSpPr>
                <p:sp>
                  <p:nvSpPr>
                    <p:cNvPr id="94" name="Rectangle: Top Corners Rounded 93">
                      <a:extLst>
                        <a:ext uri="{FF2B5EF4-FFF2-40B4-BE49-F238E27FC236}">
                          <a16:creationId xmlns:a16="http://schemas.microsoft.com/office/drawing/2014/main" id="{64E4D2EC-2AA9-4671-9836-1345FFBE9939}"/>
                        </a:ext>
                      </a:extLst>
                    </p:cNvPr>
                    <p:cNvSpPr/>
                    <p:nvPr/>
                  </p:nvSpPr>
                  <p:spPr>
                    <a:xfrm rot="5400000">
                      <a:off x="8380254" y="3489428"/>
                      <a:ext cx="881757" cy="881063"/>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68F9FA5B-971E-4D5C-B87D-5AD66E01BED3}"/>
                        </a:ext>
                      </a:extLst>
                    </p:cNvPr>
                    <p:cNvSpPr txBox="1"/>
                    <p:nvPr/>
                  </p:nvSpPr>
                  <p:spPr>
                    <a:xfrm>
                      <a:off x="8426526" y="3403178"/>
                      <a:ext cx="674370" cy="923330"/>
                    </a:xfrm>
                    <a:prstGeom prst="rect">
                      <a:avLst/>
                    </a:prstGeom>
                    <a:noFill/>
                  </p:spPr>
                  <p:txBody>
                    <a:bodyPr wrap="square" rtlCol="0">
                      <a:spAutoFit/>
                    </a:bodyPr>
                    <a:lstStyle/>
                    <a:p>
                      <a:pPr algn="ctr"/>
                      <a:r>
                        <a:rPr lang="en-US" sz="5300" b="1" dirty="0">
                          <a:solidFill>
                            <a:srgbClr val="FACDB0"/>
                          </a:solidFill>
                          <a:latin typeface="DAGGERSQUARE" pitchFamily="50" charset="0"/>
                        </a:rPr>
                        <a:t>F</a:t>
                      </a:r>
                    </a:p>
                  </p:txBody>
                </p:sp>
              </p:grpSp>
            </p:grpSp>
            <p:sp>
              <p:nvSpPr>
                <p:cNvPr id="91" name="TextBox 90">
                  <a:extLst>
                    <a:ext uri="{FF2B5EF4-FFF2-40B4-BE49-F238E27FC236}">
                      <a16:creationId xmlns:a16="http://schemas.microsoft.com/office/drawing/2014/main" id="{57698580-3F63-4B69-A3DC-651E7E49A49A}"/>
                    </a:ext>
                  </a:extLst>
                </p:cNvPr>
                <p:cNvSpPr txBox="1"/>
                <p:nvPr/>
              </p:nvSpPr>
              <p:spPr>
                <a:xfrm>
                  <a:off x="-6065628" y="99379"/>
                  <a:ext cx="8719164" cy="1722525"/>
                </a:xfrm>
                <a:prstGeom prst="rect">
                  <a:avLst/>
                </a:prstGeom>
                <a:noFill/>
              </p:spPr>
              <p:txBody>
                <a:bodyPr wrap="square" rtlCol="0">
                  <a:spAutoFit/>
                </a:bodyPr>
                <a:lstStyle/>
                <a:p>
                  <a:pPr algn="ctr"/>
                  <a:r>
                    <a:rPr lang="en-US" sz="5400" b="1" i="1" dirty="0">
                      <a:solidFill>
                        <a:srgbClr val="FACDAE"/>
                      </a:solidFill>
                    </a:rPr>
                    <a:t>COMPARISION BEWTEEN AI AND MACHINE LEARNING</a:t>
                  </a:r>
                </a:p>
              </p:txBody>
            </p:sp>
          </p:grpSp>
          <p:grpSp>
            <p:nvGrpSpPr>
              <p:cNvPr id="55" name="Group 54">
                <a:extLst>
                  <a:ext uri="{FF2B5EF4-FFF2-40B4-BE49-F238E27FC236}">
                    <a16:creationId xmlns:a16="http://schemas.microsoft.com/office/drawing/2014/main" id="{AD1A6768-8E1C-4C48-8980-CD60AB35ACAD}"/>
                  </a:ext>
                </a:extLst>
              </p:cNvPr>
              <p:cNvGrpSpPr/>
              <p:nvPr/>
            </p:nvGrpSpPr>
            <p:grpSpPr>
              <a:xfrm>
                <a:off x="-12023904" y="1708206"/>
                <a:ext cx="5583404" cy="4955891"/>
                <a:chOff x="-12175991" y="1708598"/>
                <a:chExt cx="5583404" cy="4955891"/>
              </a:xfrm>
            </p:grpSpPr>
            <p:graphicFrame>
              <p:nvGraphicFramePr>
                <p:cNvPr id="41" name="Diagram 40">
                  <a:extLst>
                    <a:ext uri="{FF2B5EF4-FFF2-40B4-BE49-F238E27FC236}">
                      <a16:creationId xmlns:a16="http://schemas.microsoft.com/office/drawing/2014/main" id="{5511195E-5BA5-46AB-8E1F-DBF105D1B31E}"/>
                    </a:ext>
                  </a:extLst>
                </p:cNvPr>
                <p:cNvGraphicFramePr/>
                <p:nvPr>
                  <p:extLst>
                    <p:ext uri="{D42A27DB-BD31-4B8C-83A1-F6EECF244321}">
                      <p14:modId xmlns:p14="http://schemas.microsoft.com/office/powerpoint/2010/main" val="2160689191"/>
                    </p:ext>
                  </p:extLst>
                </p:nvPr>
              </p:nvGraphicFramePr>
              <p:xfrm>
                <a:off x="-12175991" y="2198895"/>
                <a:ext cx="5583404" cy="4465594"/>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sp>
              <p:nvSpPr>
                <p:cNvPr id="43" name="TextBox 42">
                  <a:extLst>
                    <a:ext uri="{FF2B5EF4-FFF2-40B4-BE49-F238E27FC236}">
                      <a16:creationId xmlns:a16="http://schemas.microsoft.com/office/drawing/2014/main" id="{E364B540-899B-41EA-B9A7-454A4C6E000F}"/>
                    </a:ext>
                  </a:extLst>
                </p:cNvPr>
                <p:cNvSpPr txBox="1"/>
                <p:nvPr/>
              </p:nvSpPr>
              <p:spPr>
                <a:xfrm>
                  <a:off x="-10662404" y="1708598"/>
                  <a:ext cx="2851421" cy="461665"/>
                </a:xfrm>
                <a:prstGeom prst="rect">
                  <a:avLst/>
                </a:prstGeom>
                <a:noFill/>
              </p:spPr>
              <p:txBody>
                <a:bodyPr wrap="square" rtlCol="0">
                  <a:spAutoFit/>
                </a:bodyPr>
                <a:lstStyle/>
                <a:p>
                  <a:r>
                    <a:rPr lang="en-US" sz="2400" b="1" dirty="0">
                      <a:solidFill>
                        <a:schemeClr val="bg1"/>
                      </a:solidFill>
                    </a:rPr>
                    <a:t>MACHINE LEARNING</a:t>
                  </a:r>
                </a:p>
              </p:txBody>
            </p:sp>
          </p:grpSp>
        </p:grpSp>
        <p:grpSp>
          <p:nvGrpSpPr>
            <p:cNvPr id="54" name="Group 53">
              <a:extLst>
                <a:ext uri="{FF2B5EF4-FFF2-40B4-BE49-F238E27FC236}">
                  <a16:creationId xmlns:a16="http://schemas.microsoft.com/office/drawing/2014/main" id="{551D8D6C-05C6-41DA-B223-C5257167E13C}"/>
                </a:ext>
              </a:extLst>
            </p:cNvPr>
            <p:cNvGrpSpPr/>
            <p:nvPr/>
          </p:nvGrpSpPr>
          <p:grpSpPr>
            <a:xfrm>
              <a:off x="-6997361" y="1663178"/>
              <a:ext cx="5603609" cy="5080622"/>
              <a:chOff x="-7169679" y="1663897"/>
              <a:chExt cx="5603609" cy="5080622"/>
            </a:xfrm>
          </p:grpSpPr>
          <p:graphicFrame>
            <p:nvGraphicFramePr>
              <p:cNvPr id="42" name="Diagram 41">
                <a:extLst>
                  <a:ext uri="{FF2B5EF4-FFF2-40B4-BE49-F238E27FC236}">
                    <a16:creationId xmlns:a16="http://schemas.microsoft.com/office/drawing/2014/main" id="{C8F3FC2D-C6E9-4D39-B742-2FE5BAFF9514}"/>
                  </a:ext>
                </a:extLst>
              </p:cNvPr>
              <p:cNvGraphicFramePr/>
              <p:nvPr>
                <p:extLst>
                  <p:ext uri="{D42A27DB-BD31-4B8C-83A1-F6EECF244321}">
                    <p14:modId xmlns:p14="http://schemas.microsoft.com/office/powerpoint/2010/main" val="3462036953"/>
                  </p:ext>
                </p:extLst>
              </p:nvPr>
            </p:nvGraphicFramePr>
            <p:xfrm>
              <a:off x="-7169679" y="2111271"/>
              <a:ext cx="5603609" cy="4633248"/>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p:sp>
            <p:nvSpPr>
              <p:cNvPr id="108" name="TextBox 107">
                <a:extLst>
                  <a:ext uri="{FF2B5EF4-FFF2-40B4-BE49-F238E27FC236}">
                    <a16:creationId xmlns:a16="http://schemas.microsoft.com/office/drawing/2014/main" id="{233EBB30-3F5E-4DE1-AED3-681C85A50E5C}"/>
                  </a:ext>
                </a:extLst>
              </p:cNvPr>
              <p:cNvSpPr txBox="1"/>
              <p:nvPr/>
            </p:nvSpPr>
            <p:spPr>
              <a:xfrm>
                <a:off x="-5017851" y="1663897"/>
                <a:ext cx="1610199" cy="461665"/>
              </a:xfrm>
              <a:prstGeom prst="rect">
                <a:avLst/>
              </a:prstGeom>
              <a:noFill/>
            </p:spPr>
            <p:txBody>
              <a:bodyPr wrap="square">
                <a:spAutoFit/>
              </a:bodyPr>
              <a:lstStyle/>
              <a:p>
                <a:r>
                  <a:rPr lang="en-US" sz="2400" b="1" dirty="0">
                    <a:solidFill>
                      <a:schemeClr val="bg1"/>
                    </a:solidFill>
                  </a:rPr>
                  <a:t>AI BASED</a:t>
                </a:r>
              </a:p>
            </p:txBody>
          </p:sp>
        </p:grpSp>
      </p:grpSp>
      <p:grpSp>
        <p:nvGrpSpPr>
          <p:cNvPr id="46" name="Group 45">
            <a:extLst>
              <a:ext uri="{FF2B5EF4-FFF2-40B4-BE49-F238E27FC236}">
                <a16:creationId xmlns:a16="http://schemas.microsoft.com/office/drawing/2014/main" id="{F269412D-D6C6-4EE3-B37C-0D99FD2AD068}"/>
              </a:ext>
            </a:extLst>
          </p:cNvPr>
          <p:cNvGrpSpPr/>
          <p:nvPr/>
        </p:nvGrpSpPr>
        <p:grpSpPr>
          <a:xfrm>
            <a:off x="-12029483" y="-2843"/>
            <a:ext cx="10726223" cy="6984610"/>
            <a:chOff x="-13086053" y="-14393"/>
            <a:chExt cx="10726223" cy="6984610"/>
          </a:xfrm>
        </p:grpSpPr>
        <p:grpSp>
          <p:nvGrpSpPr>
            <p:cNvPr id="122" name="Group 121">
              <a:extLst>
                <a:ext uri="{FF2B5EF4-FFF2-40B4-BE49-F238E27FC236}">
                  <a16:creationId xmlns:a16="http://schemas.microsoft.com/office/drawing/2014/main" id="{41C4A436-3FCC-4706-9DD7-338535AA0F1F}"/>
                </a:ext>
              </a:extLst>
            </p:cNvPr>
            <p:cNvGrpSpPr/>
            <p:nvPr/>
          </p:nvGrpSpPr>
          <p:grpSpPr>
            <a:xfrm>
              <a:off x="-13086053" y="-14393"/>
              <a:ext cx="10726223" cy="6984610"/>
              <a:chOff x="-7108784" y="158259"/>
              <a:chExt cx="10998237" cy="6858000"/>
            </a:xfrm>
            <a:solidFill>
              <a:srgbClr val="81458B"/>
            </a:solidFill>
          </p:grpSpPr>
          <p:grpSp>
            <p:nvGrpSpPr>
              <p:cNvPr id="123" name="Group 122">
                <a:extLst>
                  <a:ext uri="{FF2B5EF4-FFF2-40B4-BE49-F238E27FC236}">
                    <a16:creationId xmlns:a16="http://schemas.microsoft.com/office/drawing/2014/main" id="{946EFB84-E1ED-4DA2-A519-483C86D8620F}"/>
                  </a:ext>
                </a:extLst>
              </p:cNvPr>
              <p:cNvGrpSpPr/>
              <p:nvPr/>
            </p:nvGrpSpPr>
            <p:grpSpPr>
              <a:xfrm>
                <a:off x="-7108784" y="158259"/>
                <a:ext cx="10998237" cy="6858000"/>
                <a:chOff x="-7429500" y="1"/>
                <a:chExt cx="10674322" cy="6858000"/>
              </a:xfrm>
              <a:grpFill/>
              <a:effectLst>
                <a:outerShdw blurRad="254000" dist="88900" algn="l" rotWithShape="0">
                  <a:prstClr val="black">
                    <a:alpha val="51000"/>
                  </a:prstClr>
                </a:outerShdw>
              </a:effectLst>
            </p:grpSpPr>
            <p:sp>
              <p:nvSpPr>
                <p:cNvPr id="125" name="Rectangle 124">
                  <a:extLst>
                    <a:ext uri="{FF2B5EF4-FFF2-40B4-BE49-F238E27FC236}">
                      <a16:creationId xmlns:a16="http://schemas.microsoft.com/office/drawing/2014/main" id="{BBFA6717-F55F-415B-83FF-C391E85C8CD3}"/>
                    </a:ext>
                  </a:extLst>
                </p:cNvPr>
                <p:cNvSpPr/>
                <p:nvPr/>
              </p:nvSpPr>
              <p:spPr>
                <a:xfrm>
                  <a:off x="-7429500" y="1"/>
                  <a:ext cx="984885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6" name="Group 125">
                  <a:extLst>
                    <a:ext uri="{FF2B5EF4-FFF2-40B4-BE49-F238E27FC236}">
                      <a16:creationId xmlns:a16="http://schemas.microsoft.com/office/drawing/2014/main" id="{BBD6B2B7-75F8-4767-9B56-63CD8D9FE373}"/>
                    </a:ext>
                  </a:extLst>
                </p:cNvPr>
                <p:cNvGrpSpPr/>
                <p:nvPr/>
              </p:nvGrpSpPr>
              <p:grpSpPr>
                <a:xfrm>
                  <a:off x="2363759" y="361"/>
                  <a:ext cx="881063" cy="923330"/>
                  <a:chOff x="8345459" y="2019607"/>
                  <a:chExt cx="881063" cy="923330"/>
                </a:xfrm>
                <a:grpFill/>
              </p:grpSpPr>
              <p:sp>
                <p:nvSpPr>
                  <p:cNvPr id="127" name="Rectangle: Top Corners Rounded 126">
                    <a:extLst>
                      <a:ext uri="{FF2B5EF4-FFF2-40B4-BE49-F238E27FC236}">
                        <a16:creationId xmlns:a16="http://schemas.microsoft.com/office/drawing/2014/main" id="{E9F09A85-1204-4945-88F6-B00B40287CFF}"/>
                      </a:ext>
                    </a:extLst>
                  </p:cNvPr>
                  <p:cNvSpPr/>
                  <p:nvPr/>
                </p:nvSpPr>
                <p:spPr>
                  <a:xfrm rot="5400000">
                    <a:off x="8345112" y="2034002"/>
                    <a:ext cx="881757" cy="881063"/>
                  </a:xfrm>
                  <a:prstGeom prst="round2Same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FC4E6156-5324-412C-B33D-AF4754BD111B}"/>
                      </a:ext>
                    </a:extLst>
                  </p:cNvPr>
                  <p:cNvSpPr txBox="1"/>
                  <p:nvPr/>
                </p:nvSpPr>
                <p:spPr>
                  <a:xfrm>
                    <a:off x="8476878" y="2019607"/>
                    <a:ext cx="674370" cy="923330"/>
                  </a:xfrm>
                  <a:prstGeom prst="rect">
                    <a:avLst/>
                  </a:prstGeom>
                  <a:noFill/>
                </p:spPr>
                <p:txBody>
                  <a:bodyPr wrap="square" rtlCol="0">
                    <a:spAutoFit/>
                  </a:bodyPr>
                  <a:lstStyle/>
                  <a:p>
                    <a:pPr algn="ctr"/>
                    <a:r>
                      <a:rPr lang="en-US" sz="5300" b="1" dirty="0">
                        <a:solidFill>
                          <a:srgbClr val="FACDB0"/>
                        </a:solidFill>
                        <a:latin typeface="DAGGERSQUARE" pitchFamily="50" charset="0"/>
                      </a:rPr>
                      <a:t>G</a:t>
                    </a:r>
                  </a:p>
                </p:txBody>
              </p:sp>
            </p:grpSp>
          </p:grpSp>
          <p:sp>
            <p:nvSpPr>
              <p:cNvPr id="124" name="TextBox 123">
                <a:extLst>
                  <a:ext uri="{FF2B5EF4-FFF2-40B4-BE49-F238E27FC236}">
                    <a16:creationId xmlns:a16="http://schemas.microsoft.com/office/drawing/2014/main" id="{A82777A7-68F9-4C4F-BBD5-51FF6427A9BC}"/>
                  </a:ext>
                </a:extLst>
              </p:cNvPr>
              <p:cNvSpPr txBox="1"/>
              <p:nvPr/>
            </p:nvSpPr>
            <p:spPr>
              <a:xfrm>
                <a:off x="-6024499" y="323846"/>
                <a:ext cx="8719164" cy="906593"/>
              </a:xfrm>
              <a:prstGeom prst="rect">
                <a:avLst/>
              </a:prstGeom>
              <a:noFill/>
            </p:spPr>
            <p:txBody>
              <a:bodyPr wrap="square" rtlCol="0">
                <a:spAutoFit/>
              </a:bodyPr>
              <a:lstStyle/>
              <a:p>
                <a:pPr algn="ctr"/>
                <a:r>
                  <a:rPr lang="en-US" sz="5400" b="1" i="1" dirty="0">
                    <a:solidFill>
                      <a:srgbClr val="FACDAE"/>
                    </a:solidFill>
                  </a:rPr>
                  <a:t>CLOUD COMPUTING</a:t>
                </a:r>
              </a:p>
            </p:txBody>
          </p:sp>
        </p:grpSp>
        <p:graphicFrame>
          <p:nvGraphicFramePr>
            <p:cNvPr id="45" name="Diagram 44">
              <a:extLst>
                <a:ext uri="{FF2B5EF4-FFF2-40B4-BE49-F238E27FC236}">
                  <a16:creationId xmlns:a16="http://schemas.microsoft.com/office/drawing/2014/main" id="{08E01428-FDE2-4B3C-BE78-B9844556122D}"/>
                </a:ext>
              </a:extLst>
            </p:cNvPr>
            <p:cNvGraphicFramePr/>
            <p:nvPr>
              <p:extLst>
                <p:ext uri="{D42A27DB-BD31-4B8C-83A1-F6EECF244321}">
                  <p14:modId xmlns:p14="http://schemas.microsoft.com/office/powerpoint/2010/main" val="3168692196"/>
                </p:ext>
              </p:extLst>
            </p:nvPr>
          </p:nvGraphicFramePr>
          <p:xfrm>
            <a:off x="-12218532" y="1201056"/>
            <a:ext cx="8128000" cy="5418667"/>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p:grpSp>
      <p:sp>
        <p:nvSpPr>
          <p:cNvPr id="58" name="Slide Number Placeholder 57">
            <a:extLst>
              <a:ext uri="{FF2B5EF4-FFF2-40B4-BE49-F238E27FC236}">
                <a16:creationId xmlns:a16="http://schemas.microsoft.com/office/drawing/2014/main" id="{06FC7C79-1249-4731-9FCE-A85825A3A52A}"/>
              </a:ext>
            </a:extLst>
          </p:cNvPr>
          <p:cNvSpPr>
            <a:spLocks noGrp="1"/>
          </p:cNvSpPr>
          <p:nvPr>
            <p:ph type="sldNum" sz="quarter" idx="12"/>
          </p:nvPr>
        </p:nvSpPr>
        <p:spPr/>
        <p:txBody>
          <a:bodyPr/>
          <a:lstStyle/>
          <a:p>
            <a:fld id="{20CC475A-FC22-4BB2-81DE-26878B72C705}" type="slidenum">
              <a:rPr lang="en-US" smtClean="0"/>
              <a:t>3</a:t>
            </a:fld>
            <a:endParaRPr lang="en-US"/>
          </a:p>
        </p:txBody>
      </p:sp>
    </p:spTree>
    <p:extLst>
      <p:ext uri="{BB962C8B-B14F-4D97-AF65-F5344CB8AC3E}">
        <p14:creationId xmlns:p14="http://schemas.microsoft.com/office/powerpoint/2010/main" val="87994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125E-6 2.22222E-6 L 0.66667 -0.00556 " pathEditMode="relative" rAng="0" ptsTypes="AA">
                                      <p:cBhvr>
                                        <p:cTn id="6" dur="1250" fill="hold"/>
                                        <p:tgtEl>
                                          <p:spTgt spid="225"/>
                                        </p:tgtEl>
                                        <p:attrNameLst>
                                          <p:attrName>ppt_x</p:attrName>
                                          <p:attrName>ppt_y</p:attrName>
                                        </p:attrNameLst>
                                      </p:cBhvr>
                                      <p:rCtr x="33333" y="-278"/>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2.91667E-6 -1.48148E-6 L 0.72865 -0.00069 " pathEditMode="relative" rAng="0" ptsTypes="AA">
                                      <p:cBhvr>
                                        <p:cTn id="10" dur="1250" fill="hold"/>
                                        <p:tgtEl>
                                          <p:spTgt spid="241"/>
                                        </p:tgtEl>
                                        <p:attrNameLst>
                                          <p:attrName>ppt_x</p:attrName>
                                          <p:attrName>ppt_y</p:attrName>
                                        </p:attrNameLst>
                                      </p:cBhvr>
                                      <p:rCtr x="36432" y="-46"/>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2.5E-6 2.96296E-6 L 0.80729 -0.01343 " pathEditMode="relative" rAng="0" ptsTypes="AA">
                                      <p:cBhvr>
                                        <p:cTn id="14" dur="1250" fill="hold"/>
                                        <p:tgtEl>
                                          <p:spTgt spid="249"/>
                                        </p:tgtEl>
                                        <p:attrNameLst>
                                          <p:attrName>ppt_x</p:attrName>
                                          <p:attrName>ppt_y</p:attrName>
                                        </p:attrNameLst>
                                      </p:cBhvr>
                                      <p:rCtr x="40365" y="-671"/>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1.25E-6 1.48148E-6 L 0.88985 -0.01759 " pathEditMode="relative" rAng="0" ptsTypes="AA">
                                      <p:cBhvr>
                                        <p:cTn id="18" dur="1250" fill="hold"/>
                                        <p:tgtEl>
                                          <p:spTgt spid="253"/>
                                        </p:tgtEl>
                                        <p:attrNameLst>
                                          <p:attrName>ppt_x</p:attrName>
                                          <p:attrName>ppt_y</p:attrName>
                                        </p:attrNameLst>
                                      </p:cBhvr>
                                      <p:rCtr x="44492" y="-880"/>
                                    </p:animMotion>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0.00625 -1.11022E-16 L 0.96771 -0.01458 " pathEditMode="relative" rAng="0" ptsTypes="AA">
                                      <p:cBhvr>
                                        <p:cTn id="22" dur="1250" fill="hold"/>
                                        <p:tgtEl>
                                          <p:spTgt spid="70"/>
                                        </p:tgtEl>
                                        <p:attrNameLst>
                                          <p:attrName>ppt_x</p:attrName>
                                          <p:attrName>ppt_y</p:attrName>
                                        </p:attrNameLst>
                                      </p:cBhvr>
                                      <p:rCtr x="48073" y="-741"/>
                                    </p:animMotion>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nodeType="clickEffect">
                                  <p:stCondLst>
                                    <p:cond delay="0"/>
                                  </p:stCondLst>
                                  <p:childTnLst>
                                    <p:animMotion origin="layout" path="M -4.16667E-6 1.11111E-6 L 1.11875 -0.0088 " pathEditMode="relative" rAng="0" ptsTypes="AA">
                                      <p:cBhvr>
                                        <p:cTn id="26" dur="1250" fill="hold"/>
                                        <p:tgtEl>
                                          <p:spTgt spid="57"/>
                                        </p:tgtEl>
                                        <p:attrNameLst>
                                          <p:attrName>ppt_x</p:attrName>
                                          <p:attrName>ppt_y</p:attrName>
                                        </p:attrNameLst>
                                      </p:cBhvr>
                                      <p:rCtr x="55937" y="-440"/>
                                    </p:animMotion>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2.5E-6 -4.44444E-6 L 1.18906 0.00047 " pathEditMode="relative" rAng="0" ptsTypes="AA">
                                      <p:cBhvr>
                                        <p:cTn id="30" dur="1250" fill="hold"/>
                                        <p:tgtEl>
                                          <p:spTgt spid="46"/>
                                        </p:tgtEl>
                                        <p:attrNameLst>
                                          <p:attrName>ppt_x</p:attrName>
                                          <p:attrName>ppt_y</p:attrName>
                                        </p:attrNameLst>
                                      </p:cBhvr>
                                      <p:rCtr x="59453"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9147D6-934A-4192-B048-95272BD2E18D}"/>
              </a:ext>
            </a:extLst>
          </p:cNvPr>
          <p:cNvSpPr>
            <a:spLocks noGrp="1"/>
          </p:cNvSpPr>
          <p:nvPr>
            <p:ph type="sldNum" sz="quarter" idx="12"/>
          </p:nvPr>
        </p:nvSpPr>
        <p:spPr/>
        <p:txBody>
          <a:bodyPr/>
          <a:lstStyle/>
          <a:p>
            <a:fld id="{20CC475A-FC22-4BB2-81DE-26878B72C705}" type="slidenum">
              <a:rPr lang="en-US" smtClean="0"/>
              <a:t>4</a:t>
            </a:fld>
            <a:endParaRPr lang="en-US"/>
          </a:p>
        </p:txBody>
      </p:sp>
      <p:sp>
        <p:nvSpPr>
          <p:cNvPr id="3" name="TextBox 2">
            <a:extLst>
              <a:ext uri="{FF2B5EF4-FFF2-40B4-BE49-F238E27FC236}">
                <a16:creationId xmlns:a16="http://schemas.microsoft.com/office/drawing/2014/main" id="{5DDD12BD-51E0-4CCD-A0A4-42CD4B3D9D30}"/>
              </a:ext>
            </a:extLst>
          </p:cNvPr>
          <p:cNvSpPr txBox="1"/>
          <p:nvPr/>
        </p:nvSpPr>
        <p:spPr>
          <a:xfrm>
            <a:off x="3072384" y="136523"/>
            <a:ext cx="6473952" cy="707886"/>
          </a:xfrm>
          <a:prstGeom prst="rect">
            <a:avLst/>
          </a:prstGeom>
          <a:noFill/>
        </p:spPr>
        <p:txBody>
          <a:bodyPr wrap="square" rtlCol="0">
            <a:spAutoFit/>
          </a:bodyPr>
          <a:lstStyle/>
          <a:p>
            <a:r>
              <a:rPr lang="en-US" sz="4000" b="1" dirty="0"/>
              <a:t>FPGA DEVELOPMENT BOARD</a:t>
            </a:r>
          </a:p>
        </p:txBody>
      </p:sp>
      <p:pic>
        <p:nvPicPr>
          <p:cNvPr id="6" name="Picture 5">
            <a:extLst>
              <a:ext uri="{FF2B5EF4-FFF2-40B4-BE49-F238E27FC236}">
                <a16:creationId xmlns:a16="http://schemas.microsoft.com/office/drawing/2014/main" id="{FDB0E24B-F6E8-4A36-BDEE-7C52ADFAEA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2384" y="1006477"/>
            <a:ext cx="5648325" cy="5715000"/>
          </a:xfrm>
          <a:prstGeom prst="rect">
            <a:avLst/>
          </a:prstGeom>
        </p:spPr>
      </p:pic>
    </p:spTree>
    <p:extLst>
      <p:ext uri="{BB962C8B-B14F-4D97-AF65-F5344CB8AC3E}">
        <p14:creationId xmlns:p14="http://schemas.microsoft.com/office/powerpoint/2010/main" val="3955383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4AF9B"/>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29F726BD-0D07-4D26-BBEC-A24FCDC5DD95}"/>
              </a:ext>
            </a:extLst>
          </p:cNvPr>
          <p:cNvGrpSpPr/>
          <p:nvPr/>
        </p:nvGrpSpPr>
        <p:grpSpPr>
          <a:xfrm>
            <a:off x="3862302" y="92219"/>
            <a:ext cx="8051114" cy="5544618"/>
            <a:chOff x="3862302" y="92219"/>
            <a:chExt cx="8051114" cy="5544618"/>
          </a:xfrm>
        </p:grpSpPr>
        <p:sp>
          <p:nvSpPr>
            <p:cNvPr id="5" name="TextBox 4">
              <a:extLst>
                <a:ext uri="{FF2B5EF4-FFF2-40B4-BE49-F238E27FC236}">
                  <a16:creationId xmlns:a16="http://schemas.microsoft.com/office/drawing/2014/main" id="{DB9C35D8-E13E-44C4-9716-54D07CDC8D35}"/>
                </a:ext>
              </a:extLst>
            </p:cNvPr>
            <p:cNvSpPr txBox="1"/>
            <p:nvPr/>
          </p:nvSpPr>
          <p:spPr>
            <a:xfrm>
              <a:off x="3862302" y="92219"/>
              <a:ext cx="8051114" cy="1600438"/>
            </a:xfrm>
            <a:prstGeom prst="rect">
              <a:avLst/>
            </a:prstGeom>
            <a:noFill/>
          </p:spPr>
          <p:txBody>
            <a:bodyPr wrap="square" rtlCol="0">
              <a:spAutoFit/>
            </a:bodyPr>
            <a:lstStyle/>
            <a:p>
              <a:r>
                <a:rPr lang="en-US" sz="8000" b="1" u="sng" dirty="0">
                  <a:solidFill>
                    <a:srgbClr val="FACDB0"/>
                  </a:solidFill>
                  <a:latin typeface="Tw Cen MT" panose="020B0602020104020603" pitchFamily="34" charset="0"/>
                </a:rPr>
                <a:t>IMPLEMENTATION</a:t>
              </a:r>
            </a:p>
            <a:p>
              <a:endParaRPr lang="en-US" dirty="0"/>
            </a:p>
          </p:txBody>
        </p:sp>
        <p:graphicFrame>
          <p:nvGraphicFramePr>
            <p:cNvPr id="21" name="Diagram 20">
              <a:extLst>
                <a:ext uri="{FF2B5EF4-FFF2-40B4-BE49-F238E27FC236}">
                  <a16:creationId xmlns:a16="http://schemas.microsoft.com/office/drawing/2014/main" id="{08E95643-B45C-4431-80D9-CE01620713EE}"/>
                </a:ext>
              </a:extLst>
            </p:cNvPr>
            <p:cNvGraphicFramePr/>
            <p:nvPr>
              <p:extLst>
                <p:ext uri="{D42A27DB-BD31-4B8C-83A1-F6EECF244321}">
                  <p14:modId xmlns:p14="http://schemas.microsoft.com/office/powerpoint/2010/main" val="1447169673"/>
                </p:ext>
              </p:extLst>
            </p:nvPr>
          </p:nvGraphicFramePr>
          <p:xfrm>
            <a:off x="3924754" y="634544"/>
            <a:ext cx="7561887" cy="50022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grpSp>
        <p:nvGrpSpPr>
          <p:cNvPr id="225" name="Group 224">
            <a:extLst>
              <a:ext uri="{FF2B5EF4-FFF2-40B4-BE49-F238E27FC236}">
                <a16:creationId xmlns:a16="http://schemas.microsoft.com/office/drawing/2014/main" id="{767B08C7-829C-4988-A76B-D9F7F7D0E64E}"/>
              </a:ext>
            </a:extLst>
          </p:cNvPr>
          <p:cNvGrpSpPr/>
          <p:nvPr/>
        </p:nvGrpSpPr>
        <p:grpSpPr>
          <a:xfrm>
            <a:off x="-9968450" y="0"/>
            <a:ext cx="10716290" cy="6858000"/>
            <a:chOff x="1386504" y="0"/>
            <a:chExt cx="10716290" cy="6858000"/>
          </a:xfrm>
        </p:grpSpPr>
        <p:grpSp>
          <p:nvGrpSpPr>
            <p:cNvPr id="26" name="Group 25">
              <a:extLst>
                <a:ext uri="{FF2B5EF4-FFF2-40B4-BE49-F238E27FC236}">
                  <a16:creationId xmlns:a16="http://schemas.microsoft.com/office/drawing/2014/main" id="{17016630-E7F0-41F1-AAEE-86A6A1E6465E}"/>
                </a:ext>
              </a:extLst>
            </p:cNvPr>
            <p:cNvGrpSpPr/>
            <p:nvPr/>
          </p:nvGrpSpPr>
          <p:grpSpPr>
            <a:xfrm>
              <a:off x="1386504" y="0"/>
              <a:ext cx="10716290" cy="6858000"/>
              <a:chOff x="1298557" y="-21467"/>
              <a:chExt cx="10716290" cy="6858000"/>
            </a:xfrm>
          </p:grpSpPr>
          <p:grpSp>
            <p:nvGrpSpPr>
              <p:cNvPr id="29" name="Group 28">
                <a:extLst>
                  <a:ext uri="{FF2B5EF4-FFF2-40B4-BE49-F238E27FC236}">
                    <a16:creationId xmlns:a16="http://schemas.microsoft.com/office/drawing/2014/main" id="{56761E50-ACF4-4AEB-91B2-4D1260FF3876}"/>
                  </a:ext>
                </a:extLst>
              </p:cNvPr>
              <p:cNvGrpSpPr/>
              <p:nvPr/>
            </p:nvGrpSpPr>
            <p:grpSpPr>
              <a:xfrm>
                <a:off x="1298557" y="-21467"/>
                <a:ext cx="10716290" cy="6858000"/>
                <a:chOff x="-4114800" y="0"/>
                <a:chExt cx="10716290" cy="6858000"/>
              </a:xfrm>
              <a:effectLst>
                <a:outerShdw blurRad="254000" dist="88900" algn="l" rotWithShape="0">
                  <a:schemeClr val="tx1">
                    <a:lumMod val="95000"/>
                    <a:lumOff val="5000"/>
                    <a:alpha val="51000"/>
                  </a:schemeClr>
                </a:outerShdw>
              </a:effectLst>
            </p:grpSpPr>
            <p:sp>
              <p:nvSpPr>
                <p:cNvPr id="8" name="Rectangle 7">
                  <a:extLst>
                    <a:ext uri="{FF2B5EF4-FFF2-40B4-BE49-F238E27FC236}">
                      <a16:creationId xmlns:a16="http://schemas.microsoft.com/office/drawing/2014/main" id="{01A82F37-F384-44AF-8D4D-8E5AB51F36CD}"/>
                    </a:ext>
                  </a:extLst>
                </p:cNvPr>
                <p:cNvSpPr/>
                <p:nvPr/>
              </p:nvSpPr>
              <p:spPr>
                <a:xfrm>
                  <a:off x="-4114800" y="0"/>
                  <a:ext cx="9848850" cy="6858000"/>
                </a:xfrm>
                <a:prstGeom prst="rect">
                  <a:avLst/>
                </a:prstGeom>
                <a:solidFill>
                  <a:srgbClr val="C8C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84CE4060-9EA1-4A18-9D41-27A4057CDEAD}"/>
                    </a:ext>
                  </a:extLst>
                </p:cNvPr>
                <p:cNvGrpSpPr/>
                <p:nvPr/>
              </p:nvGrpSpPr>
              <p:grpSpPr>
                <a:xfrm>
                  <a:off x="5720427" y="5907931"/>
                  <a:ext cx="881063" cy="949507"/>
                  <a:chOff x="8387427" y="6562969"/>
                  <a:chExt cx="881063" cy="949507"/>
                </a:xfrm>
              </p:grpSpPr>
              <p:sp>
                <p:nvSpPr>
                  <p:cNvPr id="2" name="Rectangle: Top Corners Rounded 1">
                    <a:extLst>
                      <a:ext uri="{FF2B5EF4-FFF2-40B4-BE49-F238E27FC236}">
                        <a16:creationId xmlns:a16="http://schemas.microsoft.com/office/drawing/2014/main" id="{C5D1EB51-A0E9-4F9E-8E46-8B3E890D1A18}"/>
                      </a:ext>
                    </a:extLst>
                  </p:cNvPr>
                  <p:cNvSpPr/>
                  <p:nvPr/>
                </p:nvSpPr>
                <p:spPr>
                  <a:xfrm rot="5400000">
                    <a:off x="8387080" y="6631066"/>
                    <a:ext cx="881757" cy="881063"/>
                  </a:xfrm>
                  <a:prstGeom prst="round2SameRect">
                    <a:avLst/>
                  </a:prstGeom>
                  <a:solidFill>
                    <a:srgbClr val="C8C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7756F21-0986-45B4-9493-6206B3F28A73}"/>
                      </a:ext>
                    </a:extLst>
                  </p:cNvPr>
                  <p:cNvSpPr txBox="1"/>
                  <p:nvPr/>
                </p:nvSpPr>
                <p:spPr>
                  <a:xfrm>
                    <a:off x="8568148" y="6562969"/>
                    <a:ext cx="494097" cy="923330"/>
                  </a:xfrm>
                  <a:prstGeom prst="rect">
                    <a:avLst/>
                  </a:prstGeom>
                  <a:noFill/>
                </p:spPr>
                <p:txBody>
                  <a:bodyPr wrap="square" rtlCol="0">
                    <a:spAutoFit/>
                  </a:bodyPr>
                  <a:lstStyle/>
                  <a:p>
                    <a:pPr algn="ctr"/>
                    <a:r>
                      <a:rPr lang="en-US" sz="5400" b="1" dirty="0">
                        <a:solidFill>
                          <a:srgbClr val="84AF9B"/>
                        </a:solidFill>
                        <a:latin typeface="DAGGERSQUARE" pitchFamily="50" charset="0"/>
                      </a:rPr>
                      <a:t>A</a:t>
                    </a:r>
                  </a:p>
                </p:txBody>
              </p:sp>
            </p:grpSp>
          </p:grpSp>
          <p:grpSp>
            <p:nvGrpSpPr>
              <p:cNvPr id="25" name="Group 24">
                <a:extLst>
                  <a:ext uri="{FF2B5EF4-FFF2-40B4-BE49-F238E27FC236}">
                    <a16:creationId xmlns:a16="http://schemas.microsoft.com/office/drawing/2014/main" id="{8C8BFEC6-46F9-48D4-BDAD-CB9511CE1DD2}"/>
                  </a:ext>
                </a:extLst>
              </p:cNvPr>
              <p:cNvGrpSpPr/>
              <p:nvPr/>
            </p:nvGrpSpPr>
            <p:grpSpPr>
              <a:xfrm>
                <a:off x="4046770" y="63059"/>
                <a:ext cx="7817051" cy="3612034"/>
                <a:chOff x="4046770" y="63059"/>
                <a:chExt cx="7817051" cy="3612034"/>
              </a:xfrm>
            </p:grpSpPr>
            <p:sp>
              <p:nvSpPr>
                <p:cNvPr id="4" name="TextBox 3">
                  <a:extLst>
                    <a:ext uri="{FF2B5EF4-FFF2-40B4-BE49-F238E27FC236}">
                      <a16:creationId xmlns:a16="http://schemas.microsoft.com/office/drawing/2014/main" id="{2C84E5FF-4241-4E57-980E-E155DA70FAF2}"/>
                    </a:ext>
                  </a:extLst>
                </p:cNvPr>
                <p:cNvSpPr txBox="1"/>
                <p:nvPr/>
              </p:nvSpPr>
              <p:spPr>
                <a:xfrm>
                  <a:off x="4159307" y="63059"/>
                  <a:ext cx="7704514" cy="1323439"/>
                </a:xfrm>
                <a:prstGeom prst="rect">
                  <a:avLst/>
                </a:prstGeom>
                <a:noFill/>
              </p:spPr>
              <p:txBody>
                <a:bodyPr wrap="square" rtlCol="0">
                  <a:spAutoFit/>
                </a:bodyPr>
                <a:lstStyle/>
                <a:p>
                  <a:r>
                    <a:rPr lang="en-US" sz="8000" b="1" i="1" u="sng" dirty="0">
                      <a:solidFill>
                        <a:srgbClr val="84AF9B"/>
                      </a:solidFill>
                    </a:rPr>
                    <a:t>ALGORITHM</a:t>
                  </a:r>
                </a:p>
              </p:txBody>
            </p:sp>
            <p:sp>
              <p:nvSpPr>
                <p:cNvPr id="23" name="TextBox 22">
                  <a:extLst>
                    <a:ext uri="{FF2B5EF4-FFF2-40B4-BE49-F238E27FC236}">
                      <a16:creationId xmlns:a16="http://schemas.microsoft.com/office/drawing/2014/main" id="{093C9C56-5994-4CB9-8704-F46DDA9F51EB}"/>
                    </a:ext>
                  </a:extLst>
                </p:cNvPr>
                <p:cNvSpPr txBox="1"/>
                <p:nvPr/>
              </p:nvSpPr>
              <p:spPr>
                <a:xfrm>
                  <a:off x="4046770" y="2905652"/>
                  <a:ext cx="5189711" cy="769441"/>
                </a:xfrm>
                <a:prstGeom prst="rect">
                  <a:avLst/>
                </a:prstGeom>
                <a:noFill/>
              </p:spPr>
              <p:txBody>
                <a:bodyPr wrap="square" rtlCol="0">
                  <a:spAutoFit/>
                </a:bodyPr>
                <a:lstStyle/>
                <a:p>
                  <a:pPr algn="ctr"/>
                  <a:endParaRPr lang="en-US" sz="4400" b="1" i="1" dirty="0">
                    <a:solidFill>
                      <a:srgbClr val="84AF9B"/>
                    </a:solidFill>
                  </a:endParaRPr>
                </a:p>
              </p:txBody>
            </p:sp>
          </p:grpSp>
        </p:grpSp>
        <p:graphicFrame>
          <p:nvGraphicFramePr>
            <p:cNvPr id="27" name="Diagram 26">
              <a:extLst>
                <a:ext uri="{FF2B5EF4-FFF2-40B4-BE49-F238E27FC236}">
                  <a16:creationId xmlns:a16="http://schemas.microsoft.com/office/drawing/2014/main" id="{7CD6F982-FA6A-4C51-9CDA-DCE8633575D1}"/>
                </a:ext>
              </a:extLst>
            </p:cNvPr>
            <p:cNvGraphicFramePr/>
            <p:nvPr>
              <p:extLst>
                <p:ext uri="{D42A27DB-BD31-4B8C-83A1-F6EECF244321}">
                  <p14:modId xmlns:p14="http://schemas.microsoft.com/office/powerpoint/2010/main" val="4217203063"/>
                </p:ext>
              </p:extLst>
            </p:nvPr>
          </p:nvGraphicFramePr>
          <p:xfrm>
            <a:off x="3675373" y="1708693"/>
            <a:ext cx="6706783" cy="482698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sp>
        <p:nvSpPr>
          <p:cNvPr id="227" name="Slide Number Placeholder 226">
            <a:extLst>
              <a:ext uri="{FF2B5EF4-FFF2-40B4-BE49-F238E27FC236}">
                <a16:creationId xmlns:a16="http://schemas.microsoft.com/office/drawing/2014/main" id="{CFD9A8AF-FE7D-45DB-B16E-34B0F52C2A91}"/>
              </a:ext>
            </a:extLst>
          </p:cNvPr>
          <p:cNvSpPr>
            <a:spLocks noGrp="1"/>
          </p:cNvSpPr>
          <p:nvPr>
            <p:ph type="sldNum" sz="quarter" idx="12"/>
          </p:nvPr>
        </p:nvSpPr>
        <p:spPr/>
        <p:txBody>
          <a:bodyPr/>
          <a:lstStyle/>
          <a:p>
            <a:fld id="{20CC475A-FC22-4BB2-81DE-26878B72C705}" type="slidenum">
              <a:rPr lang="en-US" smtClean="0"/>
              <a:t>5</a:t>
            </a:fld>
            <a:endParaRPr lang="en-US"/>
          </a:p>
        </p:txBody>
      </p:sp>
    </p:spTree>
    <p:extLst>
      <p:ext uri="{BB962C8B-B14F-4D97-AF65-F5344CB8AC3E}">
        <p14:creationId xmlns:p14="http://schemas.microsoft.com/office/powerpoint/2010/main" val="197122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5E-6 0 L 1.01407 0 " pathEditMode="relative" rAng="0" ptsTypes="AA">
                                      <p:cBhvr>
                                        <p:cTn id="6" dur="1250" fill="hold"/>
                                        <p:tgtEl>
                                          <p:spTgt spid="225"/>
                                        </p:tgtEl>
                                        <p:attrNameLst>
                                          <p:attrName>ppt_x</p:attrName>
                                          <p:attrName>ppt_y</p:attrName>
                                        </p:attrNameLst>
                                      </p:cBhvr>
                                      <p:rCtr x="5070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4AF9B"/>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6597F4EC-BA87-43F8-804B-CBFF701A5119}"/>
              </a:ext>
            </a:extLst>
          </p:cNvPr>
          <p:cNvGrpSpPr/>
          <p:nvPr/>
        </p:nvGrpSpPr>
        <p:grpSpPr>
          <a:xfrm>
            <a:off x="4783100" y="127246"/>
            <a:ext cx="6281413" cy="6304518"/>
            <a:chOff x="4783098" y="127246"/>
            <a:chExt cx="6281413" cy="6304518"/>
          </a:xfrm>
        </p:grpSpPr>
        <p:graphicFrame>
          <p:nvGraphicFramePr>
            <p:cNvPr id="10" name="Diagram 9">
              <a:extLst>
                <a:ext uri="{FF2B5EF4-FFF2-40B4-BE49-F238E27FC236}">
                  <a16:creationId xmlns:a16="http://schemas.microsoft.com/office/drawing/2014/main" id="{70DD143C-B00D-4B68-97B6-530585496C6F}"/>
                </a:ext>
              </a:extLst>
            </p:cNvPr>
            <p:cNvGraphicFramePr/>
            <p:nvPr>
              <p:extLst>
                <p:ext uri="{D42A27DB-BD31-4B8C-83A1-F6EECF244321}">
                  <p14:modId xmlns:p14="http://schemas.microsoft.com/office/powerpoint/2010/main" val="1309420230"/>
                </p:ext>
              </p:extLst>
            </p:nvPr>
          </p:nvGraphicFramePr>
          <p:xfrm>
            <a:off x="4783098" y="1537747"/>
            <a:ext cx="5995788" cy="4894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DB9C35D8-E13E-44C4-9716-54D07CDC8D35}"/>
                </a:ext>
              </a:extLst>
            </p:cNvPr>
            <p:cNvSpPr txBox="1"/>
            <p:nvPr/>
          </p:nvSpPr>
          <p:spPr>
            <a:xfrm>
              <a:off x="5559061" y="127246"/>
              <a:ext cx="5505450" cy="1600438"/>
            </a:xfrm>
            <a:prstGeom prst="rect">
              <a:avLst/>
            </a:prstGeom>
            <a:noFill/>
          </p:spPr>
          <p:txBody>
            <a:bodyPr wrap="square" rtlCol="0">
              <a:spAutoFit/>
            </a:bodyPr>
            <a:lstStyle/>
            <a:p>
              <a:r>
                <a:rPr lang="en-US" sz="8000" b="1" u="sng" dirty="0">
                  <a:solidFill>
                    <a:srgbClr val="FACDB0"/>
                  </a:solidFill>
                  <a:latin typeface="Tw Cen MT" panose="020B0602020104020603" pitchFamily="34" charset="0"/>
                </a:rPr>
                <a:t>TESTING</a:t>
              </a:r>
            </a:p>
            <a:p>
              <a:endParaRPr lang="en-US" dirty="0"/>
            </a:p>
          </p:txBody>
        </p:sp>
      </p:grpSp>
      <p:grpSp>
        <p:nvGrpSpPr>
          <p:cNvPr id="225" name="Group 224">
            <a:extLst>
              <a:ext uri="{FF2B5EF4-FFF2-40B4-BE49-F238E27FC236}">
                <a16:creationId xmlns:a16="http://schemas.microsoft.com/office/drawing/2014/main" id="{767B08C7-829C-4988-A76B-D9F7F7D0E64E}"/>
              </a:ext>
            </a:extLst>
          </p:cNvPr>
          <p:cNvGrpSpPr/>
          <p:nvPr/>
        </p:nvGrpSpPr>
        <p:grpSpPr>
          <a:xfrm>
            <a:off x="-6559581" y="-26687"/>
            <a:ext cx="10716290" cy="6858000"/>
            <a:chOff x="1386504" y="0"/>
            <a:chExt cx="10716290" cy="6858000"/>
          </a:xfrm>
        </p:grpSpPr>
        <p:grpSp>
          <p:nvGrpSpPr>
            <p:cNvPr id="26" name="Group 25">
              <a:extLst>
                <a:ext uri="{FF2B5EF4-FFF2-40B4-BE49-F238E27FC236}">
                  <a16:creationId xmlns:a16="http://schemas.microsoft.com/office/drawing/2014/main" id="{17016630-E7F0-41F1-AAEE-86A6A1E6465E}"/>
                </a:ext>
              </a:extLst>
            </p:cNvPr>
            <p:cNvGrpSpPr/>
            <p:nvPr/>
          </p:nvGrpSpPr>
          <p:grpSpPr>
            <a:xfrm>
              <a:off x="1386504" y="0"/>
              <a:ext cx="10716290" cy="6858000"/>
              <a:chOff x="1298557" y="-21467"/>
              <a:chExt cx="10716290" cy="6858000"/>
            </a:xfrm>
          </p:grpSpPr>
          <p:grpSp>
            <p:nvGrpSpPr>
              <p:cNvPr id="29" name="Group 28">
                <a:extLst>
                  <a:ext uri="{FF2B5EF4-FFF2-40B4-BE49-F238E27FC236}">
                    <a16:creationId xmlns:a16="http://schemas.microsoft.com/office/drawing/2014/main" id="{56761E50-ACF4-4AEB-91B2-4D1260FF3876}"/>
                  </a:ext>
                </a:extLst>
              </p:cNvPr>
              <p:cNvGrpSpPr/>
              <p:nvPr/>
            </p:nvGrpSpPr>
            <p:grpSpPr>
              <a:xfrm>
                <a:off x="1298557" y="-21467"/>
                <a:ext cx="10716290" cy="6858000"/>
                <a:chOff x="-4114800" y="0"/>
                <a:chExt cx="10716290" cy="6858000"/>
              </a:xfrm>
              <a:effectLst>
                <a:outerShdw blurRad="254000" dist="88900" algn="l" rotWithShape="0">
                  <a:schemeClr val="tx1">
                    <a:lumMod val="95000"/>
                    <a:lumOff val="5000"/>
                    <a:alpha val="51000"/>
                  </a:schemeClr>
                </a:outerShdw>
              </a:effectLst>
            </p:grpSpPr>
            <p:sp>
              <p:nvSpPr>
                <p:cNvPr id="8" name="Rectangle 7">
                  <a:extLst>
                    <a:ext uri="{FF2B5EF4-FFF2-40B4-BE49-F238E27FC236}">
                      <a16:creationId xmlns:a16="http://schemas.microsoft.com/office/drawing/2014/main" id="{01A82F37-F384-44AF-8D4D-8E5AB51F36CD}"/>
                    </a:ext>
                  </a:extLst>
                </p:cNvPr>
                <p:cNvSpPr/>
                <p:nvPr/>
              </p:nvSpPr>
              <p:spPr>
                <a:xfrm>
                  <a:off x="-4114800" y="0"/>
                  <a:ext cx="9848850" cy="6858000"/>
                </a:xfrm>
                <a:prstGeom prst="rect">
                  <a:avLst/>
                </a:prstGeom>
                <a:solidFill>
                  <a:srgbClr val="C8C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84CE4060-9EA1-4A18-9D41-27A4057CDEAD}"/>
                    </a:ext>
                  </a:extLst>
                </p:cNvPr>
                <p:cNvGrpSpPr/>
                <p:nvPr/>
              </p:nvGrpSpPr>
              <p:grpSpPr>
                <a:xfrm>
                  <a:off x="5720427" y="5907931"/>
                  <a:ext cx="881063" cy="949507"/>
                  <a:chOff x="8387427" y="6562969"/>
                  <a:chExt cx="881063" cy="949507"/>
                </a:xfrm>
              </p:grpSpPr>
              <p:sp>
                <p:nvSpPr>
                  <p:cNvPr id="2" name="Rectangle: Top Corners Rounded 1">
                    <a:extLst>
                      <a:ext uri="{FF2B5EF4-FFF2-40B4-BE49-F238E27FC236}">
                        <a16:creationId xmlns:a16="http://schemas.microsoft.com/office/drawing/2014/main" id="{C5D1EB51-A0E9-4F9E-8E46-8B3E890D1A18}"/>
                      </a:ext>
                    </a:extLst>
                  </p:cNvPr>
                  <p:cNvSpPr/>
                  <p:nvPr/>
                </p:nvSpPr>
                <p:spPr>
                  <a:xfrm rot="5400000">
                    <a:off x="8387080" y="6631066"/>
                    <a:ext cx="881757" cy="881063"/>
                  </a:xfrm>
                  <a:prstGeom prst="round2SameRect">
                    <a:avLst/>
                  </a:prstGeom>
                  <a:solidFill>
                    <a:srgbClr val="C8C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7756F21-0986-45B4-9493-6206B3F28A73}"/>
                      </a:ext>
                    </a:extLst>
                  </p:cNvPr>
                  <p:cNvSpPr txBox="1"/>
                  <p:nvPr/>
                </p:nvSpPr>
                <p:spPr>
                  <a:xfrm>
                    <a:off x="8568148" y="6562969"/>
                    <a:ext cx="494097" cy="923330"/>
                  </a:xfrm>
                  <a:prstGeom prst="rect">
                    <a:avLst/>
                  </a:prstGeom>
                  <a:noFill/>
                </p:spPr>
                <p:txBody>
                  <a:bodyPr wrap="square" rtlCol="0">
                    <a:spAutoFit/>
                  </a:bodyPr>
                  <a:lstStyle/>
                  <a:p>
                    <a:pPr algn="ctr"/>
                    <a:r>
                      <a:rPr lang="en-US" sz="5400" b="1" dirty="0">
                        <a:solidFill>
                          <a:srgbClr val="84AF9B"/>
                        </a:solidFill>
                        <a:latin typeface="DAGGERSQUARE" pitchFamily="50" charset="0"/>
                      </a:rPr>
                      <a:t>A</a:t>
                    </a:r>
                  </a:p>
                </p:txBody>
              </p:sp>
            </p:grpSp>
          </p:grpSp>
          <p:grpSp>
            <p:nvGrpSpPr>
              <p:cNvPr id="25" name="Group 24">
                <a:extLst>
                  <a:ext uri="{FF2B5EF4-FFF2-40B4-BE49-F238E27FC236}">
                    <a16:creationId xmlns:a16="http://schemas.microsoft.com/office/drawing/2014/main" id="{8C8BFEC6-46F9-48D4-BDAD-CB9511CE1DD2}"/>
                  </a:ext>
                </a:extLst>
              </p:cNvPr>
              <p:cNvGrpSpPr/>
              <p:nvPr/>
            </p:nvGrpSpPr>
            <p:grpSpPr>
              <a:xfrm>
                <a:off x="4046770" y="94024"/>
                <a:ext cx="7803268" cy="3581069"/>
                <a:chOff x="4046770" y="94024"/>
                <a:chExt cx="7803268" cy="3581069"/>
              </a:xfrm>
            </p:grpSpPr>
            <p:sp>
              <p:nvSpPr>
                <p:cNvPr id="4" name="TextBox 3">
                  <a:extLst>
                    <a:ext uri="{FF2B5EF4-FFF2-40B4-BE49-F238E27FC236}">
                      <a16:creationId xmlns:a16="http://schemas.microsoft.com/office/drawing/2014/main" id="{2C84E5FF-4241-4E57-980E-E155DA70FAF2}"/>
                    </a:ext>
                  </a:extLst>
                </p:cNvPr>
                <p:cNvSpPr txBox="1"/>
                <p:nvPr/>
              </p:nvSpPr>
              <p:spPr>
                <a:xfrm>
                  <a:off x="4145524" y="94024"/>
                  <a:ext cx="7704514" cy="1323439"/>
                </a:xfrm>
                <a:prstGeom prst="rect">
                  <a:avLst/>
                </a:prstGeom>
                <a:noFill/>
              </p:spPr>
              <p:txBody>
                <a:bodyPr wrap="square" rtlCol="0">
                  <a:spAutoFit/>
                </a:bodyPr>
                <a:lstStyle/>
                <a:p>
                  <a:r>
                    <a:rPr lang="en-US" sz="8000" b="1" i="1" u="sng" dirty="0">
                      <a:solidFill>
                        <a:srgbClr val="84AF9B"/>
                      </a:solidFill>
                    </a:rPr>
                    <a:t>ALGORITHM</a:t>
                  </a:r>
                </a:p>
              </p:txBody>
            </p:sp>
            <p:sp>
              <p:nvSpPr>
                <p:cNvPr id="23" name="TextBox 22">
                  <a:extLst>
                    <a:ext uri="{FF2B5EF4-FFF2-40B4-BE49-F238E27FC236}">
                      <a16:creationId xmlns:a16="http://schemas.microsoft.com/office/drawing/2014/main" id="{093C9C56-5994-4CB9-8704-F46DDA9F51EB}"/>
                    </a:ext>
                  </a:extLst>
                </p:cNvPr>
                <p:cNvSpPr txBox="1"/>
                <p:nvPr/>
              </p:nvSpPr>
              <p:spPr>
                <a:xfrm>
                  <a:off x="4046770" y="2905652"/>
                  <a:ext cx="5189711" cy="769441"/>
                </a:xfrm>
                <a:prstGeom prst="rect">
                  <a:avLst/>
                </a:prstGeom>
                <a:noFill/>
              </p:spPr>
              <p:txBody>
                <a:bodyPr wrap="square" rtlCol="0">
                  <a:spAutoFit/>
                </a:bodyPr>
                <a:lstStyle/>
                <a:p>
                  <a:pPr algn="ctr"/>
                  <a:endParaRPr lang="en-US" sz="4400" b="1" i="1" dirty="0">
                    <a:solidFill>
                      <a:srgbClr val="84AF9B"/>
                    </a:solidFill>
                  </a:endParaRPr>
                </a:p>
              </p:txBody>
            </p:sp>
          </p:grpSp>
        </p:grpSp>
        <p:graphicFrame>
          <p:nvGraphicFramePr>
            <p:cNvPr id="27" name="Diagram 26">
              <a:extLst>
                <a:ext uri="{FF2B5EF4-FFF2-40B4-BE49-F238E27FC236}">
                  <a16:creationId xmlns:a16="http://schemas.microsoft.com/office/drawing/2014/main" id="{7CD6F982-FA6A-4C51-9CDA-DCE8633575D1}"/>
                </a:ext>
              </a:extLst>
            </p:cNvPr>
            <p:cNvGraphicFramePr/>
            <p:nvPr>
              <p:extLst>
                <p:ext uri="{D42A27DB-BD31-4B8C-83A1-F6EECF244321}">
                  <p14:modId xmlns:p14="http://schemas.microsoft.com/office/powerpoint/2010/main" val="641092662"/>
                </p:ext>
              </p:extLst>
            </p:nvPr>
          </p:nvGraphicFramePr>
          <p:xfrm>
            <a:off x="3568290" y="1708361"/>
            <a:ext cx="6706783" cy="482698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
        <p:nvSpPr>
          <p:cNvPr id="22" name="Slide Number Placeholder 21">
            <a:extLst>
              <a:ext uri="{FF2B5EF4-FFF2-40B4-BE49-F238E27FC236}">
                <a16:creationId xmlns:a16="http://schemas.microsoft.com/office/drawing/2014/main" id="{2B4A5F1B-BFAC-4A3C-8E40-307A36011679}"/>
              </a:ext>
            </a:extLst>
          </p:cNvPr>
          <p:cNvSpPr>
            <a:spLocks noGrp="1"/>
          </p:cNvSpPr>
          <p:nvPr>
            <p:ph type="sldNum" sz="quarter" idx="12"/>
          </p:nvPr>
        </p:nvSpPr>
        <p:spPr/>
        <p:txBody>
          <a:bodyPr/>
          <a:lstStyle/>
          <a:p>
            <a:fld id="{20CC475A-FC22-4BB2-81DE-26878B72C705}" type="slidenum">
              <a:rPr lang="en-US" smtClean="0"/>
              <a:t>6</a:t>
            </a:fld>
            <a:endParaRPr lang="en-US"/>
          </a:p>
        </p:txBody>
      </p:sp>
    </p:spTree>
    <p:extLst>
      <p:ext uri="{BB962C8B-B14F-4D97-AF65-F5344CB8AC3E}">
        <p14:creationId xmlns:p14="http://schemas.microsoft.com/office/powerpoint/2010/main" val="214078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29167E-6 -4.81481E-6 L 0.66667 -0.00555 " pathEditMode="relative" rAng="0" ptsTypes="AA">
                                      <p:cBhvr>
                                        <p:cTn id="6" dur="1250" fill="hold"/>
                                        <p:tgtEl>
                                          <p:spTgt spid="225"/>
                                        </p:tgtEl>
                                        <p:attrNameLst>
                                          <p:attrName>ppt_x</p:attrName>
                                          <p:attrName>ppt_y</p:attrName>
                                        </p:attrNameLst>
                                      </p:cBhvr>
                                      <p:rCtr x="33333" y="-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76F807-0E5B-46C0-BAE2-57043B0BA5E9}"/>
              </a:ext>
            </a:extLst>
          </p:cNvPr>
          <p:cNvSpPr>
            <a:spLocks noGrp="1"/>
          </p:cNvSpPr>
          <p:nvPr>
            <p:ph type="sldNum" sz="quarter" idx="12"/>
          </p:nvPr>
        </p:nvSpPr>
        <p:spPr/>
        <p:txBody>
          <a:bodyPr/>
          <a:lstStyle/>
          <a:p>
            <a:fld id="{20CC475A-FC22-4BB2-81DE-26878B72C705}" type="slidenum">
              <a:rPr lang="en-US" smtClean="0"/>
              <a:t>7</a:t>
            </a:fld>
            <a:endParaRPr lang="en-US" dirty="0"/>
          </a:p>
        </p:txBody>
      </p:sp>
      <p:graphicFrame>
        <p:nvGraphicFramePr>
          <p:cNvPr id="3" name="Table 2">
            <a:extLst>
              <a:ext uri="{FF2B5EF4-FFF2-40B4-BE49-F238E27FC236}">
                <a16:creationId xmlns:a16="http://schemas.microsoft.com/office/drawing/2014/main" id="{9C7758F5-0AF7-4B6E-95F5-AC26CBD1BE4E}"/>
              </a:ext>
            </a:extLst>
          </p:cNvPr>
          <p:cNvGraphicFramePr>
            <a:graphicFrameLocks noGrp="1"/>
          </p:cNvGraphicFramePr>
          <p:nvPr>
            <p:extLst>
              <p:ext uri="{D42A27DB-BD31-4B8C-83A1-F6EECF244321}">
                <p14:modId xmlns:p14="http://schemas.microsoft.com/office/powerpoint/2010/main" val="4206736165"/>
              </p:ext>
            </p:extLst>
          </p:nvPr>
        </p:nvGraphicFramePr>
        <p:xfrm>
          <a:off x="1996789" y="613317"/>
          <a:ext cx="7692147" cy="9305290"/>
        </p:xfrm>
        <a:graphic>
          <a:graphicData uri="http://schemas.openxmlformats.org/drawingml/2006/table">
            <a:tbl>
              <a:tblPr firstRow="1" firstCol="1" bandRow="1">
                <a:tableStyleId>{5C22544A-7EE6-4342-B048-85BDC9FD1C3A}</a:tableStyleId>
              </a:tblPr>
              <a:tblGrid>
                <a:gridCol w="3294580">
                  <a:extLst>
                    <a:ext uri="{9D8B030D-6E8A-4147-A177-3AD203B41FA5}">
                      <a16:colId xmlns:a16="http://schemas.microsoft.com/office/drawing/2014/main" val="2770719792"/>
                    </a:ext>
                  </a:extLst>
                </a:gridCol>
                <a:gridCol w="1746093">
                  <a:extLst>
                    <a:ext uri="{9D8B030D-6E8A-4147-A177-3AD203B41FA5}">
                      <a16:colId xmlns:a16="http://schemas.microsoft.com/office/drawing/2014/main" val="3247312378"/>
                    </a:ext>
                  </a:extLst>
                </a:gridCol>
                <a:gridCol w="1487412">
                  <a:extLst>
                    <a:ext uri="{9D8B030D-6E8A-4147-A177-3AD203B41FA5}">
                      <a16:colId xmlns:a16="http://schemas.microsoft.com/office/drawing/2014/main" val="2417995678"/>
                    </a:ext>
                  </a:extLst>
                </a:gridCol>
                <a:gridCol w="1164062">
                  <a:extLst>
                    <a:ext uri="{9D8B030D-6E8A-4147-A177-3AD203B41FA5}">
                      <a16:colId xmlns:a16="http://schemas.microsoft.com/office/drawing/2014/main" val="1055531195"/>
                    </a:ext>
                  </a:extLst>
                </a:gridCol>
              </a:tblGrid>
              <a:tr h="201722">
                <a:tc>
                  <a:txBody>
                    <a:bodyPr/>
                    <a:lstStyle/>
                    <a:p>
                      <a:pPr marL="0" marR="0" algn="ctr">
                        <a:lnSpc>
                          <a:spcPct val="115000"/>
                        </a:lnSpc>
                        <a:spcBef>
                          <a:spcPts val="0"/>
                        </a:spcBef>
                        <a:spcAft>
                          <a:spcPts val="0"/>
                        </a:spcAft>
                      </a:pPr>
                      <a:r>
                        <a:rPr lang="en-US" sz="1800" b="1" dirty="0">
                          <a:effectLst/>
                        </a:rPr>
                        <a:t>TASK</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0" marR="0">
                        <a:lnSpc>
                          <a:spcPct val="115000"/>
                        </a:lnSpc>
                        <a:spcBef>
                          <a:spcPts val="0"/>
                        </a:spcBef>
                        <a:spcAft>
                          <a:spcPts val="0"/>
                        </a:spcAft>
                      </a:pPr>
                      <a:r>
                        <a:rPr lang="en-US" sz="1800" b="1" dirty="0">
                          <a:effectLst/>
                        </a:rPr>
                        <a:t>Azaz Hassan Khan</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0" marR="0">
                        <a:lnSpc>
                          <a:spcPct val="115000"/>
                        </a:lnSpc>
                        <a:spcBef>
                          <a:spcPts val="0"/>
                        </a:spcBef>
                        <a:spcAft>
                          <a:spcPts val="0"/>
                        </a:spcAft>
                      </a:pPr>
                      <a:r>
                        <a:rPr lang="en-US" sz="1800" b="1">
                          <a:effectLst/>
                        </a:rPr>
                        <a:t>Waqas Ahmed</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0" marR="0">
                        <a:lnSpc>
                          <a:spcPct val="115000"/>
                        </a:lnSpc>
                        <a:spcBef>
                          <a:spcPts val="0"/>
                        </a:spcBef>
                        <a:spcAft>
                          <a:spcPts val="0"/>
                        </a:spcAft>
                      </a:pPr>
                      <a:r>
                        <a:rPr lang="en-US" sz="1800" b="1">
                          <a:effectLst/>
                        </a:rPr>
                        <a:t>Harris</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extLst>
                  <a:ext uri="{0D108BD9-81ED-4DB2-BD59-A6C34878D82A}">
                    <a16:rowId xmlns:a16="http://schemas.microsoft.com/office/drawing/2014/main" val="4090410561"/>
                  </a:ext>
                </a:extLst>
              </a:tr>
              <a:tr h="201722">
                <a:tc>
                  <a:txBody>
                    <a:bodyPr/>
                    <a:lstStyle/>
                    <a:p>
                      <a:pPr marL="0" marR="0">
                        <a:lnSpc>
                          <a:spcPct val="115000"/>
                        </a:lnSpc>
                        <a:spcBef>
                          <a:spcPts val="0"/>
                        </a:spcBef>
                        <a:spcAft>
                          <a:spcPts val="0"/>
                        </a:spcAft>
                      </a:pPr>
                      <a:r>
                        <a:rPr lang="en-US" sz="1600" b="1" dirty="0">
                          <a:effectLst/>
                        </a:rPr>
                        <a:t>Do the Literature Survey.</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dirty="0">
                          <a:effectLst/>
                        </a:rPr>
                        <a:t> </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nSpc>
                          <a:spcPct val="115000"/>
                        </a:lnSpc>
                        <a:spcBef>
                          <a:spcPts val="0"/>
                        </a:spcBef>
                        <a:spcAft>
                          <a:spcPts val="0"/>
                        </a:spcAft>
                        <a:buFont typeface="Wingdings" panose="05000000000000000000" pitchFamily="2" charset="2"/>
                        <a:buChar char=""/>
                      </a:pPr>
                      <a:r>
                        <a:rPr lang="en-US" sz="1800" b="1" dirty="0">
                          <a:effectLst/>
                        </a:rPr>
                        <a:t> </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extLst>
                  <a:ext uri="{0D108BD9-81ED-4DB2-BD59-A6C34878D82A}">
                    <a16:rowId xmlns:a16="http://schemas.microsoft.com/office/drawing/2014/main" val="4224781367"/>
                  </a:ext>
                </a:extLst>
              </a:tr>
              <a:tr h="369880">
                <a:tc>
                  <a:txBody>
                    <a:bodyPr/>
                    <a:lstStyle/>
                    <a:p>
                      <a:pPr marL="0" marR="0">
                        <a:lnSpc>
                          <a:spcPct val="115000"/>
                        </a:lnSpc>
                        <a:spcBef>
                          <a:spcPts val="0"/>
                        </a:spcBef>
                        <a:spcAft>
                          <a:spcPts val="0"/>
                        </a:spcAft>
                      </a:pPr>
                      <a:r>
                        <a:rPr lang="en-US" sz="1600" b="1">
                          <a:effectLst/>
                        </a:rPr>
                        <a:t>Data Mining for Stock market Prices by API’s.</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dirty="0">
                          <a:effectLst/>
                        </a:rPr>
                        <a:t> </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extLst>
                  <a:ext uri="{0D108BD9-81ED-4DB2-BD59-A6C34878D82A}">
                    <a16:rowId xmlns:a16="http://schemas.microsoft.com/office/drawing/2014/main" val="1080894922"/>
                  </a:ext>
                </a:extLst>
              </a:tr>
              <a:tr h="560386">
                <a:tc>
                  <a:txBody>
                    <a:bodyPr/>
                    <a:lstStyle/>
                    <a:p>
                      <a:pPr marL="0" marR="0">
                        <a:lnSpc>
                          <a:spcPct val="115000"/>
                        </a:lnSpc>
                        <a:spcBef>
                          <a:spcPts val="0"/>
                        </a:spcBef>
                        <a:spcAft>
                          <a:spcPts val="0"/>
                        </a:spcAft>
                      </a:pPr>
                      <a:r>
                        <a:rPr lang="en-US" sz="1600" b="1">
                          <a:effectLst/>
                        </a:rPr>
                        <a:t>Designing Traditional Algorithmic Trading Decision Making techniques in vectorized form.</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228600" marR="0">
                        <a:lnSpc>
                          <a:spcPct val="115000"/>
                        </a:lnSpc>
                        <a:spcBef>
                          <a:spcPts val="0"/>
                        </a:spcBef>
                        <a:spcAft>
                          <a:spcPts val="0"/>
                        </a:spcAft>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extLst>
                  <a:ext uri="{0D108BD9-81ED-4DB2-BD59-A6C34878D82A}">
                    <a16:rowId xmlns:a16="http://schemas.microsoft.com/office/drawing/2014/main" val="2333438389"/>
                  </a:ext>
                </a:extLst>
              </a:tr>
              <a:tr h="560386">
                <a:tc>
                  <a:txBody>
                    <a:bodyPr/>
                    <a:lstStyle/>
                    <a:p>
                      <a:pPr marL="0" marR="0">
                        <a:lnSpc>
                          <a:spcPct val="115000"/>
                        </a:lnSpc>
                        <a:spcBef>
                          <a:spcPts val="0"/>
                        </a:spcBef>
                        <a:spcAft>
                          <a:spcPts val="0"/>
                        </a:spcAft>
                      </a:pPr>
                      <a:r>
                        <a:rPr lang="en-US" sz="1600" b="1">
                          <a:effectLst/>
                        </a:rPr>
                        <a:t>Testing Traditional Algorithmic Trading Decision Making techniques on stock market data.</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extLst>
                  <a:ext uri="{0D108BD9-81ED-4DB2-BD59-A6C34878D82A}">
                    <a16:rowId xmlns:a16="http://schemas.microsoft.com/office/drawing/2014/main" val="2956318446"/>
                  </a:ext>
                </a:extLst>
              </a:tr>
              <a:tr h="560386">
                <a:tc>
                  <a:txBody>
                    <a:bodyPr/>
                    <a:lstStyle/>
                    <a:p>
                      <a:pPr marL="0" marR="0">
                        <a:lnSpc>
                          <a:spcPct val="115000"/>
                        </a:lnSpc>
                        <a:spcBef>
                          <a:spcPts val="0"/>
                        </a:spcBef>
                        <a:spcAft>
                          <a:spcPts val="0"/>
                        </a:spcAft>
                      </a:pPr>
                      <a:r>
                        <a:rPr lang="en-US" sz="1600" b="1" dirty="0">
                          <a:effectLst/>
                        </a:rPr>
                        <a:t>Designing Stock market Predication based Machine Learning techniques in vectorized form.</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dirty="0">
                          <a:effectLst/>
                        </a:rPr>
                        <a:t> </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0" marR="0">
                        <a:lnSpc>
                          <a:spcPct val="115000"/>
                        </a:lnSpc>
                        <a:spcBef>
                          <a:spcPts val="0"/>
                        </a:spcBef>
                        <a:spcAft>
                          <a:spcPts val="0"/>
                        </a:spcAft>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extLst>
                  <a:ext uri="{0D108BD9-81ED-4DB2-BD59-A6C34878D82A}">
                    <a16:rowId xmlns:a16="http://schemas.microsoft.com/office/drawing/2014/main" val="2578174035"/>
                  </a:ext>
                </a:extLst>
              </a:tr>
              <a:tr h="560386">
                <a:tc>
                  <a:txBody>
                    <a:bodyPr/>
                    <a:lstStyle/>
                    <a:p>
                      <a:pPr marL="0" marR="0">
                        <a:lnSpc>
                          <a:spcPct val="115000"/>
                        </a:lnSpc>
                        <a:spcBef>
                          <a:spcPts val="0"/>
                        </a:spcBef>
                        <a:spcAft>
                          <a:spcPts val="0"/>
                        </a:spcAft>
                      </a:pPr>
                      <a:r>
                        <a:rPr lang="en-US" sz="1600" b="1" dirty="0">
                          <a:effectLst/>
                        </a:rPr>
                        <a:t>Testing Stock market Predication based Machine Learning techniques on stock market data.</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extLst>
                  <a:ext uri="{0D108BD9-81ED-4DB2-BD59-A6C34878D82A}">
                    <a16:rowId xmlns:a16="http://schemas.microsoft.com/office/drawing/2014/main" val="3857725749"/>
                  </a:ext>
                </a:extLst>
              </a:tr>
              <a:tr h="369880">
                <a:tc>
                  <a:txBody>
                    <a:bodyPr/>
                    <a:lstStyle/>
                    <a:p>
                      <a:pPr marL="0" marR="0">
                        <a:lnSpc>
                          <a:spcPct val="115000"/>
                        </a:lnSpc>
                        <a:spcBef>
                          <a:spcPts val="0"/>
                        </a:spcBef>
                        <a:spcAft>
                          <a:spcPts val="0"/>
                        </a:spcAft>
                      </a:pPr>
                      <a:r>
                        <a:rPr lang="en-US" sz="1600" b="1">
                          <a:effectLst/>
                        </a:rPr>
                        <a:t>Converting Algorithmic Code from Vectorized form to Event driven form.</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extLst>
                  <a:ext uri="{0D108BD9-81ED-4DB2-BD59-A6C34878D82A}">
                    <a16:rowId xmlns:a16="http://schemas.microsoft.com/office/drawing/2014/main" val="2428790170"/>
                  </a:ext>
                </a:extLst>
              </a:tr>
              <a:tr h="369880">
                <a:tc>
                  <a:txBody>
                    <a:bodyPr/>
                    <a:lstStyle/>
                    <a:p>
                      <a:pPr marL="0" marR="0">
                        <a:lnSpc>
                          <a:spcPct val="115000"/>
                        </a:lnSpc>
                        <a:spcBef>
                          <a:spcPts val="0"/>
                        </a:spcBef>
                        <a:spcAft>
                          <a:spcPts val="0"/>
                        </a:spcAft>
                      </a:pPr>
                      <a:r>
                        <a:rPr lang="en-US" sz="1600" b="1">
                          <a:effectLst/>
                        </a:rPr>
                        <a:t>Make the entire Trading Algorithm Cloud Based.</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0" marR="0">
                        <a:lnSpc>
                          <a:spcPct val="115000"/>
                        </a:lnSpc>
                        <a:spcBef>
                          <a:spcPts val="0"/>
                        </a:spcBef>
                        <a:spcAft>
                          <a:spcPts val="0"/>
                        </a:spcAft>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extLst>
                  <a:ext uri="{0D108BD9-81ED-4DB2-BD59-A6C34878D82A}">
                    <a16:rowId xmlns:a16="http://schemas.microsoft.com/office/drawing/2014/main" val="1535409708"/>
                  </a:ext>
                </a:extLst>
              </a:tr>
              <a:tr h="369880">
                <a:tc>
                  <a:txBody>
                    <a:bodyPr/>
                    <a:lstStyle/>
                    <a:p>
                      <a:pPr marL="0" marR="0">
                        <a:lnSpc>
                          <a:spcPct val="115000"/>
                        </a:lnSpc>
                        <a:spcBef>
                          <a:spcPts val="0"/>
                        </a:spcBef>
                        <a:spcAft>
                          <a:spcPts val="0"/>
                        </a:spcAft>
                      </a:pPr>
                      <a:r>
                        <a:rPr lang="en-US" sz="1600" b="1">
                          <a:effectLst/>
                        </a:rPr>
                        <a:t>Back test in real time on stock market Prices.</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0" marR="0">
                        <a:lnSpc>
                          <a:spcPct val="115000"/>
                        </a:lnSpc>
                        <a:spcBef>
                          <a:spcPts val="0"/>
                        </a:spcBef>
                        <a:spcAft>
                          <a:spcPts val="0"/>
                        </a:spcAft>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extLst>
                  <a:ext uri="{0D108BD9-81ED-4DB2-BD59-A6C34878D82A}">
                    <a16:rowId xmlns:a16="http://schemas.microsoft.com/office/drawing/2014/main" val="1325581993"/>
                  </a:ext>
                </a:extLst>
              </a:tr>
              <a:tr h="369880">
                <a:tc>
                  <a:txBody>
                    <a:bodyPr/>
                    <a:lstStyle/>
                    <a:p>
                      <a:pPr marL="0" marR="0">
                        <a:lnSpc>
                          <a:spcPct val="115000"/>
                        </a:lnSpc>
                        <a:spcBef>
                          <a:spcPts val="0"/>
                        </a:spcBef>
                        <a:spcAft>
                          <a:spcPts val="0"/>
                        </a:spcAft>
                      </a:pPr>
                      <a:r>
                        <a:rPr lang="en-US" sz="1600" b="1">
                          <a:effectLst/>
                        </a:rPr>
                        <a:t>Implementing Profitable Trading algorithms on FPGA.</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extLst>
                  <a:ext uri="{0D108BD9-81ED-4DB2-BD59-A6C34878D82A}">
                    <a16:rowId xmlns:a16="http://schemas.microsoft.com/office/drawing/2014/main" val="608014910"/>
                  </a:ext>
                </a:extLst>
              </a:tr>
              <a:tr h="201722">
                <a:tc>
                  <a:txBody>
                    <a:bodyPr/>
                    <a:lstStyle/>
                    <a:p>
                      <a:pPr marL="0" marR="0">
                        <a:lnSpc>
                          <a:spcPct val="115000"/>
                        </a:lnSpc>
                        <a:spcBef>
                          <a:spcPts val="0"/>
                        </a:spcBef>
                        <a:spcAft>
                          <a:spcPts val="0"/>
                        </a:spcAft>
                      </a:pPr>
                      <a:r>
                        <a:rPr lang="en-US" sz="1600" b="1">
                          <a:effectLst/>
                        </a:rPr>
                        <a:t>Testing the final work</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extLst>
                  <a:ext uri="{0D108BD9-81ED-4DB2-BD59-A6C34878D82A}">
                    <a16:rowId xmlns:a16="http://schemas.microsoft.com/office/drawing/2014/main" val="2509621720"/>
                  </a:ext>
                </a:extLst>
              </a:tr>
              <a:tr h="201722">
                <a:tc>
                  <a:txBody>
                    <a:bodyPr/>
                    <a:lstStyle/>
                    <a:p>
                      <a:pPr marL="0" marR="0">
                        <a:lnSpc>
                          <a:spcPct val="115000"/>
                        </a:lnSpc>
                        <a:spcBef>
                          <a:spcPts val="0"/>
                        </a:spcBef>
                        <a:spcAft>
                          <a:spcPts val="0"/>
                        </a:spcAft>
                      </a:pPr>
                      <a:r>
                        <a:rPr lang="en-US" sz="1600" b="1">
                          <a:effectLst/>
                        </a:rPr>
                        <a:t>Publication of paper</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extLst>
                  <a:ext uri="{0D108BD9-81ED-4DB2-BD59-A6C34878D82A}">
                    <a16:rowId xmlns:a16="http://schemas.microsoft.com/office/drawing/2014/main" val="1051555633"/>
                  </a:ext>
                </a:extLst>
              </a:tr>
              <a:tr h="201722">
                <a:tc>
                  <a:txBody>
                    <a:bodyPr/>
                    <a:lstStyle/>
                    <a:p>
                      <a:pPr marL="0" marR="0">
                        <a:lnSpc>
                          <a:spcPct val="115000"/>
                        </a:lnSpc>
                        <a:spcBef>
                          <a:spcPts val="0"/>
                        </a:spcBef>
                        <a:spcAft>
                          <a:spcPts val="0"/>
                        </a:spcAft>
                      </a:pPr>
                      <a:r>
                        <a:rPr lang="en-US" sz="1600" b="1" dirty="0">
                          <a:effectLst/>
                        </a:rPr>
                        <a:t>Write the Proposal</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tabLst>
                          <a:tab pos="588645" algn="ctr"/>
                        </a:tabLst>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extLst>
                  <a:ext uri="{0D108BD9-81ED-4DB2-BD59-A6C34878D82A}">
                    <a16:rowId xmlns:a16="http://schemas.microsoft.com/office/drawing/2014/main" val="539839945"/>
                  </a:ext>
                </a:extLst>
              </a:tr>
              <a:tr h="201722">
                <a:tc>
                  <a:txBody>
                    <a:bodyPr/>
                    <a:lstStyle/>
                    <a:p>
                      <a:pPr marL="0" marR="0">
                        <a:lnSpc>
                          <a:spcPct val="115000"/>
                        </a:lnSpc>
                        <a:spcBef>
                          <a:spcPts val="0"/>
                        </a:spcBef>
                        <a:spcAft>
                          <a:spcPts val="0"/>
                        </a:spcAft>
                      </a:pPr>
                      <a:r>
                        <a:rPr lang="en-US" sz="1600" b="1">
                          <a:effectLst/>
                        </a:rPr>
                        <a:t>Write the Monthly Reports</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extLst>
                  <a:ext uri="{0D108BD9-81ED-4DB2-BD59-A6C34878D82A}">
                    <a16:rowId xmlns:a16="http://schemas.microsoft.com/office/drawing/2014/main" val="62040675"/>
                  </a:ext>
                </a:extLst>
              </a:tr>
              <a:tr h="201722">
                <a:tc>
                  <a:txBody>
                    <a:bodyPr/>
                    <a:lstStyle/>
                    <a:p>
                      <a:pPr marL="0" marR="0">
                        <a:lnSpc>
                          <a:spcPct val="115000"/>
                        </a:lnSpc>
                        <a:spcBef>
                          <a:spcPts val="0"/>
                        </a:spcBef>
                        <a:spcAft>
                          <a:spcPts val="0"/>
                        </a:spcAft>
                      </a:pPr>
                      <a:r>
                        <a:rPr lang="en-US" sz="1600" b="1">
                          <a:effectLst/>
                        </a:rPr>
                        <a:t>Write the Progress Report</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extLst>
                  <a:ext uri="{0D108BD9-81ED-4DB2-BD59-A6C34878D82A}">
                    <a16:rowId xmlns:a16="http://schemas.microsoft.com/office/drawing/2014/main" val="502988173"/>
                  </a:ext>
                </a:extLst>
              </a:tr>
              <a:tr h="201722">
                <a:tc>
                  <a:txBody>
                    <a:bodyPr/>
                    <a:lstStyle/>
                    <a:p>
                      <a:pPr marL="0" marR="0">
                        <a:lnSpc>
                          <a:spcPct val="115000"/>
                        </a:lnSpc>
                        <a:spcBef>
                          <a:spcPts val="0"/>
                        </a:spcBef>
                        <a:spcAft>
                          <a:spcPts val="0"/>
                        </a:spcAft>
                      </a:pPr>
                      <a:r>
                        <a:rPr lang="en-US" sz="1600" b="1">
                          <a:effectLst/>
                        </a:rPr>
                        <a:t>Write the Final Report</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extLst>
                  <a:ext uri="{0D108BD9-81ED-4DB2-BD59-A6C34878D82A}">
                    <a16:rowId xmlns:a16="http://schemas.microsoft.com/office/drawing/2014/main" val="2425179697"/>
                  </a:ext>
                </a:extLst>
              </a:tr>
              <a:tr h="201722">
                <a:tc>
                  <a:txBody>
                    <a:bodyPr/>
                    <a:lstStyle/>
                    <a:p>
                      <a:pPr marL="0" marR="0">
                        <a:lnSpc>
                          <a:spcPct val="115000"/>
                        </a:lnSpc>
                        <a:spcBef>
                          <a:spcPts val="0"/>
                        </a:spcBef>
                        <a:spcAft>
                          <a:spcPts val="0"/>
                        </a:spcAft>
                      </a:pPr>
                      <a:r>
                        <a:rPr lang="en-US" sz="1600" b="1">
                          <a:effectLst/>
                        </a:rPr>
                        <a:t>Prepare for the Presentation</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extLst>
                  <a:ext uri="{0D108BD9-81ED-4DB2-BD59-A6C34878D82A}">
                    <a16:rowId xmlns:a16="http://schemas.microsoft.com/office/drawing/2014/main" val="2827741360"/>
                  </a:ext>
                </a:extLst>
              </a:tr>
              <a:tr h="201722">
                <a:tc>
                  <a:txBody>
                    <a:bodyPr/>
                    <a:lstStyle/>
                    <a:p>
                      <a:pPr marL="0" marR="0">
                        <a:lnSpc>
                          <a:spcPct val="115000"/>
                        </a:lnSpc>
                        <a:spcBef>
                          <a:spcPts val="0"/>
                        </a:spcBef>
                        <a:spcAft>
                          <a:spcPts val="0"/>
                        </a:spcAft>
                      </a:pPr>
                      <a:r>
                        <a:rPr lang="en-US" sz="1600" b="1">
                          <a:effectLst/>
                        </a:rPr>
                        <a:t>Design the Project Poster.</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dirty="0">
                          <a:effectLst/>
                        </a:rPr>
                        <a:t> </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gn="ctr">
                        <a:lnSpc>
                          <a:spcPct val="115000"/>
                        </a:lnSpc>
                        <a:spcBef>
                          <a:spcPts val="0"/>
                        </a:spcBef>
                        <a:spcAft>
                          <a:spcPts val="0"/>
                        </a:spcAft>
                        <a:buFont typeface="Wingdings" panose="05000000000000000000" pitchFamily="2" charset="2"/>
                        <a:buChar char=""/>
                      </a:pPr>
                      <a:r>
                        <a:rPr lang="en-US" sz="1800" b="1">
                          <a:effectLst/>
                        </a:rPr>
                        <a:t> </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tc>
                  <a:txBody>
                    <a:bodyPr/>
                    <a:lstStyle/>
                    <a:p>
                      <a:pPr marL="342900" marR="0" lvl="0" indent="-342900">
                        <a:lnSpc>
                          <a:spcPct val="115000"/>
                        </a:lnSpc>
                        <a:spcBef>
                          <a:spcPts val="0"/>
                        </a:spcBef>
                        <a:spcAft>
                          <a:spcPts val="0"/>
                        </a:spcAft>
                        <a:buFont typeface="Wingdings" panose="05000000000000000000" pitchFamily="2" charset="2"/>
                        <a:buChar char=""/>
                      </a:pPr>
                      <a:r>
                        <a:rPr lang="en-US" sz="1800" b="1" dirty="0">
                          <a:effectLst/>
                        </a:rPr>
                        <a:t> </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6117" marR="46117" marT="0" marB="0"/>
                </a:tc>
                <a:extLst>
                  <a:ext uri="{0D108BD9-81ED-4DB2-BD59-A6C34878D82A}">
                    <a16:rowId xmlns:a16="http://schemas.microsoft.com/office/drawing/2014/main" val="1770454173"/>
                  </a:ext>
                </a:extLst>
              </a:tr>
            </a:tbl>
          </a:graphicData>
        </a:graphic>
      </p:graphicFrame>
      <p:sp>
        <p:nvSpPr>
          <p:cNvPr id="4" name="Rectangle 1">
            <a:extLst>
              <a:ext uri="{FF2B5EF4-FFF2-40B4-BE49-F238E27FC236}">
                <a16:creationId xmlns:a16="http://schemas.microsoft.com/office/drawing/2014/main" id="{40869F05-3933-4C17-80B2-5CD1667CF41B}"/>
              </a:ext>
            </a:extLst>
          </p:cNvPr>
          <p:cNvSpPr>
            <a:spLocks noChangeArrowheads="1"/>
          </p:cNvSpPr>
          <p:nvPr/>
        </p:nvSpPr>
        <p:spPr bwMode="auto">
          <a:xfrm>
            <a:off x="4198308" y="-34984"/>
            <a:ext cx="3289106"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8963" algn="ctr"/>
              </a:tabLst>
              <a:defRPr>
                <a:solidFill>
                  <a:schemeClr val="tx1"/>
                </a:solidFill>
                <a:latin typeface="Arial" panose="020B0604020202020204" pitchFamily="34" charset="0"/>
              </a:defRPr>
            </a:lvl1pPr>
            <a:lvl2pPr eaLnBrk="0" fontAlgn="base" hangingPunct="0">
              <a:spcBef>
                <a:spcPct val="0"/>
              </a:spcBef>
              <a:spcAft>
                <a:spcPct val="0"/>
              </a:spcAft>
              <a:tabLst>
                <a:tab pos="588963" algn="ctr"/>
              </a:tabLst>
              <a:defRPr>
                <a:solidFill>
                  <a:schemeClr val="tx1"/>
                </a:solidFill>
                <a:latin typeface="Arial" panose="020B0604020202020204" pitchFamily="34" charset="0"/>
              </a:defRPr>
            </a:lvl2pPr>
            <a:lvl3pPr eaLnBrk="0" fontAlgn="base" hangingPunct="0">
              <a:spcBef>
                <a:spcPct val="0"/>
              </a:spcBef>
              <a:spcAft>
                <a:spcPct val="0"/>
              </a:spcAft>
              <a:tabLst>
                <a:tab pos="588963" algn="ctr"/>
              </a:tabLst>
              <a:defRPr>
                <a:solidFill>
                  <a:schemeClr val="tx1"/>
                </a:solidFill>
                <a:latin typeface="Arial" panose="020B0604020202020204" pitchFamily="34" charset="0"/>
              </a:defRPr>
            </a:lvl3pPr>
            <a:lvl4pPr eaLnBrk="0" fontAlgn="base" hangingPunct="0">
              <a:spcBef>
                <a:spcPct val="0"/>
              </a:spcBef>
              <a:spcAft>
                <a:spcPct val="0"/>
              </a:spcAft>
              <a:tabLst>
                <a:tab pos="588963" algn="ctr"/>
              </a:tabLst>
              <a:defRPr>
                <a:solidFill>
                  <a:schemeClr val="tx1"/>
                </a:solidFill>
                <a:latin typeface="Arial" panose="020B0604020202020204" pitchFamily="34" charset="0"/>
              </a:defRPr>
            </a:lvl4pPr>
            <a:lvl5pPr eaLnBrk="0" fontAlgn="base" hangingPunct="0">
              <a:spcBef>
                <a:spcPct val="0"/>
              </a:spcBef>
              <a:spcAft>
                <a:spcPct val="0"/>
              </a:spcAft>
              <a:tabLst>
                <a:tab pos="588963" algn="ctr"/>
              </a:tabLst>
              <a:defRPr>
                <a:solidFill>
                  <a:schemeClr val="tx1"/>
                </a:solidFill>
                <a:latin typeface="Arial" panose="020B0604020202020204" pitchFamily="34" charset="0"/>
              </a:defRPr>
            </a:lvl5pPr>
            <a:lvl6pPr eaLnBrk="0" fontAlgn="base" hangingPunct="0">
              <a:spcBef>
                <a:spcPct val="0"/>
              </a:spcBef>
              <a:spcAft>
                <a:spcPct val="0"/>
              </a:spcAft>
              <a:tabLst>
                <a:tab pos="588963" algn="ctr"/>
              </a:tabLst>
              <a:defRPr>
                <a:solidFill>
                  <a:schemeClr val="tx1"/>
                </a:solidFill>
                <a:latin typeface="Arial" panose="020B0604020202020204" pitchFamily="34" charset="0"/>
              </a:defRPr>
            </a:lvl6pPr>
            <a:lvl7pPr eaLnBrk="0" fontAlgn="base" hangingPunct="0">
              <a:spcBef>
                <a:spcPct val="0"/>
              </a:spcBef>
              <a:spcAft>
                <a:spcPct val="0"/>
              </a:spcAft>
              <a:tabLst>
                <a:tab pos="588963" algn="ctr"/>
              </a:tabLst>
              <a:defRPr>
                <a:solidFill>
                  <a:schemeClr val="tx1"/>
                </a:solidFill>
                <a:latin typeface="Arial" panose="020B0604020202020204" pitchFamily="34" charset="0"/>
              </a:defRPr>
            </a:lvl7pPr>
            <a:lvl8pPr eaLnBrk="0" fontAlgn="base" hangingPunct="0">
              <a:spcBef>
                <a:spcPct val="0"/>
              </a:spcBef>
              <a:spcAft>
                <a:spcPct val="0"/>
              </a:spcAft>
              <a:tabLst>
                <a:tab pos="588963" algn="ctr"/>
              </a:tabLst>
              <a:defRPr>
                <a:solidFill>
                  <a:schemeClr val="tx1"/>
                </a:solidFill>
                <a:latin typeface="Arial" panose="020B0604020202020204" pitchFamily="34" charset="0"/>
              </a:defRPr>
            </a:lvl8pPr>
            <a:lvl9pPr eaLnBrk="0" fontAlgn="base" hangingPunct="0">
              <a:spcBef>
                <a:spcPct val="0"/>
              </a:spcBef>
              <a:spcAft>
                <a:spcPct val="0"/>
              </a:spcAft>
              <a:tabLst>
                <a:tab pos="588963" algn="ctr"/>
              </a:tabLst>
              <a:defRPr>
                <a:solidFill>
                  <a:schemeClr val="tx1"/>
                </a:solidFill>
                <a:latin typeface="Arial" panose="020B0604020202020204" pitchFamily="34" charset="0"/>
              </a:defRPr>
            </a:lvl9pPr>
          </a:lstStyle>
          <a:p>
            <a:pPr defTabSz="914377">
              <a:tabLst>
                <a:tab pos="588948" algn="ctr"/>
              </a:tabLst>
            </a:pPr>
            <a:r>
              <a:rPr lang="en-US" altLang="en-US" sz="2800" b="1" u="sng" dirty="0">
                <a:latin typeface="Calibri" panose="020F0502020204030204" pitchFamily="34" charset="0"/>
                <a:ea typeface="Calibri" panose="020F0502020204030204" pitchFamily="34" charset="0"/>
                <a:cs typeface="Calibri" panose="020F0502020204030204" pitchFamily="34" charset="0"/>
              </a:rPr>
              <a:t>Distribution of work:</a:t>
            </a:r>
            <a:endParaRPr lang="en-US" altLang="en-US" sz="1600" dirty="0"/>
          </a:p>
          <a:p>
            <a:pPr defTabSz="914377">
              <a:tabLst>
                <a:tab pos="588948" algn="ctr"/>
              </a:tabLst>
            </a:pPr>
            <a:endParaRPr lang="en-US" altLang="en-US" dirty="0"/>
          </a:p>
        </p:txBody>
      </p:sp>
    </p:spTree>
    <p:extLst>
      <p:ext uri="{BB962C8B-B14F-4D97-AF65-F5344CB8AC3E}">
        <p14:creationId xmlns:p14="http://schemas.microsoft.com/office/powerpoint/2010/main" val="171359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E836C3-85E7-4FFC-9BC0-9CC217033C13}"/>
              </a:ext>
            </a:extLst>
          </p:cNvPr>
          <p:cNvSpPr>
            <a:spLocks noGrp="1"/>
          </p:cNvSpPr>
          <p:nvPr>
            <p:ph type="sldNum" sz="quarter" idx="12"/>
          </p:nvPr>
        </p:nvSpPr>
        <p:spPr/>
        <p:txBody>
          <a:bodyPr/>
          <a:lstStyle/>
          <a:p>
            <a:fld id="{20CC475A-FC22-4BB2-81DE-26878B72C705}" type="slidenum">
              <a:rPr lang="en-US" smtClean="0"/>
              <a:t>8</a:t>
            </a:fld>
            <a:endParaRPr lang="en-US"/>
          </a:p>
        </p:txBody>
      </p:sp>
      <p:sp>
        <p:nvSpPr>
          <p:cNvPr id="3" name="TextBox 2">
            <a:extLst>
              <a:ext uri="{FF2B5EF4-FFF2-40B4-BE49-F238E27FC236}">
                <a16:creationId xmlns:a16="http://schemas.microsoft.com/office/drawing/2014/main" id="{26877CF9-17AC-4AFB-8EB0-B24BEA5E228C}"/>
              </a:ext>
            </a:extLst>
          </p:cNvPr>
          <p:cNvSpPr txBox="1"/>
          <p:nvPr/>
        </p:nvSpPr>
        <p:spPr>
          <a:xfrm>
            <a:off x="670560" y="414528"/>
            <a:ext cx="8753856" cy="4786247"/>
          </a:xfrm>
          <a:prstGeom prst="rect">
            <a:avLst/>
          </a:prstGeom>
          <a:noFill/>
        </p:spPr>
        <p:txBody>
          <a:bodyPr wrap="square" rtlCol="0">
            <a:spAutoFit/>
          </a:bodyPr>
          <a:lstStyle/>
          <a:p>
            <a:pPr>
              <a:lnSpc>
                <a:spcPct val="115000"/>
              </a:lnSpc>
              <a:spcAft>
                <a:spcPts val="800"/>
              </a:spcAft>
            </a:pPr>
            <a:r>
              <a:rPr lang="en-US" b="1" u="sng" dirty="0">
                <a:latin typeface="Calibri" panose="020F0502020204030204" pitchFamily="34" charset="0"/>
                <a:ea typeface="Calibri" panose="020F0502020204030204" pitchFamily="34" charset="0"/>
                <a:cs typeface="Calibri" panose="020F0502020204030204" pitchFamily="34" charset="0"/>
              </a:rPr>
              <a:t>References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    [1] Peter Gomber, Björn Arndt, Marco Lutat, Tim Uhl book “High-Frequency Trading”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     Germany, 2010.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    [2] </a:t>
            </a:r>
            <a:r>
              <a:rPr lang="en-US" dirty="0">
                <a:latin typeface="Times New Roman" panose="02020603050405020304" pitchFamily="18" charset="0"/>
                <a:ea typeface="Calibri" panose="020F0502020204030204" pitchFamily="34" charset="0"/>
                <a:cs typeface="Times New Roman" panose="02020603050405020304" pitchFamily="18" charset="0"/>
              </a:rPr>
              <a:t>A. S. Gillis, "TechTarget," 24, November 2021. [Online]. Available: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    www.velvetech.com/blog/high-frequency-algorithmic-trading/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    [3] J.A. Brogaard, “High Frequency Trading and its Impact on Market Quality,” 5th Annual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    Conference on Empirical Legal Studies, 2010.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    [4] M. Chlistalla, “High-frequency trading Better than its reputation?” Deutsche Bank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    research report, 2011.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    [5] A. Group, New World Order, “The High Frequency Trading Community and Its Impact    </a:t>
            </a:r>
          </a:p>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     on Market Structure”, 2009.</a:t>
            </a:r>
          </a:p>
          <a:p>
            <a:pPr>
              <a:lnSpc>
                <a:spcPct val="107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    [6]</a:t>
            </a:r>
            <a:r>
              <a:rPr lang="en-US" dirty="0"/>
              <a:t> Yves Hilpisch</a:t>
            </a:r>
            <a:r>
              <a:rPr lang="en-US" dirty="0">
                <a:latin typeface="Calibri" panose="020F0502020204030204" pitchFamily="34" charset="0"/>
                <a:cs typeface="Times New Roman" panose="02020603050405020304" pitchFamily="18" charset="0"/>
              </a:rPr>
              <a:t> ,”</a:t>
            </a:r>
            <a:r>
              <a:rPr lang="en-US" dirty="0"/>
              <a:t>Python for Algorithmic Trading” First Edition, November 2020</a:t>
            </a:r>
          </a:p>
        </p:txBody>
      </p:sp>
    </p:spTree>
    <p:extLst>
      <p:ext uri="{BB962C8B-B14F-4D97-AF65-F5344CB8AC3E}">
        <p14:creationId xmlns:p14="http://schemas.microsoft.com/office/powerpoint/2010/main" val="4100162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4AF9B"/>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F9E7C9-35EB-476B-9E8E-7A644D427177}"/>
              </a:ext>
            </a:extLst>
          </p:cNvPr>
          <p:cNvSpPr>
            <a:spLocks noGrp="1"/>
          </p:cNvSpPr>
          <p:nvPr>
            <p:ph type="sldNum" sz="quarter" idx="12"/>
          </p:nvPr>
        </p:nvSpPr>
        <p:spPr/>
        <p:txBody>
          <a:bodyPr/>
          <a:lstStyle/>
          <a:p>
            <a:fld id="{20CC475A-FC22-4BB2-81DE-26878B72C705}" type="slidenum">
              <a:rPr lang="en-US" smtClean="0"/>
              <a:t>9</a:t>
            </a:fld>
            <a:endParaRPr lang="en-US"/>
          </a:p>
        </p:txBody>
      </p:sp>
      <p:sp>
        <p:nvSpPr>
          <p:cNvPr id="3" name="Rectangle 2">
            <a:extLst>
              <a:ext uri="{FF2B5EF4-FFF2-40B4-BE49-F238E27FC236}">
                <a16:creationId xmlns:a16="http://schemas.microsoft.com/office/drawing/2014/main" id="{796EA592-B4CE-4FA3-B082-705059898846}"/>
              </a:ext>
            </a:extLst>
          </p:cNvPr>
          <p:cNvSpPr/>
          <p:nvPr/>
        </p:nvSpPr>
        <p:spPr>
          <a:xfrm>
            <a:off x="1565286" y="2233310"/>
            <a:ext cx="8612229" cy="16297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i="1" dirty="0">
                <a:solidFill>
                  <a:srgbClr val="FACDAE"/>
                </a:solidFill>
              </a:rPr>
              <a:t>THANKS FOR WATCHING</a:t>
            </a:r>
          </a:p>
          <a:p>
            <a:pPr algn="ctr"/>
            <a:endParaRPr lang="en-US" dirty="0"/>
          </a:p>
        </p:txBody>
      </p:sp>
    </p:spTree>
    <p:extLst>
      <p:ext uri="{BB962C8B-B14F-4D97-AF65-F5344CB8AC3E}">
        <p14:creationId xmlns:p14="http://schemas.microsoft.com/office/powerpoint/2010/main" val="3930105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5269</TotalTime>
  <Words>868</Words>
  <Application>Microsoft Office PowerPoint</Application>
  <PresentationFormat>Widescreen</PresentationFormat>
  <Paragraphs>269</Paragraphs>
  <Slides>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DAGGERSQUARE</vt:lpstr>
      <vt:lpstr>Times New Roman</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Azaz</cp:lastModifiedBy>
  <cp:revision>92</cp:revision>
  <dcterms:created xsi:type="dcterms:W3CDTF">2017-11-09T17:58:25Z</dcterms:created>
  <dcterms:modified xsi:type="dcterms:W3CDTF">2021-12-13T03:59:44Z</dcterms:modified>
</cp:coreProperties>
</file>