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64" r:id="rId6"/>
    <p:sldId id="263" r:id="rId7"/>
    <p:sldId id="267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11652-C2AA-85B7-427C-18919D2AE8B9}" v="1" dt="2024-04-25T17:23:45.404"/>
    <p1510:client id="{23EA705F-EC6E-A427-A0D4-38068BC7CF82}" v="131" dt="2024-04-24T00:00:47.639"/>
    <p1510:client id="{6CC08663-BB3E-18B3-0C1F-3F2B2A3431FC}" v="39" dt="2024-04-25T08:26:17.270"/>
    <p1510:client id="{AE58E9E4-0EB7-1AE4-E5D5-16BA25AB8E90}" v="64" dt="2024-04-25T01:26:18.134"/>
    <p1510:client id="{DF400BF4-44AE-AC02-6AEB-7F68F2D9AA87}" v="94" dt="2024-04-24T22:35:31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af11bde9ba2213de262bf91ae2c101cfd73e435a20bc7d39a4f8faa385d1bfb::" providerId="AD" clId="Web-{4A3E3E84-4899-E4D3-321D-1E87378679CE}"/>
    <pc:docChg chg="modSld">
      <pc:chgData name="Guest User" userId="S::urn:spo:anon#7af11bde9ba2213de262bf91ae2c101cfd73e435a20bc7d39a4f8faa385d1bfb::" providerId="AD" clId="Web-{4A3E3E84-4899-E4D3-321D-1E87378679CE}" dt="2024-03-20T22:29:58.262" v="1665" actId="20577"/>
      <pc:docMkLst>
        <pc:docMk/>
      </pc:docMkLst>
      <pc:sldChg chg="modSp">
        <pc:chgData name="Guest User" userId="S::urn:spo:anon#7af11bde9ba2213de262bf91ae2c101cfd73e435a20bc7d39a4f8faa385d1bfb::" providerId="AD" clId="Web-{4A3E3E84-4899-E4D3-321D-1E87378679CE}" dt="2024-03-20T21:45:27.626" v="561" actId="20577"/>
        <pc:sldMkLst>
          <pc:docMk/>
          <pc:sldMk cId="782954845" sldId="265"/>
        </pc:sldMkLst>
        <pc:spChg chg="mod">
          <ac:chgData name="Guest User" userId="S::urn:spo:anon#7af11bde9ba2213de262bf91ae2c101cfd73e435a20bc7d39a4f8faa385d1bfb::" providerId="AD" clId="Web-{4A3E3E84-4899-E4D3-321D-1E87378679CE}" dt="2024-03-20T21:45:27.626" v="561" actId="20577"/>
          <ac:spMkLst>
            <pc:docMk/>
            <pc:sldMk cId="782954845" sldId="265"/>
            <ac:spMk id="6" creationId="{12E546B1-8114-3798-4334-85DF749FA71F}"/>
          </ac:spMkLst>
        </pc:spChg>
      </pc:sldChg>
      <pc:sldChg chg="modSp">
        <pc:chgData name="Guest User" userId="S::urn:spo:anon#7af11bde9ba2213de262bf91ae2c101cfd73e435a20bc7d39a4f8faa385d1bfb::" providerId="AD" clId="Web-{4A3E3E84-4899-E4D3-321D-1E87378679CE}" dt="2024-03-20T22:06:44.036" v="1141" actId="20577"/>
        <pc:sldMkLst>
          <pc:docMk/>
          <pc:sldMk cId="3261655632" sldId="266"/>
        </pc:sldMkLst>
        <pc:spChg chg="mod">
          <ac:chgData name="Guest User" userId="S::urn:spo:anon#7af11bde9ba2213de262bf91ae2c101cfd73e435a20bc7d39a4f8faa385d1bfb::" providerId="AD" clId="Web-{4A3E3E84-4899-E4D3-321D-1E87378679CE}" dt="2024-03-20T22:06:44.036" v="1141" actId="20577"/>
          <ac:spMkLst>
            <pc:docMk/>
            <pc:sldMk cId="3261655632" sldId="266"/>
            <ac:spMk id="6" creationId="{12E546B1-8114-3798-4334-85DF749FA71F}"/>
          </ac:spMkLst>
        </pc:spChg>
      </pc:sldChg>
      <pc:sldChg chg="modSp">
        <pc:chgData name="Guest User" userId="S::urn:spo:anon#7af11bde9ba2213de262bf91ae2c101cfd73e435a20bc7d39a4f8faa385d1bfb::" providerId="AD" clId="Web-{4A3E3E84-4899-E4D3-321D-1E87378679CE}" dt="2024-03-20T22:18:26.821" v="1454" actId="20577"/>
        <pc:sldMkLst>
          <pc:docMk/>
          <pc:sldMk cId="2598220377" sldId="268"/>
        </pc:sldMkLst>
        <pc:spChg chg="mod">
          <ac:chgData name="Guest User" userId="S::urn:spo:anon#7af11bde9ba2213de262bf91ae2c101cfd73e435a20bc7d39a4f8faa385d1bfb::" providerId="AD" clId="Web-{4A3E3E84-4899-E4D3-321D-1E87378679CE}" dt="2024-03-20T22:18:26.821" v="1454" actId="20577"/>
          <ac:spMkLst>
            <pc:docMk/>
            <pc:sldMk cId="2598220377" sldId="268"/>
            <ac:spMk id="6" creationId="{12E546B1-8114-3798-4334-85DF749FA71F}"/>
          </ac:spMkLst>
        </pc:spChg>
      </pc:sldChg>
      <pc:sldChg chg="modSp">
        <pc:chgData name="Guest User" userId="S::urn:spo:anon#7af11bde9ba2213de262bf91ae2c101cfd73e435a20bc7d39a4f8faa385d1bfb::" providerId="AD" clId="Web-{4A3E3E84-4899-E4D3-321D-1E87378679CE}" dt="2024-03-20T22:29:58.262" v="1665" actId="20577"/>
        <pc:sldMkLst>
          <pc:docMk/>
          <pc:sldMk cId="3363109231" sldId="269"/>
        </pc:sldMkLst>
        <pc:spChg chg="mod">
          <ac:chgData name="Guest User" userId="S::urn:spo:anon#7af11bde9ba2213de262bf91ae2c101cfd73e435a20bc7d39a4f8faa385d1bfb::" providerId="AD" clId="Web-{4A3E3E84-4899-E4D3-321D-1E87378679CE}" dt="2024-03-20T22:29:58.262" v="1665" actId="20577"/>
          <ac:spMkLst>
            <pc:docMk/>
            <pc:sldMk cId="3363109231" sldId="269"/>
            <ac:spMk id="6" creationId="{12E546B1-8114-3798-4334-85DF749FA71F}"/>
          </ac:spMkLst>
        </pc:spChg>
      </pc:sldChg>
    </pc:docChg>
  </pc:docChgLst>
  <pc:docChgLst>
    <pc:chgData name="Guzman, Gilbert I" userId="S::giguzman@miners.utep.edu::d0a8d976-277f-4aa6-a1fd-31e9571c1a66" providerId="AD" clId="Web-{7A4B8B2C-E0FB-4CC2-8D4B-3D1401FA6E15}"/>
    <pc:docChg chg="modSld">
      <pc:chgData name="Guzman, Gilbert I" userId="S::giguzman@miners.utep.edu::d0a8d976-277f-4aa6-a1fd-31e9571c1a66" providerId="AD" clId="Web-{7A4B8B2C-E0FB-4CC2-8D4B-3D1401FA6E15}" dt="2024-03-21T02:39:16.602" v="32" actId="1076"/>
      <pc:docMkLst>
        <pc:docMk/>
      </pc:docMkLst>
      <pc:sldChg chg="addSp modSp">
        <pc:chgData name="Guzman, Gilbert I" userId="S::giguzman@miners.utep.edu::d0a8d976-277f-4aa6-a1fd-31e9571c1a66" providerId="AD" clId="Web-{7A4B8B2C-E0FB-4CC2-8D4B-3D1401FA6E15}" dt="2024-03-21T02:36:57.175" v="5" actId="1076"/>
        <pc:sldMkLst>
          <pc:docMk/>
          <pc:sldMk cId="3261655632" sldId="266"/>
        </pc:sldMkLst>
        <pc:picChg chg="add mod">
          <ac:chgData name="Guzman, Gilbert I" userId="S::giguzman@miners.utep.edu::d0a8d976-277f-4aa6-a1fd-31e9571c1a66" providerId="AD" clId="Web-{7A4B8B2C-E0FB-4CC2-8D4B-3D1401FA6E15}" dt="2024-03-21T02:36:57.175" v="5" actId="1076"/>
          <ac:picMkLst>
            <pc:docMk/>
            <pc:sldMk cId="3261655632" sldId="266"/>
            <ac:picMk id="3" creationId="{9D934EC2-FCA6-2554-5139-CF0D7AEE1462}"/>
          </ac:picMkLst>
        </pc:picChg>
      </pc:sldChg>
      <pc:sldChg chg="addSp modSp">
        <pc:chgData name="Guzman, Gilbert I" userId="S::giguzman@miners.utep.edu::d0a8d976-277f-4aa6-a1fd-31e9571c1a66" providerId="AD" clId="Web-{7A4B8B2C-E0FB-4CC2-8D4B-3D1401FA6E15}" dt="2024-03-21T02:39:16.602" v="32" actId="1076"/>
        <pc:sldMkLst>
          <pc:docMk/>
          <pc:sldMk cId="254213427" sldId="267"/>
        </pc:sldMkLst>
        <pc:spChg chg="mod">
          <ac:chgData name="Guzman, Gilbert I" userId="S::giguzman@miners.utep.edu::d0a8d976-277f-4aa6-a1fd-31e9571c1a66" providerId="AD" clId="Web-{7A4B8B2C-E0FB-4CC2-8D4B-3D1401FA6E15}" dt="2024-03-21T02:37:13.739" v="7" actId="20577"/>
          <ac:spMkLst>
            <pc:docMk/>
            <pc:sldMk cId="254213427" sldId="267"/>
            <ac:spMk id="6" creationId="{12E546B1-8114-3798-4334-85DF749FA71F}"/>
          </ac:spMkLst>
        </pc:spChg>
        <pc:spChg chg="add mod ord">
          <ac:chgData name="Guzman, Gilbert I" userId="S::giguzman@miners.utep.edu::d0a8d976-277f-4aa6-a1fd-31e9571c1a66" providerId="AD" clId="Web-{7A4B8B2C-E0FB-4CC2-8D4B-3D1401FA6E15}" dt="2024-03-21T02:39:09.821" v="30"/>
          <ac:spMkLst>
            <pc:docMk/>
            <pc:sldMk cId="254213427" sldId="267"/>
            <ac:spMk id="7" creationId="{4A339105-77F4-11E7-51CC-0E769545D48F}"/>
          </ac:spMkLst>
        </pc:spChg>
        <pc:picChg chg="add mod">
          <ac:chgData name="Guzman, Gilbert I" userId="S::giguzman@miners.utep.edu::d0a8d976-277f-4aa6-a1fd-31e9571c1a66" providerId="AD" clId="Web-{7A4B8B2C-E0FB-4CC2-8D4B-3D1401FA6E15}" dt="2024-03-21T02:39:16.602" v="32" actId="1076"/>
          <ac:picMkLst>
            <pc:docMk/>
            <pc:sldMk cId="254213427" sldId="267"/>
            <ac:picMk id="3" creationId="{78FC71C0-EFF3-46DD-4861-EF179F61731E}"/>
          </ac:picMkLst>
        </pc:picChg>
        <pc:picChg chg="add mod ord modCrop">
          <ac:chgData name="Guzman, Gilbert I" userId="S::giguzman@miners.utep.edu::d0a8d976-277f-4aa6-a1fd-31e9571c1a66" providerId="AD" clId="Web-{7A4B8B2C-E0FB-4CC2-8D4B-3D1401FA6E15}" dt="2024-03-21T02:38:38.195" v="22"/>
          <ac:picMkLst>
            <pc:docMk/>
            <pc:sldMk cId="254213427" sldId="267"/>
            <ac:picMk id="5" creationId="{E0344166-1C3E-953B-9026-7BDD3EBCF60F}"/>
          </ac:picMkLst>
        </pc:picChg>
      </pc:sldChg>
    </pc:docChg>
  </pc:docChgLst>
  <pc:docChgLst>
    <pc:chgData name="Guzman, Gilbert I" userId="S::giguzman@miners.utep.edu::d0a8d976-277f-4aa6-a1fd-31e9571c1a66" providerId="AD" clId="Web-{C8FE81C9-1244-4490-91A9-F7ADB7938A48}"/>
    <pc:docChg chg="addSld delSld modSld">
      <pc:chgData name="Guzman, Gilbert I" userId="S::giguzman@miners.utep.edu::d0a8d976-277f-4aa6-a1fd-31e9571c1a66" providerId="AD" clId="Web-{C8FE81C9-1244-4490-91A9-F7ADB7938A48}" dt="2024-03-20T20:46:59.154" v="27" actId="20577"/>
      <pc:docMkLst>
        <pc:docMk/>
      </pc:docMkLst>
      <pc:sldChg chg="addSp modSp mod setBg">
        <pc:chgData name="Guzman, Gilbert I" userId="S::giguzman@miners.utep.edu::d0a8d976-277f-4aa6-a1fd-31e9571c1a66" providerId="AD" clId="Web-{C8FE81C9-1244-4490-91A9-F7ADB7938A48}" dt="2024-03-20T20:46:59.154" v="27" actId="20577"/>
        <pc:sldMkLst>
          <pc:docMk/>
          <pc:sldMk cId="109857222" sldId="256"/>
        </pc:sldMkLst>
        <pc:spChg chg="mod">
          <ac:chgData name="Guzman, Gilbert I" userId="S::giguzman@miners.utep.edu::d0a8d976-277f-4aa6-a1fd-31e9571c1a66" providerId="AD" clId="Web-{C8FE81C9-1244-4490-91A9-F7ADB7938A48}" dt="2024-03-20T20:46:59.154" v="2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9" creationId="{51F77B6A-7F53-4B28-B73D-C8CC899AB221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15" creationId="{F6E412EF-CF39-4C25-85B0-DB30B1B0A8C4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17" creationId="{E8DA6235-17F2-4C9E-88C6-C5D38D8D3C03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19" creationId="{B55DEF71-1741-4489-8E77-46FC5BAA66E2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21" creationId="{82347B6D-A7CC-48EB-861F-917D0D61E3EA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23" creationId="{A7A0A46D-CC9B-4E32-870A-7BC2DF940144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25" creationId="{9178722E-1BD0-427E-BAAE-4F206DAB5818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27" creationId="{A753B935-E3DD-466D-BFAC-68E0BE02D092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3:58.491" v="1"/>
          <ac:spMkLst>
            <pc:docMk/>
            <pc:sldMk cId="109857222" sldId="256"/>
            <ac:spMk id="29" creationId="{FB034F26-4148-4B59-B493-14D7A9A8BAA9}"/>
          </ac:spMkLst>
        </pc:spChg>
        <pc:grpChg chg="add">
          <ac:chgData name="Guzman, Gilbert I" userId="S::giguzman@miners.utep.edu::d0a8d976-277f-4aa6-a1fd-31e9571c1a66" providerId="AD" clId="Web-{C8FE81C9-1244-4490-91A9-F7ADB7938A48}" dt="2024-03-20T20:43:58.491" v="1"/>
          <ac:grpSpMkLst>
            <pc:docMk/>
            <pc:sldMk cId="109857222" sldId="256"/>
            <ac:grpSpMk id="11" creationId="{2515629F-0D83-4A44-A125-CD50FC660AB4}"/>
          </ac:grpSpMkLst>
        </pc:grpChg>
        <pc:grpChg chg="add">
          <ac:chgData name="Guzman, Gilbert I" userId="S::giguzman@miners.utep.edu::d0a8d976-277f-4aa6-a1fd-31e9571c1a66" providerId="AD" clId="Web-{C8FE81C9-1244-4490-91A9-F7ADB7938A48}" dt="2024-03-20T20:43:58.491" v="1"/>
          <ac:grpSpMkLst>
            <pc:docMk/>
            <pc:sldMk cId="109857222" sldId="256"/>
            <ac:grpSpMk id="31" creationId="{5E6BB5FD-DB7B-4BE3-BA45-1EF042115ED5}"/>
          </ac:grpSpMkLst>
        </pc:grpChg>
        <pc:picChg chg="add mod">
          <ac:chgData name="Guzman, Gilbert I" userId="S::giguzman@miners.utep.edu::d0a8d976-277f-4aa6-a1fd-31e9571c1a66" providerId="AD" clId="Web-{C8FE81C9-1244-4490-91A9-F7ADB7938A48}" dt="2024-03-20T20:43:58.491" v="1"/>
          <ac:picMkLst>
            <pc:docMk/>
            <pc:sldMk cId="109857222" sldId="256"/>
            <ac:picMk id="4" creationId="{93023D71-22C0-CA0F-8B14-6E36EF62132C}"/>
          </ac:picMkLst>
        </pc:picChg>
      </pc:sldChg>
      <pc:sldChg chg="addSp delSp modSp new mod setBg">
        <pc:chgData name="Guzman, Gilbert I" userId="S::giguzman@miners.utep.edu::d0a8d976-277f-4aa6-a1fd-31e9571c1a66" providerId="AD" clId="Web-{C8FE81C9-1244-4490-91A9-F7ADB7938A48}" dt="2024-03-20T20:44:28.398" v="4"/>
        <pc:sldMkLst>
          <pc:docMk/>
          <pc:sldMk cId="3302113466" sldId="257"/>
        </pc:sldMkLst>
        <pc:spChg chg="mod">
          <ac:chgData name="Guzman, Gilbert I" userId="S::giguzman@miners.utep.edu::d0a8d976-277f-4aa6-a1fd-31e9571c1a66" providerId="AD" clId="Web-{C8FE81C9-1244-4490-91A9-F7ADB7938A48}" dt="2024-03-20T20:44:28.398" v="4"/>
          <ac:spMkLst>
            <pc:docMk/>
            <pc:sldMk cId="3302113466" sldId="257"/>
            <ac:spMk id="2" creationId="{3AB1B3F5-46A4-2395-27C6-03D62336AC33}"/>
          </ac:spMkLst>
        </pc:spChg>
        <pc:spChg chg="del">
          <ac:chgData name="Guzman, Gilbert I" userId="S::giguzman@miners.utep.edu::d0a8d976-277f-4aa6-a1fd-31e9571c1a66" providerId="AD" clId="Web-{C8FE81C9-1244-4490-91A9-F7ADB7938A48}" dt="2024-03-20T20:44:17.273" v="3"/>
          <ac:spMkLst>
            <pc:docMk/>
            <pc:sldMk cId="3302113466" sldId="257"/>
            <ac:spMk id="3" creationId="{02BDDFF9-54C9-52BC-1799-7D8F6B663F51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4:28.398" v="4"/>
          <ac:spMkLst>
            <pc:docMk/>
            <pc:sldMk cId="3302113466" sldId="257"/>
            <ac:spMk id="8" creationId="{CC11070B-1AAD-0D99-0D93-B699DD950EA9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4:28.398" v="4"/>
          <ac:spMkLst>
            <pc:docMk/>
            <pc:sldMk cId="3302113466" sldId="257"/>
            <ac:spMk id="11" creationId="{5A0118C5-4F8D-4CF4-BADD-53FEACC6C42A}"/>
          </ac:spMkLst>
        </pc:spChg>
        <pc:grpChg chg="add">
          <ac:chgData name="Guzman, Gilbert I" userId="S::giguzman@miners.utep.edu::d0a8d976-277f-4aa6-a1fd-31e9571c1a66" providerId="AD" clId="Web-{C8FE81C9-1244-4490-91A9-F7ADB7938A48}" dt="2024-03-20T20:44:28.398" v="4"/>
          <ac:grpSpMkLst>
            <pc:docMk/>
            <pc:sldMk cId="3302113466" sldId="257"/>
            <ac:grpSpMk id="13" creationId="{B894EFA8-F425-4D19-A94B-445388B31E20}"/>
          </ac:grpSpMkLst>
        </pc:grpChg>
        <pc:grpChg chg="add">
          <ac:chgData name="Guzman, Gilbert I" userId="S::giguzman@miners.utep.edu::d0a8d976-277f-4aa6-a1fd-31e9571c1a66" providerId="AD" clId="Web-{C8FE81C9-1244-4490-91A9-F7ADB7938A48}" dt="2024-03-20T20:44:28.398" v="4"/>
          <ac:grpSpMkLst>
            <pc:docMk/>
            <pc:sldMk cId="3302113466" sldId="257"/>
            <ac:grpSpMk id="17" creationId="{582A903B-6B78-4F0A-B7C9-3D80499020B8}"/>
          </ac:grpSpMkLst>
        </pc:grpChg>
        <pc:picChg chg="add mod ord">
          <ac:chgData name="Guzman, Gilbert I" userId="S::giguzman@miners.utep.edu::d0a8d976-277f-4aa6-a1fd-31e9571c1a66" providerId="AD" clId="Web-{C8FE81C9-1244-4490-91A9-F7ADB7938A48}" dt="2024-03-20T20:44:28.398" v="4"/>
          <ac:picMkLst>
            <pc:docMk/>
            <pc:sldMk cId="3302113466" sldId="257"/>
            <ac:picMk id="4" creationId="{D2FB3844-A53E-59A4-B149-305B9DBE572E}"/>
          </ac:picMkLst>
        </pc:picChg>
      </pc:sldChg>
      <pc:sldChg chg="addSp delSp modSp new mod setBg modClrScheme delDesignElem chgLayout">
        <pc:chgData name="Guzman, Gilbert I" userId="S::giguzman@miners.utep.edu::d0a8d976-277f-4aa6-a1fd-31e9571c1a66" providerId="AD" clId="Web-{C8FE81C9-1244-4490-91A9-F7ADB7938A48}" dt="2024-03-20T20:45:07.556" v="9"/>
        <pc:sldMkLst>
          <pc:docMk/>
          <pc:sldMk cId="847008608" sldId="258"/>
        </pc:sldMkLst>
        <pc:spChg chg="mod or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2" creationId="{3EEEED17-5DFC-B06B-DE06-AFE2049B4C6E}"/>
          </ac:spMkLst>
        </pc:spChg>
        <pc:spChg chg="del">
          <ac:chgData name="Guzman, Gilbert I" userId="S::giguzman@miners.utep.edu::d0a8d976-277f-4aa6-a1fd-31e9571c1a66" providerId="AD" clId="Web-{C8FE81C9-1244-4490-91A9-F7ADB7938A48}" dt="2024-03-20T20:44:44.915" v="6"/>
          <ac:spMkLst>
            <pc:docMk/>
            <pc:sldMk cId="847008608" sldId="258"/>
            <ac:spMk id="3" creationId="{D288111E-7C2A-E37A-5A65-9F0834EF106F}"/>
          </ac:spMkLst>
        </pc:spChg>
        <pc:spChg chg="add mod or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8" creationId="{827BC87C-6F53-AA90-C4A1-7E0C17EDB1A9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10" creationId="{489B7BFD-8F45-4093-AD9C-91B15B0503D9}"/>
          </ac:spMkLst>
        </pc:spChg>
        <pc:spChg chg="add del">
          <ac:chgData name="Guzman, Gilbert I" userId="S::giguzman@miners.utep.edu::d0a8d976-277f-4aa6-a1fd-31e9571c1a66" providerId="AD" clId="Web-{C8FE81C9-1244-4490-91A9-F7ADB7938A48}" dt="2024-03-20T20:45:04.275" v="8"/>
          <ac:spMkLst>
            <pc:docMk/>
            <pc:sldMk cId="847008608" sldId="258"/>
            <ac:spMk id="11" creationId="{5A0118C5-4F8D-4CF4-BADD-53FEACC6C42A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12" creationId="{2B369A2E-99B1-4A2B-9343-957A6C165FD9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15" creationId="{D9DFE8A5-DCEC-4A43-B613-D62AC8C5734F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19" creationId="{26B7664A-BE61-4A65-B937-A31E08B8B9AD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21" creationId="{279CAF82-0ECF-42BE-8F37-F71941E5D410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23" creationId="{B3D7D008-0B6D-4161-BEDA-6AF6A03BCB67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40" creationId="{033BC44A-0661-43B4-9C14-FD5963C226AE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07.556" v="9"/>
          <ac:spMkLst>
            <pc:docMk/>
            <pc:sldMk cId="847008608" sldId="258"/>
            <ac:spMk id="42" creationId="{6AA707BA-98B0-47C5-B34A-63D60A0108EF}"/>
          </ac:spMkLst>
        </pc:spChg>
        <pc:grpChg chg="add del">
          <ac:chgData name="Guzman, Gilbert I" userId="S::giguzman@miners.utep.edu::d0a8d976-277f-4aa6-a1fd-31e9571c1a66" providerId="AD" clId="Web-{C8FE81C9-1244-4490-91A9-F7ADB7938A48}" dt="2024-03-20T20:45:04.275" v="8"/>
          <ac:grpSpMkLst>
            <pc:docMk/>
            <pc:sldMk cId="847008608" sldId="258"/>
            <ac:grpSpMk id="13" creationId="{B894EFA8-F425-4D19-A94B-445388B31E20}"/>
          </ac:grpSpMkLst>
        </pc:grpChg>
        <pc:grpChg chg="add del">
          <ac:chgData name="Guzman, Gilbert I" userId="S::giguzman@miners.utep.edu::d0a8d976-277f-4aa6-a1fd-31e9571c1a66" providerId="AD" clId="Web-{C8FE81C9-1244-4490-91A9-F7ADB7938A48}" dt="2024-03-20T20:45:04.275" v="8"/>
          <ac:grpSpMkLst>
            <pc:docMk/>
            <pc:sldMk cId="847008608" sldId="258"/>
            <ac:grpSpMk id="17" creationId="{582A903B-6B78-4F0A-B7C9-3D80499020B8}"/>
          </ac:grpSpMkLst>
        </pc:grpChg>
        <pc:grpChg chg="add">
          <ac:chgData name="Guzman, Gilbert I" userId="S::giguzman@miners.utep.edu::d0a8d976-277f-4aa6-a1fd-31e9571c1a66" providerId="AD" clId="Web-{C8FE81C9-1244-4490-91A9-F7ADB7938A48}" dt="2024-03-20T20:45:07.556" v="9"/>
          <ac:grpSpMkLst>
            <pc:docMk/>
            <pc:sldMk cId="847008608" sldId="258"/>
            <ac:grpSpMk id="25" creationId="{E0339FE9-6931-4B68-8E22-6539BB60873F}"/>
          </ac:grpSpMkLst>
        </pc:grpChg>
        <pc:grpChg chg="add">
          <ac:chgData name="Guzman, Gilbert I" userId="S::giguzman@miners.utep.edu::d0a8d976-277f-4aa6-a1fd-31e9571c1a66" providerId="AD" clId="Web-{C8FE81C9-1244-4490-91A9-F7ADB7938A48}" dt="2024-03-20T20:45:07.556" v="9"/>
          <ac:grpSpMkLst>
            <pc:docMk/>
            <pc:sldMk cId="847008608" sldId="258"/>
            <ac:grpSpMk id="29" creationId="{D0218489-E03B-4E4F-9ADA-EC579122A1A1}"/>
          </ac:grpSpMkLst>
        </pc:grpChg>
        <pc:grpChg chg="add">
          <ac:chgData name="Guzman, Gilbert I" userId="S::giguzman@miners.utep.edu::d0a8d976-277f-4aa6-a1fd-31e9571c1a66" providerId="AD" clId="Web-{C8FE81C9-1244-4490-91A9-F7ADB7938A48}" dt="2024-03-20T20:45:07.556" v="9"/>
          <ac:grpSpMkLst>
            <pc:docMk/>
            <pc:sldMk cId="847008608" sldId="258"/>
            <ac:grpSpMk id="33" creationId="{FB9739EB-7F66-433D-841F-AB3CD18700B7}"/>
          </ac:grpSpMkLst>
        </pc:grpChg>
        <pc:picChg chg="add mod ord">
          <ac:chgData name="Guzman, Gilbert I" userId="S::giguzman@miners.utep.edu::d0a8d976-277f-4aa6-a1fd-31e9571c1a66" providerId="AD" clId="Web-{C8FE81C9-1244-4490-91A9-F7ADB7938A48}" dt="2024-03-20T20:45:07.556" v="9"/>
          <ac:picMkLst>
            <pc:docMk/>
            <pc:sldMk cId="847008608" sldId="258"/>
            <ac:picMk id="4" creationId="{4D0FF388-7B3A-36C7-0790-760DBD873F36}"/>
          </ac:picMkLst>
        </pc:picChg>
      </pc:sldChg>
      <pc:sldChg chg="addSp delSp modSp new del mod setBg modClrScheme delDesignElem chgLayout">
        <pc:chgData name="Guzman, Gilbert I" userId="S::giguzman@miners.utep.edu::d0a8d976-277f-4aa6-a1fd-31e9571c1a66" providerId="AD" clId="Web-{C8FE81C9-1244-4490-91A9-F7ADB7938A48}" dt="2024-03-20T20:46:16.918" v="18"/>
        <pc:sldMkLst>
          <pc:docMk/>
          <pc:sldMk cId="2833636651" sldId="259"/>
        </pc:sldMkLst>
        <pc:spChg chg="mod ord">
          <ac:chgData name="Guzman, Gilbert I" userId="S::giguzman@miners.utep.edu::d0a8d976-277f-4aa6-a1fd-31e9571c1a66" providerId="AD" clId="Web-{C8FE81C9-1244-4490-91A9-F7ADB7938A48}" dt="2024-03-20T20:45:52.370" v="16"/>
          <ac:spMkLst>
            <pc:docMk/>
            <pc:sldMk cId="2833636651" sldId="259"/>
            <ac:spMk id="2" creationId="{41B52ED3-4A5E-E3E1-392D-56137669EA80}"/>
          </ac:spMkLst>
        </pc:spChg>
        <pc:spChg chg="del mod ord">
          <ac:chgData name="Guzman, Gilbert I" userId="S::giguzman@miners.utep.edu::d0a8d976-277f-4aa6-a1fd-31e9571c1a66" providerId="AD" clId="Web-{C8FE81C9-1244-4490-91A9-F7ADB7938A48}" dt="2024-03-20T20:45:20.494" v="12"/>
          <ac:spMkLst>
            <pc:docMk/>
            <pc:sldMk cId="2833636651" sldId="259"/>
            <ac:spMk id="3" creationId="{CFF008EF-8559-834C-AF6F-81B86FFA1551}"/>
          </ac:spMkLst>
        </pc:spChg>
        <pc:spChg chg="add del mod ord">
          <ac:chgData name="Guzman, Gilbert I" userId="S::giguzman@miners.utep.edu::d0a8d976-277f-4aa6-a1fd-31e9571c1a66" providerId="AD" clId="Web-{C8FE81C9-1244-4490-91A9-F7ADB7938A48}" dt="2024-03-20T20:45:42.995" v="15"/>
          <ac:spMkLst>
            <pc:docMk/>
            <pc:sldMk cId="2833636651" sldId="259"/>
            <ac:spMk id="4" creationId="{D6AB65BD-51B9-574D-3F5E-C61BF4955A25}"/>
          </ac:spMkLst>
        </pc:spChg>
        <pc:spChg chg="add del mod ord">
          <ac:chgData name="Guzman, Gilbert I" userId="S::giguzman@miners.utep.edu::d0a8d976-277f-4aa6-a1fd-31e9571c1a66" providerId="AD" clId="Web-{C8FE81C9-1244-4490-91A9-F7ADB7938A48}" dt="2024-03-20T20:45:42.995" v="15"/>
          <ac:spMkLst>
            <pc:docMk/>
            <pc:sldMk cId="2833636651" sldId="259"/>
            <ac:spMk id="6" creationId="{EC9AD2B8-0003-7A91-9815-DE8E26E2B569}"/>
          </ac:spMkLst>
        </pc:spChg>
        <pc:spChg chg="add del mod ord">
          <ac:chgData name="Guzman, Gilbert I" userId="S::giguzman@miners.utep.edu::d0a8d976-277f-4aa6-a1fd-31e9571c1a66" providerId="AD" clId="Web-{C8FE81C9-1244-4490-91A9-F7ADB7938A48}" dt="2024-03-20T20:45:42.995" v="15"/>
          <ac:spMkLst>
            <pc:docMk/>
            <pc:sldMk cId="2833636651" sldId="259"/>
            <ac:spMk id="7" creationId="{BD6FA3D1-E34A-7B9D-207B-C08D9702346F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52.370" v="16"/>
          <ac:spMkLst>
            <pc:docMk/>
            <pc:sldMk cId="2833636651" sldId="259"/>
            <ac:spMk id="8" creationId="{5A0118C5-4F8D-4CF4-BADD-53FEACC6C42A}"/>
          </ac:spMkLst>
        </pc:spChg>
        <pc:spChg chg="add del">
          <ac:chgData name="Guzman, Gilbert I" userId="S::giguzman@miners.utep.edu::d0a8d976-277f-4aa6-a1fd-31e9571c1a66" providerId="AD" clId="Web-{C8FE81C9-1244-4490-91A9-F7ADB7938A48}" dt="2024-03-20T20:45:33.167" v="14"/>
          <ac:spMkLst>
            <pc:docMk/>
            <pc:sldMk cId="2833636651" sldId="259"/>
            <ac:spMk id="10" creationId="{5A0118C5-4F8D-4CF4-BADD-53FEACC6C42A}"/>
          </ac:spMkLst>
        </pc:spChg>
        <pc:spChg chg="add">
          <ac:chgData name="Guzman, Gilbert I" userId="S::giguzman@miners.utep.edu::d0a8d976-277f-4aa6-a1fd-31e9571c1a66" providerId="AD" clId="Web-{C8FE81C9-1244-4490-91A9-F7ADB7938A48}" dt="2024-03-20T20:45:52.370" v="16"/>
          <ac:spMkLst>
            <pc:docMk/>
            <pc:sldMk cId="2833636651" sldId="259"/>
            <ac:spMk id="11" creationId="{CAEBFCD5-5356-4326-8D39-8235A46CD7B2}"/>
          </ac:spMkLst>
        </pc:spChg>
        <pc:spChg chg="add del">
          <ac:chgData name="Guzman, Gilbert I" userId="S::giguzman@miners.utep.edu::d0a8d976-277f-4aa6-a1fd-31e9571c1a66" providerId="AD" clId="Web-{C8FE81C9-1244-4490-91A9-F7ADB7938A48}" dt="2024-03-20T20:45:33.167" v="14"/>
          <ac:spMkLst>
            <pc:docMk/>
            <pc:sldMk cId="2833636651" sldId="259"/>
            <ac:spMk id="16" creationId="{D9FE21DE-050D-4E27-A007-AAE4EF8427F1}"/>
          </ac:spMkLst>
        </pc:spChg>
        <pc:spChg chg="add del">
          <ac:chgData name="Guzman, Gilbert I" userId="S::giguzman@miners.utep.edu::d0a8d976-277f-4aa6-a1fd-31e9571c1a66" providerId="AD" clId="Web-{C8FE81C9-1244-4490-91A9-F7ADB7938A48}" dt="2024-03-20T20:45:33.167" v="14"/>
          <ac:spMkLst>
            <pc:docMk/>
            <pc:sldMk cId="2833636651" sldId="259"/>
            <ac:spMk id="18" creationId="{77EF10EC-D135-4F55-A642-AFA283DD9640}"/>
          </ac:spMkLst>
        </pc:spChg>
        <pc:grpChg chg="add">
          <ac:chgData name="Guzman, Gilbert I" userId="S::giguzman@miners.utep.edu::d0a8d976-277f-4aa6-a1fd-31e9571c1a66" providerId="AD" clId="Web-{C8FE81C9-1244-4490-91A9-F7ADB7938A48}" dt="2024-03-20T20:45:52.370" v="16"/>
          <ac:grpSpMkLst>
            <pc:docMk/>
            <pc:sldMk cId="2833636651" sldId="259"/>
            <ac:grpSpMk id="9" creationId="{89C6B508-0B2C-4D80-99F6-BC8C9C69341A}"/>
          </ac:grpSpMkLst>
        </pc:grpChg>
        <pc:grpChg chg="add del">
          <ac:chgData name="Guzman, Gilbert I" userId="S::giguzman@miners.utep.edu::d0a8d976-277f-4aa6-a1fd-31e9571c1a66" providerId="AD" clId="Web-{C8FE81C9-1244-4490-91A9-F7ADB7938A48}" dt="2024-03-20T20:45:33.167" v="14"/>
          <ac:grpSpMkLst>
            <pc:docMk/>
            <pc:sldMk cId="2833636651" sldId="259"/>
            <ac:grpSpMk id="12" creationId="{35C37387-FC74-4DFB-841A-B7688148CD05}"/>
          </ac:grpSpMkLst>
        </pc:grpChg>
        <pc:grpChg chg="add">
          <ac:chgData name="Guzman, Gilbert I" userId="S::giguzman@miners.utep.edu::d0a8d976-277f-4aa6-a1fd-31e9571c1a66" providerId="AD" clId="Web-{C8FE81C9-1244-4490-91A9-F7ADB7938A48}" dt="2024-03-20T20:45:52.370" v="16"/>
          <ac:grpSpMkLst>
            <pc:docMk/>
            <pc:sldMk cId="2833636651" sldId="259"/>
            <ac:grpSpMk id="15" creationId="{6B67BE95-96EF-433C-9F29-B0732AA6B6AC}"/>
          </ac:grpSpMkLst>
        </pc:grpChg>
        <pc:grpChg chg="add del">
          <ac:chgData name="Guzman, Gilbert I" userId="S::giguzman@miners.utep.edu::d0a8d976-277f-4aa6-a1fd-31e9571c1a66" providerId="AD" clId="Web-{C8FE81C9-1244-4490-91A9-F7ADB7938A48}" dt="2024-03-20T20:45:33.167" v="14"/>
          <ac:grpSpMkLst>
            <pc:docMk/>
            <pc:sldMk cId="2833636651" sldId="259"/>
            <ac:grpSpMk id="20" creationId="{8546F01E-28C6-4D97-ACC0-50485CD546E4}"/>
          </ac:grpSpMkLst>
        </pc:grpChg>
        <pc:grpChg chg="add">
          <ac:chgData name="Guzman, Gilbert I" userId="S::giguzman@miners.utep.edu::d0a8d976-277f-4aa6-a1fd-31e9571c1a66" providerId="AD" clId="Web-{C8FE81C9-1244-4490-91A9-F7ADB7938A48}" dt="2024-03-20T20:45:52.370" v="16"/>
          <ac:grpSpMkLst>
            <pc:docMk/>
            <pc:sldMk cId="2833636651" sldId="259"/>
            <ac:grpSpMk id="22" creationId="{D6E8B984-55B9-4A62-A043-997D00F0AE09}"/>
          </ac:grpSpMkLst>
        </pc:grpChg>
        <pc:grpChg chg="add">
          <ac:chgData name="Guzman, Gilbert I" userId="S::giguzman@miners.utep.edu::d0a8d976-277f-4aa6-a1fd-31e9571c1a66" providerId="AD" clId="Web-{C8FE81C9-1244-4490-91A9-F7ADB7938A48}" dt="2024-03-20T20:45:52.370" v="16"/>
          <ac:grpSpMkLst>
            <pc:docMk/>
            <pc:sldMk cId="2833636651" sldId="259"/>
            <ac:grpSpMk id="37" creationId="{DDFA5A3F-B050-4826-ACB4-F634DD12C7BC}"/>
          </ac:grpSpMkLst>
        </pc:grpChg>
        <pc:picChg chg="add mod ord">
          <ac:chgData name="Guzman, Gilbert I" userId="S::giguzman@miners.utep.edu::d0a8d976-277f-4aa6-a1fd-31e9571c1a66" providerId="AD" clId="Web-{C8FE81C9-1244-4490-91A9-F7ADB7938A48}" dt="2024-03-20T20:45:52.370" v="16"/>
          <ac:picMkLst>
            <pc:docMk/>
            <pc:sldMk cId="2833636651" sldId="259"/>
            <ac:picMk id="5" creationId="{9230E0BD-00DB-410E-42B8-7FB00072DB4C}"/>
          </ac:picMkLst>
        </pc:picChg>
      </pc:sldChg>
      <pc:sldChg chg="new">
        <pc:chgData name="Guzman, Gilbert I" userId="S::giguzman@miners.utep.edu::d0a8d976-277f-4aa6-a1fd-31e9571c1a66" providerId="AD" clId="Web-{C8FE81C9-1244-4490-91A9-F7ADB7938A48}" dt="2024-03-20T20:46:02.121" v="17"/>
        <pc:sldMkLst>
          <pc:docMk/>
          <pc:sldMk cId="3926984143" sldId="260"/>
        </pc:sldMkLst>
      </pc:sldChg>
    </pc:docChg>
  </pc:docChgLst>
  <pc:docChgLst>
    <pc:chgData name="Guzman, Gilbert I" userId="S::giguzman@miners.utep.edu::d0a8d976-277f-4aa6-a1fd-31e9571c1a66" providerId="AD" clId="Web-{C681DC9B-F261-4F4C-B3C8-C493C1740981}"/>
    <pc:docChg chg="modSld">
      <pc:chgData name="Guzman, Gilbert I" userId="S::giguzman@miners.utep.edu::d0a8d976-277f-4aa6-a1fd-31e9571c1a66" providerId="AD" clId="Web-{C681DC9B-F261-4F4C-B3C8-C493C1740981}" dt="2024-03-21T00:12:10.652" v="26"/>
      <pc:docMkLst>
        <pc:docMk/>
      </pc:docMkLst>
      <pc:sldChg chg="modSp">
        <pc:chgData name="Guzman, Gilbert I" userId="S::giguzman@miners.utep.edu::d0a8d976-277f-4aa6-a1fd-31e9571c1a66" providerId="AD" clId="Web-{C681DC9B-F261-4F4C-B3C8-C493C1740981}" dt="2024-03-21T00:09:12.801" v="22" actId="20577"/>
        <pc:sldMkLst>
          <pc:docMk/>
          <pc:sldMk cId="847008608" sldId="258"/>
        </pc:sldMkLst>
        <pc:spChg chg="mod">
          <ac:chgData name="Guzman, Gilbert I" userId="S::giguzman@miners.utep.edu::d0a8d976-277f-4aa6-a1fd-31e9571c1a66" providerId="AD" clId="Web-{C681DC9B-F261-4F4C-B3C8-C493C1740981}" dt="2024-03-21T00:09:12.801" v="22" actId="20577"/>
          <ac:spMkLst>
            <pc:docMk/>
            <pc:sldMk cId="847008608" sldId="258"/>
            <ac:spMk id="8" creationId="{827BC87C-6F53-AA90-C4A1-7E0C17EDB1A9}"/>
          </ac:spMkLst>
        </pc:spChg>
      </pc:sldChg>
      <pc:sldChg chg="modSp">
        <pc:chgData name="Guzman, Gilbert I" userId="S::giguzman@miners.utep.edu::d0a8d976-277f-4aa6-a1fd-31e9571c1a66" providerId="AD" clId="Web-{C681DC9B-F261-4F4C-B3C8-C493C1740981}" dt="2024-03-21T00:12:10.652" v="26"/>
        <pc:sldMkLst>
          <pc:docMk/>
          <pc:sldMk cId="4290935360" sldId="264"/>
        </pc:sldMkLst>
        <pc:spChg chg="mod">
          <ac:chgData name="Guzman, Gilbert I" userId="S::giguzman@miners.utep.edu::d0a8d976-277f-4aa6-a1fd-31e9571c1a66" providerId="AD" clId="Web-{C681DC9B-F261-4F4C-B3C8-C493C1740981}" dt="2024-03-21T00:12:10.652" v="26"/>
          <ac:spMkLst>
            <pc:docMk/>
            <pc:sldMk cId="4290935360" sldId="264"/>
            <ac:spMk id="5" creationId="{231B4181-F3FB-82CB-DD0B-DE3095DA3557}"/>
          </ac:spMkLst>
        </pc:spChg>
      </pc:sldChg>
    </pc:docChg>
  </pc:docChgLst>
  <pc:docChgLst>
    <pc:chgData name="Guzman, Gilbert I" userId="S::giguzman@miners.utep.edu::d0a8d976-277f-4aa6-a1fd-31e9571c1a66" providerId="AD" clId="Web-{03B414B8-4B35-4ED6-962B-DDD7179CDFF3}"/>
    <pc:docChg chg="modSld">
      <pc:chgData name="Guzman, Gilbert I" userId="S::giguzman@miners.utep.edu::d0a8d976-277f-4aa6-a1fd-31e9571c1a66" providerId="AD" clId="Web-{03B414B8-4B35-4ED6-962B-DDD7179CDFF3}" dt="2024-03-21T02:55:32.230" v="69" actId="1076"/>
      <pc:docMkLst>
        <pc:docMk/>
      </pc:docMkLst>
      <pc:sldChg chg="modSp">
        <pc:chgData name="Guzman, Gilbert I" userId="S::giguzman@miners.utep.edu::d0a8d976-277f-4aa6-a1fd-31e9571c1a66" providerId="AD" clId="Web-{03B414B8-4B35-4ED6-962B-DDD7179CDFF3}" dt="2024-03-21T02:50:20.954" v="58" actId="1076"/>
        <pc:sldMkLst>
          <pc:docMk/>
          <pc:sldMk cId="3302113466" sldId="257"/>
        </pc:sldMkLst>
        <pc:graphicFrameChg chg="mod modGraphic">
          <ac:chgData name="Guzman, Gilbert I" userId="S::giguzman@miners.utep.edu::d0a8d976-277f-4aa6-a1fd-31e9571c1a66" providerId="AD" clId="Web-{03B414B8-4B35-4ED6-962B-DDD7179CDFF3}" dt="2024-03-21T02:50:20.954" v="58" actId="1076"/>
          <ac:graphicFrameMkLst>
            <pc:docMk/>
            <pc:sldMk cId="3302113466" sldId="257"/>
            <ac:graphicFrameMk id="3" creationId="{0713460E-F3FA-E828-AAF0-8C5436282817}"/>
          </ac:graphicFrameMkLst>
        </pc:graphicFrameChg>
      </pc:sldChg>
      <pc:sldChg chg="modSp">
        <pc:chgData name="Guzman, Gilbert I" userId="S::giguzman@miners.utep.edu::d0a8d976-277f-4aa6-a1fd-31e9571c1a66" providerId="AD" clId="Web-{03B414B8-4B35-4ED6-962B-DDD7179CDFF3}" dt="2024-03-21T02:53:09.116" v="68" actId="1076"/>
        <pc:sldMkLst>
          <pc:docMk/>
          <pc:sldMk cId="254213427" sldId="267"/>
        </pc:sldMkLst>
        <pc:picChg chg="mod">
          <ac:chgData name="Guzman, Gilbert I" userId="S::giguzman@miners.utep.edu::d0a8d976-277f-4aa6-a1fd-31e9571c1a66" providerId="AD" clId="Web-{03B414B8-4B35-4ED6-962B-DDD7179CDFF3}" dt="2024-03-21T02:53:09.116" v="68" actId="1076"/>
          <ac:picMkLst>
            <pc:docMk/>
            <pc:sldMk cId="254213427" sldId="267"/>
            <ac:picMk id="9" creationId="{B38F8151-471D-26C8-619A-31264144DAD5}"/>
          </ac:picMkLst>
        </pc:picChg>
      </pc:sldChg>
      <pc:sldChg chg="addSp delSp modSp">
        <pc:chgData name="Guzman, Gilbert I" userId="S::giguzman@miners.utep.edu::d0a8d976-277f-4aa6-a1fd-31e9571c1a66" providerId="AD" clId="Web-{03B414B8-4B35-4ED6-962B-DDD7179CDFF3}" dt="2024-03-21T02:55:32.230" v="69" actId="1076"/>
        <pc:sldMkLst>
          <pc:docMk/>
          <pc:sldMk cId="2598220377" sldId="268"/>
        </pc:sldMkLst>
        <pc:spChg chg="mod">
          <ac:chgData name="Guzman, Gilbert I" userId="S::giguzman@miners.utep.edu::d0a8d976-277f-4aa6-a1fd-31e9571c1a66" providerId="AD" clId="Web-{03B414B8-4B35-4ED6-962B-DDD7179CDFF3}" dt="2024-03-21T02:55:32.230" v="69" actId="1076"/>
          <ac:spMkLst>
            <pc:docMk/>
            <pc:sldMk cId="2598220377" sldId="268"/>
            <ac:spMk id="6" creationId="{12E546B1-8114-3798-4334-85DF749FA71F}"/>
          </ac:spMkLst>
        </pc:spChg>
        <pc:spChg chg="add del">
          <ac:chgData name="Guzman, Gilbert I" userId="S::giguzman@miners.utep.edu::d0a8d976-277f-4aa6-a1fd-31e9571c1a66" providerId="AD" clId="Web-{03B414B8-4B35-4ED6-962B-DDD7179CDFF3}" dt="2024-03-21T02:42:17.750" v="15"/>
          <ac:spMkLst>
            <pc:docMk/>
            <pc:sldMk cId="2598220377" sldId="268"/>
            <ac:spMk id="9" creationId="{8F4C0A2A-10BD-68FF-9002-B8F6BC02E60E}"/>
          </ac:spMkLst>
        </pc:spChg>
        <pc:spChg chg="add del">
          <ac:chgData name="Guzman, Gilbert I" userId="S::giguzman@miners.utep.edu::d0a8d976-277f-4aa6-a1fd-31e9571c1a66" providerId="AD" clId="Web-{03B414B8-4B35-4ED6-962B-DDD7179CDFF3}" dt="2024-03-21T02:42:20" v="16"/>
          <ac:spMkLst>
            <pc:docMk/>
            <pc:sldMk cId="2598220377" sldId="268"/>
            <ac:spMk id="28" creationId="{22E3838A-96E7-44E9-1583-6998827C4A54}"/>
          </ac:spMkLst>
        </pc:spChg>
        <pc:spChg chg="add mod">
          <ac:chgData name="Guzman, Gilbert I" userId="S::giguzman@miners.utep.edu::d0a8d976-277f-4aa6-a1fd-31e9571c1a66" providerId="AD" clId="Web-{03B414B8-4B35-4ED6-962B-DDD7179CDFF3}" dt="2024-03-21T02:42:58.814" v="24" actId="14100"/>
          <ac:spMkLst>
            <pc:docMk/>
            <pc:sldMk cId="2598220377" sldId="268"/>
            <ac:spMk id="32" creationId="{E738E2BD-AFAF-F262-F650-6F4C693187BC}"/>
          </ac:spMkLst>
        </pc:spChg>
        <pc:grpChg chg="add">
          <ac:chgData name="Guzman, Gilbert I" userId="S::giguzman@miners.utep.edu::d0a8d976-277f-4aa6-a1fd-31e9571c1a66" providerId="AD" clId="Web-{03B414B8-4B35-4ED6-962B-DDD7179CDFF3}" dt="2024-03-21T02:42:11.078" v="10"/>
          <ac:grpSpMkLst>
            <pc:docMk/>
            <pc:sldMk cId="2598220377" sldId="268"/>
            <ac:grpSpMk id="26" creationId="{6A0A206A-0711-83D6-0876-1BB3DE94FBE3}"/>
          </ac:grpSpMkLst>
        </pc:grpChg>
        <pc:picChg chg="add mod ord">
          <ac:chgData name="Guzman, Gilbert I" userId="S::giguzman@miners.utep.edu::d0a8d976-277f-4aa6-a1fd-31e9571c1a66" providerId="AD" clId="Web-{03B414B8-4B35-4ED6-962B-DDD7179CDFF3}" dt="2024-03-21T02:43:16.471" v="30" actId="1076"/>
          <ac:picMkLst>
            <pc:docMk/>
            <pc:sldMk cId="2598220377" sldId="268"/>
            <ac:picMk id="3" creationId="{53611ED5-0352-99D0-1F65-BF2D0BF225C6}"/>
          </ac:picMkLst>
        </pc:picChg>
        <pc:picChg chg="add del mod">
          <ac:chgData name="Guzman, Gilbert I" userId="S::giguzman@miners.utep.edu::d0a8d976-277f-4aa6-a1fd-31e9571c1a66" providerId="AD" clId="Web-{03B414B8-4B35-4ED6-962B-DDD7179CDFF3}" dt="2024-03-21T02:41:57.702" v="8"/>
          <ac:picMkLst>
            <pc:docMk/>
            <pc:sldMk cId="2598220377" sldId="268"/>
            <ac:picMk id="7" creationId="{07D486D0-EEB6-EF24-0BBC-B267399E9933}"/>
          </ac:picMkLst>
        </pc:picChg>
        <pc:picChg chg="add mod">
          <ac:chgData name="Guzman, Gilbert I" userId="S::giguzman@miners.utep.edu::d0a8d976-277f-4aa6-a1fd-31e9571c1a66" providerId="AD" clId="Web-{03B414B8-4B35-4ED6-962B-DDD7179CDFF3}" dt="2024-03-21T02:42:48.892" v="21" actId="1076"/>
          <ac:picMkLst>
            <pc:docMk/>
            <pc:sldMk cId="2598220377" sldId="268"/>
            <ac:picMk id="30" creationId="{0F374A63-38D9-3250-6D10-679E475C4B07}"/>
          </ac:picMkLst>
        </pc:picChg>
        <pc:picChg chg="add del">
          <ac:chgData name="Guzman, Gilbert I" userId="S::giguzman@miners.utep.edu::d0a8d976-277f-4aa6-a1fd-31e9571c1a66" providerId="AD" clId="Web-{03B414B8-4B35-4ED6-962B-DDD7179CDFF3}" dt="2024-03-21T02:42:40.376" v="17"/>
          <ac:picMkLst>
            <pc:docMk/>
            <pc:sldMk cId="2598220377" sldId="268"/>
            <ac:picMk id="34" creationId="{1025318F-81B0-537E-10F6-5FC966EF2BBD}"/>
          </ac:picMkLst>
        </pc:picChg>
      </pc:sldChg>
      <pc:sldChg chg="addSp delSp modSp">
        <pc:chgData name="Guzman, Gilbert I" userId="S::giguzman@miners.utep.edu::d0a8d976-277f-4aa6-a1fd-31e9571c1a66" providerId="AD" clId="Web-{03B414B8-4B35-4ED6-962B-DDD7179CDFF3}" dt="2024-03-21T02:50:36.579" v="61" actId="1076"/>
        <pc:sldMkLst>
          <pc:docMk/>
          <pc:sldMk cId="3363109231" sldId="269"/>
        </pc:sldMkLst>
        <pc:spChg chg="mod">
          <ac:chgData name="Guzman, Gilbert I" userId="S::giguzman@miners.utep.edu::d0a8d976-277f-4aa6-a1fd-31e9571c1a66" providerId="AD" clId="Web-{03B414B8-4B35-4ED6-962B-DDD7179CDFF3}" dt="2024-03-21T02:48:18.840" v="43" actId="14100"/>
          <ac:spMkLst>
            <pc:docMk/>
            <pc:sldMk cId="3363109231" sldId="269"/>
            <ac:spMk id="6" creationId="{12E546B1-8114-3798-4334-85DF749FA71F}"/>
          </ac:spMkLst>
        </pc:spChg>
        <pc:spChg chg="add mod">
          <ac:chgData name="Guzman, Gilbert I" userId="S::giguzman@miners.utep.edu::d0a8d976-277f-4aa6-a1fd-31e9571c1a66" providerId="AD" clId="Web-{03B414B8-4B35-4ED6-962B-DDD7179CDFF3}" dt="2024-03-21T02:49:04.389" v="50"/>
          <ac:spMkLst>
            <pc:docMk/>
            <pc:sldMk cId="3363109231" sldId="269"/>
            <ac:spMk id="23" creationId="{73BB9982-7F41-D449-CB5F-122C442250BD}"/>
          </ac:spMkLst>
        </pc:spChg>
        <pc:picChg chg="add del mod">
          <ac:chgData name="Guzman, Gilbert I" userId="S::giguzman@miners.utep.edu::d0a8d976-277f-4aa6-a1fd-31e9571c1a66" providerId="AD" clId="Web-{03B414B8-4B35-4ED6-962B-DDD7179CDFF3}" dt="2024-03-21T02:46:31.509" v="32"/>
          <ac:picMkLst>
            <pc:docMk/>
            <pc:sldMk cId="3363109231" sldId="269"/>
            <ac:picMk id="5" creationId="{6412207A-74F8-B39F-3014-9C4402534D56}"/>
          </ac:picMkLst>
        </pc:picChg>
        <pc:picChg chg="add del mod">
          <ac:chgData name="Guzman, Gilbert I" userId="S::giguzman@miners.utep.edu::d0a8d976-277f-4aa6-a1fd-31e9571c1a66" providerId="AD" clId="Web-{03B414B8-4B35-4ED6-962B-DDD7179CDFF3}" dt="2024-03-21T02:47:33.542" v="36"/>
          <ac:picMkLst>
            <pc:docMk/>
            <pc:sldMk cId="3363109231" sldId="269"/>
            <ac:picMk id="7" creationId="{E977AE81-1FC6-9688-7503-1FE15C1BF0B1}"/>
          </ac:picMkLst>
        </pc:picChg>
        <pc:picChg chg="mod ord">
          <ac:chgData name="Guzman, Gilbert I" userId="S::giguzman@miners.utep.edu::d0a8d976-277f-4aa6-a1fd-31e9571c1a66" providerId="AD" clId="Web-{03B414B8-4B35-4ED6-962B-DDD7179CDFF3}" dt="2024-03-21T02:50:36.579" v="61" actId="1076"/>
          <ac:picMkLst>
            <pc:docMk/>
            <pc:sldMk cId="3363109231" sldId="269"/>
            <ac:picMk id="9" creationId="{18929779-0849-2124-B9EF-10CF1E2E0E12}"/>
          </ac:picMkLst>
        </pc:picChg>
        <pc:picChg chg="add del mod ord">
          <ac:chgData name="Guzman, Gilbert I" userId="S::giguzman@miners.utep.edu::d0a8d976-277f-4aa6-a1fd-31e9571c1a66" providerId="AD" clId="Web-{03B414B8-4B35-4ED6-962B-DDD7179CDFF3}" dt="2024-03-21T02:49:36.109" v="56"/>
          <ac:picMkLst>
            <pc:docMk/>
            <pc:sldMk cId="3363109231" sldId="269"/>
            <ac:picMk id="10" creationId="{7E2EB84D-8400-2A84-F699-5EB84265F426}"/>
          </ac:picMkLst>
        </pc:picChg>
        <pc:picChg chg="add mod">
          <ac:chgData name="Guzman, Gilbert I" userId="S::giguzman@miners.utep.edu::d0a8d976-277f-4aa6-a1fd-31e9571c1a66" providerId="AD" clId="Web-{03B414B8-4B35-4ED6-962B-DDD7179CDFF3}" dt="2024-03-21T02:48:45.341" v="47" actId="1076"/>
          <ac:picMkLst>
            <pc:docMk/>
            <pc:sldMk cId="3363109231" sldId="269"/>
            <ac:picMk id="16" creationId="{501DD604-208B-64D8-3BBB-C4F79B5F2873}"/>
          </ac:picMkLst>
        </pc:picChg>
      </pc:sldChg>
    </pc:docChg>
  </pc:docChgLst>
  <pc:docChgLst>
    <pc:chgData name="Guest User" userId="S::urn:spo:anon#213dc1089fdd9b2db26993a8446caf95c1fd8eebca1239074b9791c537772bbc::" providerId="AD" clId="Web-{0A64080C-3784-204B-F1F7-1AADEC2F18DA}"/>
    <pc:docChg chg="modSld">
      <pc:chgData name="Guest User" userId="S::urn:spo:anon#213dc1089fdd9b2db26993a8446caf95c1fd8eebca1239074b9791c537772bbc::" providerId="AD" clId="Web-{0A64080C-3784-204B-F1F7-1AADEC2F18DA}" dt="2024-03-21T02:52:55.252" v="242"/>
      <pc:docMkLst>
        <pc:docMk/>
      </pc:docMkLst>
      <pc:sldChg chg="addSp delSp modSp">
        <pc:chgData name="Guest User" userId="S::urn:spo:anon#213dc1089fdd9b2db26993a8446caf95c1fd8eebca1239074b9791c537772bbc::" providerId="AD" clId="Web-{0A64080C-3784-204B-F1F7-1AADEC2F18DA}" dt="2024-03-21T02:52:55.252" v="242"/>
        <pc:sldMkLst>
          <pc:docMk/>
          <pc:sldMk cId="4290935360" sldId="264"/>
        </pc:sldMkLst>
        <pc:picChg chg="add del mod">
          <ac:chgData name="Guest User" userId="S::urn:spo:anon#213dc1089fdd9b2db26993a8446caf95c1fd8eebca1239074b9791c537772bbc::" providerId="AD" clId="Web-{0A64080C-3784-204B-F1F7-1AADEC2F18DA}" dt="2024-03-21T02:52:55.252" v="242"/>
          <ac:picMkLst>
            <pc:docMk/>
            <pc:sldMk cId="4290935360" sldId="264"/>
            <ac:picMk id="6" creationId="{7396C8C3-F519-7864-F156-EC4021D5AC3A}"/>
          </ac:picMkLst>
        </pc:picChg>
      </pc:sldChg>
      <pc:sldChg chg="addSp delSp modSp">
        <pc:chgData name="Guest User" userId="S::urn:spo:anon#213dc1089fdd9b2db26993a8446caf95c1fd8eebca1239074b9791c537772bbc::" providerId="AD" clId="Web-{0A64080C-3784-204B-F1F7-1AADEC2F18DA}" dt="2024-03-21T02:50:26.764" v="231" actId="20577"/>
        <pc:sldMkLst>
          <pc:docMk/>
          <pc:sldMk cId="782954845" sldId="265"/>
        </pc:sldMkLst>
        <pc:spChg chg="mod">
          <ac:chgData name="Guest User" userId="S::urn:spo:anon#213dc1089fdd9b2db26993a8446caf95c1fd8eebca1239074b9791c537772bbc::" providerId="AD" clId="Web-{0A64080C-3784-204B-F1F7-1AADEC2F18DA}" dt="2024-03-21T02:34:06.394" v="176" actId="1076"/>
          <ac:spMkLst>
            <pc:docMk/>
            <pc:sldMk cId="782954845" sldId="265"/>
            <ac:spMk id="2" creationId="{3AB1B3F5-46A4-2395-27C6-03D62336AC33}"/>
          </ac:spMkLst>
        </pc:spChg>
        <pc:spChg chg="add del mod">
          <ac:chgData name="Guest User" userId="S::urn:spo:anon#213dc1089fdd9b2db26993a8446caf95c1fd8eebca1239074b9791c537772bbc::" providerId="AD" clId="Web-{0A64080C-3784-204B-F1F7-1AADEC2F18DA}" dt="2024-03-21T02:33:08.783" v="167"/>
          <ac:spMkLst>
            <pc:docMk/>
            <pc:sldMk cId="782954845" sldId="265"/>
            <ac:spMk id="5" creationId="{7D9D3665-1DE4-5FE9-1CDD-32F1912DAEE8}"/>
          </ac:spMkLst>
        </pc:spChg>
        <pc:spChg chg="mod">
          <ac:chgData name="Guest User" userId="S::urn:spo:anon#213dc1089fdd9b2db26993a8446caf95c1fd8eebca1239074b9791c537772bbc::" providerId="AD" clId="Web-{0A64080C-3784-204B-F1F7-1AADEC2F18DA}" dt="2024-03-21T02:50:26.764" v="231" actId="20577"/>
          <ac:spMkLst>
            <pc:docMk/>
            <pc:sldMk cId="782954845" sldId="265"/>
            <ac:spMk id="6" creationId="{12E546B1-8114-3798-4334-85DF749FA71F}"/>
          </ac:spMkLst>
        </pc:spChg>
        <pc:picChg chg="add del mod">
          <ac:chgData name="Guest User" userId="S::urn:spo:anon#213dc1089fdd9b2db26993a8446caf95c1fd8eebca1239074b9791c537772bbc::" providerId="AD" clId="Web-{0A64080C-3784-204B-F1F7-1AADEC2F18DA}" dt="2024-03-21T02:42:55.970" v="191"/>
          <ac:picMkLst>
            <pc:docMk/>
            <pc:sldMk cId="782954845" sldId="265"/>
            <ac:picMk id="3" creationId="{76F4C901-4DFF-70AF-1931-8A83B97D4DAD}"/>
          </ac:picMkLst>
        </pc:picChg>
        <pc:picChg chg="add mod">
          <ac:chgData name="Guest User" userId="S::urn:spo:anon#213dc1089fdd9b2db26993a8446caf95c1fd8eebca1239074b9791c537772bbc::" providerId="AD" clId="Web-{0A64080C-3784-204B-F1F7-1AADEC2F18DA}" dt="2024-03-21T02:37:07.633" v="181" actId="1076"/>
          <ac:picMkLst>
            <pc:docMk/>
            <pc:sldMk cId="782954845" sldId="265"/>
            <ac:picMk id="7" creationId="{A44E33A7-FBC3-F481-C1FC-A9113957B8FA}"/>
          </ac:picMkLst>
        </pc:picChg>
        <pc:picChg chg="add mod">
          <ac:chgData name="Guest User" userId="S::urn:spo:anon#213dc1089fdd9b2db26993a8446caf95c1fd8eebca1239074b9791c537772bbc::" providerId="AD" clId="Web-{0A64080C-3784-204B-F1F7-1AADEC2F18DA}" dt="2024-03-21T02:43:17.143" v="199" actId="1076"/>
          <ac:picMkLst>
            <pc:docMk/>
            <pc:sldMk cId="782954845" sldId="265"/>
            <ac:picMk id="8" creationId="{2B69EA5A-6192-8822-357B-358FAA1005DF}"/>
          </ac:picMkLst>
        </pc:picChg>
      </pc:sldChg>
      <pc:sldChg chg="addSp delSp modSp">
        <pc:chgData name="Guest User" userId="S::urn:spo:anon#213dc1089fdd9b2db26993a8446caf95c1fd8eebca1239074b9791c537772bbc::" providerId="AD" clId="Web-{0A64080C-3784-204B-F1F7-1AADEC2F18DA}" dt="2024-03-21T02:41:36.593" v="189" actId="1076"/>
        <pc:sldMkLst>
          <pc:docMk/>
          <pc:sldMk cId="3261655632" sldId="266"/>
        </pc:sldMkLst>
        <pc:spChg chg="mod">
          <ac:chgData name="Guest User" userId="S::urn:spo:anon#213dc1089fdd9b2db26993a8446caf95c1fd8eebca1239074b9791c537772bbc::" providerId="AD" clId="Web-{0A64080C-3784-204B-F1F7-1AADEC2F18DA}" dt="2024-03-21T01:13:05.027" v="19" actId="1076"/>
          <ac:spMkLst>
            <pc:docMk/>
            <pc:sldMk cId="3261655632" sldId="266"/>
            <ac:spMk id="6" creationId="{12E546B1-8114-3798-4334-85DF749FA71F}"/>
          </ac:spMkLst>
        </pc:spChg>
        <pc:picChg chg="add del mod">
          <ac:chgData name="Guest User" userId="S::urn:spo:anon#213dc1089fdd9b2db26993a8446caf95c1fd8eebca1239074b9791c537772bbc::" providerId="AD" clId="Web-{0A64080C-3784-204B-F1F7-1AADEC2F18DA}" dt="2024-03-21T02:40:13.216" v="183"/>
          <ac:picMkLst>
            <pc:docMk/>
            <pc:sldMk cId="3261655632" sldId="266"/>
            <ac:picMk id="5" creationId="{295D354E-125F-EC37-5628-65000AFC5176}"/>
          </ac:picMkLst>
        </pc:picChg>
        <pc:picChg chg="add mod">
          <ac:chgData name="Guest User" userId="S::urn:spo:anon#213dc1089fdd9b2db26993a8446caf95c1fd8eebca1239074b9791c537772bbc::" providerId="AD" clId="Web-{0A64080C-3784-204B-F1F7-1AADEC2F18DA}" dt="2024-03-21T02:41:36.593" v="189" actId="1076"/>
          <ac:picMkLst>
            <pc:docMk/>
            <pc:sldMk cId="3261655632" sldId="266"/>
            <ac:picMk id="7" creationId="{D952F6DD-AD3A-07BB-62C1-439103F5E04F}"/>
          </ac:picMkLst>
        </pc:picChg>
      </pc:sldChg>
      <pc:sldChg chg="modSp">
        <pc:chgData name="Guest User" userId="S::urn:spo:anon#213dc1089fdd9b2db26993a8446caf95c1fd8eebca1239074b9791c537772bbc::" providerId="AD" clId="Web-{0A64080C-3784-204B-F1F7-1AADEC2F18DA}" dt="2024-03-21T02:25:11.207" v="47" actId="20577"/>
        <pc:sldMkLst>
          <pc:docMk/>
          <pc:sldMk cId="254213427" sldId="267"/>
        </pc:sldMkLst>
        <pc:spChg chg="mod">
          <ac:chgData name="Guest User" userId="S::urn:spo:anon#213dc1089fdd9b2db26993a8446caf95c1fd8eebca1239074b9791c537772bbc::" providerId="AD" clId="Web-{0A64080C-3784-204B-F1F7-1AADEC2F18DA}" dt="2024-03-21T02:25:11.207" v="47" actId="20577"/>
          <ac:spMkLst>
            <pc:docMk/>
            <pc:sldMk cId="254213427" sldId="267"/>
            <ac:spMk id="6" creationId="{12E546B1-8114-3798-4334-85DF749FA71F}"/>
          </ac:spMkLst>
        </pc:spChg>
      </pc:sldChg>
      <pc:sldChg chg="modSp">
        <pc:chgData name="Guest User" userId="S::urn:spo:anon#213dc1089fdd9b2db26993a8446caf95c1fd8eebca1239074b9791c537772bbc::" providerId="AD" clId="Web-{0A64080C-3784-204B-F1F7-1AADEC2F18DA}" dt="2024-03-21T02:27:43.430" v="158" actId="20577"/>
        <pc:sldMkLst>
          <pc:docMk/>
          <pc:sldMk cId="2598220377" sldId="268"/>
        </pc:sldMkLst>
        <pc:spChg chg="mod">
          <ac:chgData name="Guest User" userId="S::urn:spo:anon#213dc1089fdd9b2db26993a8446caf95c1fd8eebca1239074b9791c537772bbc::" providerId="AD" clId="Web-{0A64080C-3784-204B-F1F7-1AADEC2F18DA}" dt="2024-03-21T02:27:43.430" v="158" actId="20577"/>
          <ac:spMkLst>
            <pc:docMk/>
            <pc:sldMk cId="2598220377" sldId="268"/>
            <ac:spMk id="6" creationId="{12E546B1-8114-3798-4334-85DF749FA71F}"/>
          </ac:spMkLst>
        </pc:spChg>
      </pc:sldChg>
      <pc:sldChg chg="addSp delSp modSp">
        <pc:chgData name="Guest User" userId="S::urn:spo:anon#213dc1089fdd9b2db26993a8446caf95c1fd8eebca1239074b9791c537772bbc::" providerId="AD" clId="Web-{0A64080C-3784-204B-F1F7-1AADEC2F18DA}" dt="2024-03-21T02:47:39.134" v="211" actId="1076"/>
        <pc:sldMkLst>
          <pc:docMk/>
          <pc:sldMk cId="3363109231" sldId="269"/>
        </pc:sldMkLst>
        <pc:spChg chg="mod">
          <ac:chgData name="Guest User" userId="S::urn:spo:anon#213dc1089fdd9b2db26993a8446caf95c1fd8eebca1239074b9791c537772bbc::" providerId="AD" clId="Web-{0A64080C-3784-204B-F1F7-1AADEC2F18DA}" dt="2024-03-21T02:46:19.898" v="203" actId="1076"/>
          <ac:spMkLst>
            <pc:docMk/>
            <pc:sldMk cId="3363109231" sldId="269"/>
            <ac:spMk id="6" creationId="{12E546B1-8114-3798-4334-85DF749FA71F}"/>
          </ac:spMkLst>
        </pc:spChg>
        <pc:picChg chg="add del mod">
          <ac:chgData name="Guest User" userId="S::urn:spo:anon#213dc1089fdd9b2db26993a8446caf95c1fd8eebca1239074b9791c537772bbc::" providerId="AD" clId="Web-{0A64080C-3784-204B-F1F7-1AADEC2F18DA}" dt="2024-03-21T02:47:29.087" v="207"/>
          <ac:picMkLst>
            <pc:docMk/>
            <pc:sldMk cId="3363109231" sldId="269"/>
            <ac:picMk id="3" creationId="{529E8C89-5482-ADDB-652C-DB8975FC670A}"/>
          </ac:picMkLst>
        </pc:picChg>
        <pc:picChg chg="add del mod">
          <ac:chgData name="Guest User" userId="S::urn:spo:anon#213dc1089fdd9b2db26993a8446caf95c1fd8eebca1239074b9791c537772bbc::" providerId="AD" clId="Web-{0A64080C-3784-204B-F1F7-1AADEC2F18DA}" dt="2024-03-21T02:47:04.243" v="206"/>
          <ac:picMkLst>
            <pc:docMk/>
            <pc:sldMk cId="3363109231" sldId="269"/>
            <ac:picMk id="8" creationId="{4CB7FF98-5B43-1E83-D2CA-688D00243A1D}"/>
          </ac:picMkLst>
        </pc:picChg>
        <pc:picChg chg="add mod">
          <ac:chgData name="Guest User" userId="S::urn:spo:anon#213dc1089fdd9b2db26993a8446caf95c1fd8eebca1239074b9791c537772bbc::" providerId="AD" clId="Web-{0A64080C-3784-204B-F1F7-1AADEC2F18DA}" dt="2024-03-21T02:47:39.134" v="211" actId="1076"/>
          <ac:picMkLst>
            <pc:docMk/>
            <pc:sldMk cId="3363109231" sldId="269"/>
            <ac:picMk id="9" creationId="{18929779-0849-2124-B9EF-10CF1E2E0E12}"/>
          </ac:picMkLst>
        </pc:picChg>
      </pc:sldChg>
    </pc:docChg>
  </pc:docChgLst>
  <pc:docChgLst>
    <pc:chgData name="Guzman, Gilbert I" userId="S::giguzman@miners.utep.edu::d0a8d976-277f-4aa6-a1fd-31e9571c1a66" providerId="AD" clId="Web-{D6F4C4F4-D040-4158-B19E-9BCDEB9EC567}"/>
    <pc:docChg chg="modSld">
      <pc:chgData name="Guzman, Gilbert I" userId="S::giguzman@miners.utep.edu::d0a8d976-277f-4aa6-a1fd-31e9571c1a66" providerId="AD" clId="Web-{D6F4C4F4-D040-4158-B19E-9BCDEB9EC567}" dt="2024-03-21T02:25:58.031" v="153" actId="20577"/>
      <pc:docMkLst>
        <pc:docMk/>
      </pc:docMkLst>
      <pc:sldChg chg="modSp">
        <pc:chgData name="Guzman, Gilbert I" userId="S::giguzman@miners.utep.edu::d0a8d976-277f-4aa6-a1fd-31e9571c1a66" providerId="AD" clId="Web-{D6F4C4F4-D040-4158-B19E-9BCDEB9EC567}" dt="2024-03-21T02:24:08.511" v="3" actId="20577"/>
        <pc:sldMkLst>
          <pc:docMk/>
          <pc:sldMk cId="782954845" sldId="265"/>
        </pc:sldMkLst>
        <pc:spChg chg="mod">
          <ac:chgData name="Guzman, Gilbert I" userId="S::giguzman@miners.utep.edu::d0a8d976-277f-4aa6-a1fd-31e9571c1a66" providerId="AD" clId="Web-{D6F4C4F4-D040-4158-B19E-9BCDEB9EC567}" dt="2024-03-21T02:24:08.511" v="3" actId="20577"/>
          <ac:spMkLst>
            <pc:docMk/>
            <pc:sldMk cId="782954845" sldId="265"/>
            <ac:spMk id="6" creationId="{12E546B1-8114-3798-4334-85DF749FA71F}"/>
          </ac:spMkLst>
        </pc:spChg>
      </pc:sldChg>
      <pc:sldChg chg="modSp">
        <pc:chgData name="Guzman, Gilbert I" userId="S::giguzman@miners.utep.edu::d0a8d976-277f-4aa6-a1fd-31e9571c1a66" providerId="AD" clId="Web-{D6F4C4F4-D040-4158-B19E-9BCDEB9EC567}" dt="2024-03-21T02:25:58.031" v="153" actId="20577"/>
        <pc:sldMkLst>
          <pc:docMk/>
          <pc:sldMk cId="3261655632" sldId="266"/>
        </pc:sldMkLst>
        <pc:spChg chg="mod">
          <ac:chgData name="Guzman, Gilbert I" userId="S::giguzman@miners.utep.edu::d0a8d976-277f-4aa6-a1fd-31e9571c1a66" providerId="AD" clId="Web-{D6F4C4F4-D040-4158-B19E-9BCDEB9EC567}" dt="2024-03-21T02:25:58.031" v="153" actId="20577"/>
          <ac:spMkLst>
            <pc:docMk/>
            <pc:sldMk cId="3261655632" sldId="266"/>
            <ac:spMk id="6" creationId="{12E546B1-8114-3798-4334-85DF749FA71F}"/>
          </ac:spMkLst>
        </pc:spChg>
      </pc:sldChg>
      <pc:sldChg chg="modSp">
        <pc:chgData name="Guzman, Gilbert I" userId="S::giguzman@miners.utep.edu::d0a8d976-277f-4aa6-a1fd-31e9571c1a66" providerId="AD" clId="Web-{D6F4C4F4-D040-4158-B19E-9BCDEB9EC567}" dt="2024-03-21T02:24:54.950" v="55" actId="20577"/>
        <pc:sldMkLst>
          <pc:docMk/>
          <pc:sldMk cId="254213427" sldId="267"/>
        </pc:sldMkLst>
        <pc:spChg chg="mod">
          <ac:chgData name="Guzman, Gilbert I" userId="S::giguzman@miners.utep.edu::d0a8d976-277f-4aa6-a1fd-31e9571c1a66" providerId="AD" clId="Web-{D6F4C4F4-D040-4158-B19E-9BCDEB9EC567}" dt="2024-03-21T02:24:54.950" v="55" actId="20577"/>
          <ac:spMkLst>
            <pc:docMk/>
            <pc:sldMk cId="254213427" sldId="267"/>
            <ac:spMk id="6" creationId="{12E546B1-8114-3798-4334-85DF749FA71F}"/>
          </ac:spMkLst>
        </pc:spChg>
      </pc:sldChg>
      <pc:sldChg chg="modSp">
        <pc:chgData name="Guzman, Gilbert I" userId="S::giguzman@miners.utep.edu::d0a8d976-277f-4aa6-a1fd-31e9571c1a66" providerId="AD" clId="Web-{D6F4C4F4-D040-4158-B19E-9BCDEB9EC567}" dt="2024-03-21T02:25:00.904" v="57" actId="20577"/>
        <pc:sldMkLst>
          <pc:docMk/>
          <pc:sldMk cId="2598220377" sldId="268"/>
        </pc:sldMkLst>
        <pc:spChg chg="mod">
          <ac:chgData name="Guzman, Gilbert I" userId="S::giguzman@miners.utep.edu::d0a8d976-277f-4aa6-a1fd-31e9571c1a66" providerId="AD" clId="Web-{D6F4C4F4-D040-4158-B19E-9BCDEB9EC567}" dt="2024-03-21T02:25:00.904" v="57" actId="20577"/>
          <ac:spMkLst>
            <pc:docMk/>
            <pc:sldMk cId="2598220377" sldId="268"/>
            <ac:spMk id="6" creationId="{12E546B1-8114-3798-4334-85DF749FA71F}"/>
          </ac:spMkLst>
        </pc:spChg>
      </pc:sldChg>
      <pc:sldChg chg="modSp">
        <pc:chgData name="Guzman, Gilbert I" userId="S::giguzman@miners.utep.edu::d0a8d976-277f-4aa6-a1fd-31e9571c1a66" providerId="AD" clId="Web-{D6F4C4F4-D040-4158-B19E-9BCDEB9EC567}" dt="2024-03-21T02:25:33.499" v="151" actId="20577"/>
        <pc:sldMkLst>
          <pc:docMk/>
          <pc:sldMk cId="3363109231" sldId="269"/>
        </pc:sldMkLst>
        <pc:spChg chg="mod">
          <ac:chgData name="Guzman, Gilbert I" userId="S::giguzman@miners.utep.edu::d0a8d976-277f-4aa6-a1fd-31e9571c1a66" providerId="AD" clId="Web-{D6F4C4F4-D040-4158-B19E-9BCDEB9EC567}" dt="2024-03-21T02:25:33.499" v="151" actId="20577"/>
          <ac:spMkLst>
            <pc:docMk/>
            <pc:sldMk cId="3363109231" sldId="269"/>
            <ac:spMk id="6" creationId="{12E546B1-8114-3798-4334-85DF749FA71F}"/>
          </ac:spMkLst>
        </pc:spChg>
      </pc:sldChg>
    </pc:docChg>
  </pc:docChgLst>
  <pc:docChgLst>
    <pc:chgData name="San Miguel, Jose A" userId="S::jasanmiguel@miners.utep.edu::3feac56a-1b62-487c-bd07-b1fee193317b" providerId="AD" clId="Web-{09011652-C2AA-85B7-427C-18919D2AE8B9}"/>
    <pc:docChg chg="delSld">
      <pc:chgData name="San Miguel, Jose A" userId="S::jasanmiguel@miners.utep.edu::3feac56a-1b62-487c-bd07-b1fee193317b" providerId="AD" clId="Web-{09011652-C2AA-85B7-427C-18919D2AE8B9}" dt="2024-04-25T17:23:45.404" v="0"/>
      <pc:docMkLst>
        <pc:docMk/>
      </pc:docMkLst>
      <pc:sldChg chg="del">
        <pc:chgData name="San Miguel, Jose A" userId="S::jasanmiguel@miners.utep.edu::3feac56a-1b62-487c-bd07-b1fee193317b" providerId="AD" clId="Web-{09011652-C2AA-85B7-427C-18919D2AE8B9}" dt="2024-04-25T17:23:45.404" v="0"/>
        <pc:sldMkLst>
          <pc:docMk/>
          <pc:sldMk cId="3363109231" sldId="269"/>
        </pc:sldMkLst>
      </pc:sldChg>
    </pc:docChg>
  </pc:docChgLst>
  <pc:docChgLst>
    <pc:chgData name="Remes, Fernando H" userId="S::fhremes@miners.utep.edu::4535fabb-245d-4b1f-9238-4e44c100f8db" providerId="AD" clId="Web-{6CC08663-BB3E-18B3-0C1F-3F2B2A3431FC}"/>
    <pc:docChg chg="modSld">
      <pc:chgData name="Remes, Fernando H" userId="S::fhremes@miners.utep.edu::4535fabb-245d-4b1f-9238-4e44c100f8db" providerId="AD" clId="Web-{6CC08663-BB3E-18B3-0C1F-3F2B2A3431FC}" dt="2024-04-25T08:25:51.004" v="33" actId="20577"/>
      <pc:docMkLst>
        <pc:docMk/>
      </pc:docMkLst>
      <pc:sldChg chg="addSp delSp modSp">
        <pc:chgData name="Remes, Fernando H" userId="S::fhremes@miners.utep.edu::4535fabb-245d-4b1f-9238-4e44c100f8db" providerId="AD" clId="Web-{6CC08663-BB3E-18B3-0C1F-3F2B2A3431FC}" dt="2024-04-25T08:25:51.004" v="33" actId="20577"/>
        <pc:sldMkLst>
          <pc:docMk/>
          <pc:sldMk cId="254213427" sldId="267"/>
        </pc:sldMkLst>
        <pc:spChg chg="mod">
          <ac:chgData name="Remes, Fernando H" userId="S::fhremes@miners.utep.edu::4535fabb-245d-4b1f-9238-4e44c100f8db" providerId="AD" clId="Web-{6CC08663-BB3E-18B3-0C1F-3F2B2A3431FC}" dt="2024-04-25T08:25:51.004" v="33" actId="20577"/>
          <ac:spMkLst>
            <pc:docMk/>
            <pc:sldMk cId="254213427" sldId="267"/>
            <ac:spMk id="6" creationId="{12E546B1-8114-3798-4334-85DF749FA71F}"/>
          </ac:spMkLst>
        </pc:spChg>
        <pc:picChg chg="add del mod">
          <ac:chgData name="Remes, Fernando H" userId="S::fhremes@miners.utep.edu::4535fabb-245d-4b1f-9238-4e44c100f8db" providerId="AD" clId="Web-{6CC08663-BB3E-18B3-0C1F-3F2B2A3431FC}" dt="2024-04-25T08:23:22.671" v="16"/>
          <ac:picMkLst>
            <pc:docMk/>
            <pc:sldMk cId="254213427" sldId="267"/>
            <ac:picMk id="3" creationId="{4EA94179-F02A-B1F4-342C-2971939916B8}"/>
          </ac:picMkLst>
        </pc:picChg>
        <pc:picChg chg="add mod">
          <ac:chgData name="Remes, Fernando H" userId="S::fhremes@miners.utep.edu::4535fabb-245d-4b1f-9238-4e44c100f8db" providerId="AD" clId="Web-{6CC08663-BB3E-18B3-0C1F-3F2B2A3431FC}" dt="2024-04-25T08:25:19.409" v="26" actId="1076"/>
          <ac:picMkLst>
            <pc:docMk/>
            <pc:sldMk cId="254213427" sldId="267"/>
            <ac:picMk id="8" creationId="{4FDF5513-3233-6449-74FD-E26E50F6B5A6}"/>
          </ac:picMkLst>
        </pc:picChg>
        <pc:picChg chg="add mod">
          <ac:chgData name="Remes, Fernando H" userId="S::fhremes@miners.utep.edu::4535fabb-245d-4b1f-9238-4e44c100f8db" providerId="AD" clId="Web-{6CC08663-BB3E-18B3-0C1F-3F2B2A3431FC}" dt="2024-04-25T08:25:15.534" v="25" actId="1076"/>
          <ac:picMkLst>
            <pc:docMk/>
            <pc:sldMk cId="254213427" sldId="267"/>
            <ac:picMk id="10" creationId="{95239690-1D4C-D7CE-24CF-A5206E858A28}"/>
          </ac:picMkLst>
        </pc:picChg>
      </pc:sldChg>
      <pc:sldChg chg="mod modShow">
        <pc:chgData name="Remes, Fernando H" userId="S::fhremes@miners.utep.edu::4535fabb-245d-4b1f-9238-4e44c100f8db" providerId="AD" clId="Web-{6CC08663-BB3E-18B3-0C1F-3F2B2A3431FC}" dt="2024-04-25T08:20:55.242" v="0"/>
        <pc:sldMkLst>
          <pc:docMk/>
          <pc:sldMk cId="3363109231" sldId="269"/>
        </pc:sldMkLst>
      </pc:sldChg>
    </pc:docChg>
  </pc:docChgLst>
  <pc:docChgLst>
    <pc:chgData name="Guest User" userId="S::urn:spo:anon#7af11bde9ba2213de262bf91ae2c101cfd73e435a20bc7d39a4f8faa385d1bfb::" providerId="AD" clId="Web-{C7EA87B0-503A-A7B9-C505-CF1F0C87C242}"/>
    <pc:docChg chg="modSld">
      <pc:chgData name="Guest User" userId="S::urn:spo:anon#7af11bde9ba2213de262bf91ae2c101cfd73e435a20bc7d39a4f8faa385d1bfb::" providerId="AD" clId="Web-{C7EA87B0-503A-A7B9-C505-CF1F0C87C242}" dt="2024-03-21T02:51:36.692" v="30"/>
      <pc:docMkLst>
        <pc:docMk/>
      </pc:docMkLst>
      <pc:sldChg chg="delSp modSp">
        <pc:chgData name="Guest User" userId="S::urn:spo:anon#7af11bde9ba2213de262bf91ae2c101cfd73e435a20bc7d39a4f8faa385d1bfb::" providerId="AD" clId="Web-{C7EA87B0-503A-A7B9-C505-CF1F0C87C242}" dt="2024-03-21T02:48:49.357" v="11"/>
        <pc:sldMkLst>
          <pc:docMk/>
          <pc:sldMk cId="2499483564" sldId="263"/>
        </pc:sldMkLst>
        <pc:spChg chg="topLvl">
          <ac:chgData name="Guest User" userId="S::urn:spo:anon#7af11bde9ba2213de262bf91ae2c101cfd73e435a20bc7d39a4f8faa385d1bfb::" providerId="AD" clId="Web-{C7EA87B0-503A-A7B9-C505-CF1F0C87C242}" dt="2024-03-21T02:48:49.357" v="11"/>
          <ac:spMkLst>
            <pc:docMk/>
            <pc:sldMk cId="2499483564" sldId="263"/>
            <ac:spMk id="30" creationId="{D36F491E-9A40-46C5-BD55-356F15025691}"/>
          </ac:spMkLst>
        </pc:spChg>
        <pc:spChg chg="del mod topLvl">
          <ac:chgData name="Guest User" userId="S::urn:spo:anon#7af11bde9ba2213de262bf91ae2c101cfd73e435a20bc7d39a4f8faa385d1bfb::" providerId="AD" clId="Web-{C7EA87B0-503A-A7B9-C505-CF1F0C87C242}" dt="2024-03-21T02:48:49.357" v="11"/>
          <ac:spMkLst>
            <pc:docMk/>
            <pc:sldMk cId="2499483564" sldId="263"/>
            <ac:spMk id="31" creationId="{0EC201AA-621E-4837-A31C-D061443F7CE1}"/>
          </ac:spMkLst>
        </pc:spChg>
        <pc:grpChg chg="del">
          <ac:chgData name="Guest User" userId="S::urn:spo:anon#7af11bde9ba2213de262bf91ae2c101cfd73e435a20bc7d39a4f8faa385d1bfb::" providerId="AD" clId="Web-{C7EA87B0-503A-A7B9-C505-CF1F0C87C242}" dt="2024-03-21T02:48:49.357" v="11"/>
          <ac:grpSpMkLst>
            <pc:docMk/>
            <pc:sldMk cId="2499483564" sldId="263"/>
            <ac:grpSpMk id="29" creationId="{D0218489-E03B-4E4F-9ADA-EC579122A1A1}"/>
          </ac:grpSpMkLst>
        </pc:grpChg>
      </pc:sldChg>
      <pc:sldChg chg="modSp">
        <pc:chgData name="Guest User" userId="S::urn:spo:anon#7af11bde9ba2213de262bf91ae2c101cfd73e435a20bc7d39a4f8faa385d1bfb::" providerId="AD" clId="Web-{C7EA87B0-503A-A7B9-C505-CF1F0C87C242}" dt="2024-03-21T02:44:49.989" v="1" actId="1076"/>
        <pc:sldMkLst>
          <pc:docMk/>
          <pc:sldMk cId="782954845" sldId="265"/>
        </pc:sldMkLst>
        <pc:spChg chg="mod">
          <ac:chgData name="Guest User" userId="S::urn:spo:anon#7af11bde9ba2213de262bf91ae2c101cfd73e435a20bc7d39a4f8faa385d1bfb::" providerId="AD" clId="Web-{C7EA87B0-503A-A7B9-C505-CF1F0C87C242}" dt="2024-03-21T02:44:49.989" v="1" actId="1076"/>
          <ac:spMkLst>
            <pc:docMk/>
            <pc:sldMk cId="782954845" sldId="265"/>
            <ac:spMk id="6" creationId="{12E546B1-8114-3798-4334-85DF749FA71F}"/>
          </ac:spMkLst>
        </pc:spChg>
      </pc:sldChg>
      <pc:sldChg chg="addSp delSp modSp">
        <pc:chgData name="Guest User" userId="S::urn:spo:anon#7af11bde9ba2213de262bf91ae2c101cfd73e435a20bc7d39a4f8faa385d1bfb::" providerId="AD" clId="Web-{C7EA87B0-503A-A7B9-C505-CF1F0C87C242}" dt="2024-03-21T02:51:36.692" v="30"/>
        <pc:sldMkLst>
          <pc:docMk/>
          <pc:sldMk cId="254213427" sldId="267"/>
        </pc:sldMkLst>
        <pc:picChg chg="mod">
          <ac:chgData name="Guest User" userId="S::urn:spo:anon#7af11bde9ba2213de262bf91ae2c101cfd73e435a20bc7d39a4f8faa385d1bfb::" providerId="AD" clId="Web-{C7EA87B0-503A-A7B9-C505-CF1F0C87C242}" dt="2024-03-21T02:47:36.386" v="6" actId="1076"/>
          <ac:picMkLst>
            <pc:docMk/>
            <pc:sldMk cId="254213427" sldId="267"/>
            <ac:picMk id="3" creationId="{78FC71C0-EFF3-46DD-4861-EF179F61731E}"/>
          </ac:picMkLst>
        </pc:picChg>
        <pc:picChg chg="mod">
          <ac:chgData name="Guest User" userId="S::urn:spo:anon#7af11bde9ba2213de262bf91ae2c101cfd73e435a20bc7d39a4f8faa385d1bfb::" providerId="AD" clId="Web-{C7EA87B0-503A-A7B9-C505-CF1F0C87C242}" dt="2024-03-21T02:48:31.529" v="9" actId="1076"/>
          <ac:picMkLst>
            <pc:docMk/>
            <pc:sldMk cId="254213427" sldId="267"/>
            <ac:picMk id="5" creationId="{E0344166-1C3E-953B-9026-7BDD3EBCF60F}"/>
          </ac:picMkLst>
        </pc:picChg>
        <pc:picChg chg="add del mod">
          <ac:chgData name="Guest User" userId="S::urn:spo:anon#7af11bde9ba2213de262bf91ae2c101cfd73e435a20bc7d39a4f8faa385d1bfb::" providerId="AD" clId="Web-{C7EA87B0-503A-A7B9-C505-CF1F0C87C242}" dt="2024-03-21T02:46:22.539" v="3"/>
          <ac:picMkLst>
            <pc:docMk/>
            <pc:sldMk cId="254213427" sldId="267"/>
            <ac:picMk id="8" creationId="{EA4CA102-CC08-D195-F8F8-6C95DDFCB6EF}"/>
          </ac:picMkLst>
        </pc:picChg>
        <pc:picChg chg="add mod">
          <ac:chgData name="Guest User" userId="S::urn:spo:anon#7af11bde9ba2213de262bf91ae2c101cfd73e435a20bc7d39a4f8faa385d1bfb::" providerId="AD" clId="Web-{C7EA87B0-503A-A7B9-C505-CF1F0C87C242}" dt="2024-03-21T02:51:36.692" v="30"/>
          <ac:picMkLst>
            <pc:docMk/>
            <pc:sldMk cId="254213427" sldId="267"/>
            <ac:picMk id="9" creationId="{B38F8151-471D-26C8-619A-31264144DAD5}"/>
          </ac:picMkLst>
        </pc:picChg>
      </pc:sldChg>
    </pc:docChg>
  </pc:docChgLst>
  <pc:docChgLst>
    <pc:chgData name="Guzman, Gilbert I" userId="S::giguzman@miners.utep.edu::d0a8d976-277f-4aa6-a1fd-31e9571c1a66" providerId="AD" clId="Web-{A00109E4-D119-4B85-BA0C-AAEFFBB88519}"/>
    <pc:docChg chg="delSld modSld">
      <pc:chgData name="Guzman, Gilbert I" userId="S::giguzman@miners.utep.edu::d0a8d976-277f-4aa6-a1fd-31e9571c1a66" providerId="AD" clId="Web-{A00109E4-D119-4B85-BA0C-AAEFFBB88519}" dt="2024-03-20T21:28:44.696" v="344" actId="20577"/>
      <pc:docMkLst>
        <pc:docMk/>
      </pc:docMkLst>
      <pc:sldChg chg="del">
        <pc:chgData name="Guzman, Gilbert I" userId="S::giguzman@miners.utep.edu::d0a8d976-277f-4aa6-a1fd-31e9571c1a66" providerId="AD" clId="Web-{A00109E4-D119-4B85-BA0C-AAEFFBB88519}" dt="2024-03-20T21:18:16.066" v="43"/>
        <pc:sldMkLst>
          <pc:docMk/>
          <pc:sldMk cId="2540916692" sldId="261"/>
        </pc:sldMkLst>
      </pc:sldChg>
      <pc:sldChg chg="modSp">
        <pc:chgData name="Guzman, Gilbert I" userId="S::giguzman@miners.utep.edu::d0a8d976-277f-4aa6-a1fd-31e9571c1a66" providerId="AD" clId="Web-{A00109E4-D119-4B85-BA0C-AAEFFBB88519}" dt="2024-03-20T21:27:13.474" v="338" actId="20577"/>
        <pc:sldMkLst>
          <pc:docMk/>
          <pc:sldMk cId="2499483564" sldId="263"/>
        </pc:sldMkLst>
        <pc:spChg chg="mod">
          <ac:chgData name="Guzman, Gilbert I" userId="S::giguzman@miners.utep.edu::d0a8d976-277f-4aa6-a1fd-31e9571c1a66" providerId="AD" clId="Web-{A00109E4-D119-4B85-BA0C-AAEFFBB88519}" dt="2024-03-20T21:27:13.474" v="338" actId="20577"/>
          <ac:spMkLst>
            <pc:docMk/>
            <pc:sldMk cId="2499483564" sldId="263"/>
            <ac:spMk id="8" creationId="{827BC87C-6F53-AA90-C4A1-7E0C17EDB1A9}"/>
          </ac:spMkLst>
        </pc:spChg>
      </pc:sldChg>
      <pc:sldChg chg="addSp delSp modSp">
        <pc:chgData name="Guzman, Gilbert I" userId="S::giguzman@miners.utep.edu::d0a8d976-277f-4aa6-a1fd-31e9571c1a66" providerId="AD" clId="Web-{A00109E4-D119-4B85-BA0C-AAEFFBB88519}" dt="2024-03-20T21:25:37.956" v="336" actId="1076"/>
        <pc:sldMkLst>
          <pc:docMk/>
          <pc:sldMk cId="4290935360" sldId="264"/>
        </pc:sldMkLst>
        <pc:spChg chg="mod">
          <ac:chgData name="Guzman, Gilbert I" userId="S::giguzman@miners.utep.edu::d0a8d976-277f-4aa6-a1fd-31e9571c1a66" providerId="AD" clId="Web-{A00109E4-D119-4B85-BA0C-AAEFFBB88519}" dt="2024-03-20T21:18:03.972" v="42" actId="20577"/>
          <ac:spMkLst>
            <pc:docMk/>
            <pc:sldMk cId="4290935360" sldId="264"/>
            <ac:spMk id="2" creationId="{3AB1B3F5-46A4-2395-27C6-03D62336AC33}"/>
          </ac:spMkLst>
        </pc:spChg>
        <pc:spChg chg="add mod">
          <ac:chgData name="Guzman, Gilbert I" userId="S::giguzman@miners.utep.edu::d0a8d976-277f-4aa6-a1fd-31e9571c1a66" providerId="AD" clId="Web-{A00109E4-D119-4B85-BA0C-AAEFFBB88519}" dt="2024-03-20T21:20:28.039" v="61" actId="1076"/>
          <ac:spMkLst>
            <pc:docMk/>
            <pc:sldMk cId="4290935360" sldId="264"/>
            <ac:spMk id="5" creationId="{231B4181-F3FB-82CB-DD0B-DE3095DA3557}"/>
          </ac:spMkLst>
        </pc:spChg>
        <pc:spChg chg="del">
          <ac:chgData name="Guzman, Gilbert I" userId="S::giguzman@miners.utep.edu::d0a8d976-277f-4aa6-a1fd-31e9571c1a66" providerId="AD" clId="Web-{A00109E4-D119-4B85-BA0C-AAEFFBB88519}" dt="2024-03-20T21:16:58.594" v="0"/>
          <ac:spMkLst>
            <pc:docMk/>
            <pc:sldMk cId="4290935360" sldId="264"/>
            <ac:spMk id="6" creationId="{12E546B1-8114-3798-4334-85DF749FA71F}"/>
          </ac:spMkLst>
        </pc:spChg>
        <pc:spChg chg="add mod">
          <ac:chgData name="Guzman, Gilbert I" userId="S::giguzman@miners.utep.edu::d0a8d976-277f-4aa6-a1fd-31e9571c1a66" providerId="AD" clId="Web-{A00109E4-D119-4B85-BA0C-AAEFFBB88519}" dt="2024-03-20T21:25:37.956" v="336" actId="1076"/>
          <ac:spMkLst>
            <pc:docMk/>
            <pc:sldMk cId="4290935360" sldId="264"/>
            <ac:spMk id="8" creationId="{70EFA610-1AED-DFA4-C1CA-2E0DD6246661}"/>
          </ac:spMkLst>
        </pc:spChg>
        <pc:picChg chg="add mod ord">
          <ac:chgData name="Guzman, Gilbert I" userId="S::giguzman@miners.utep.edu::d0a8d976-277f-4aa6-a1fd-31e9571c1a66" providerId="AD" clId="Web-{A00109E4-D119-4B85-BA0C-AAEFFBB88519}" dt="2024-03-20T21:17:34.127" v="5" actId="1076"/>
          <ac:picMkLst>
            <pc:docMk/>
            <pc:sldMk cId="4290935360" sldId="264"/>
            <ac:picMk id="3" creationId="{789C3534-D501-1AF4-9A3B-77FFD70B2C09}"/>
          </ac:picMkLst>
        </pc:picChg>
      </pc:sldChg>
      <pc:sldChg chg="modSp">
        <pc:chgData name="Guzman, Gilbert I" userId="S::giguzman@miners.utep.edu::d0a8d976-277f-4aa6-a1fd-31e9571c1a66" providerId="AD" clId="Web-{A00109E4-D119-4B85-BA0C-AAEFFBB88519}" dt="2024-03-20T21:28:44.696" v="344" actId="20577"/>
        <pc:sldMkLst>
          <pc:docMk/>
          <pc:sldMk cId="782954845" sldId="265"/>
        </pc:sldMkLst>
        <pc:spChg chg="mod">
          <ac:chgData name="Guzman, Gilbert I" userId="S::giguzman@miners.utep.edu::d0a8d976-277f-4aa6-a1fd-31e9571c1a66" providerId="AD" clId="Web-{A00109E4-D119-4B85-BA0C-AAEFFBB88519}" dt="2024-03-20T21:28:44.696" v="344" actId="20577"/>
          <ac:spMkLst>
            <pc:docMk/>
            <pc:sldMk cId="782954845" sldId="265"/>
            <ac:spMk id="2" creationId="{3AB1B3F5-46A4-2395-27C6-03D62336AC33}"/>
          </ac:spMkLst>
        </pc:spChg>
        <pc:spChg chg="mod">
          <ac:chgData name="Guzman, Gilbert I" userId="S::giguzman@miners.utep.edu::d0a8d976-277f-4aa6-a1fd-31e9571c1a66" providerId="AD" clId="Web-{A00109E4-D119-4B85-BA0C-AAEFFBB88519}" dt="2024-03-20T21:21:20.338" v="66" actId="20577"/>
          <ac:spMkLst>
            <pc:docMk/>
            <pc:sldMk cId="782954845" sldId="265"/>
            <ac:spMk id="6" creationId="{12E546B1-8114-3798-4334-85DF749FA71F}"/>
          </ac:spMkLst>
        </pc:spChg>
        <pc:picChg chg="mod">
          <ac:chgData name="Guzman, Gilbert I" userId="S::giguzman@miners.utep.edu::d0a8d976-277f-4aa6-a1fd-31e9571c1a66" providerId="AD" clId="Web-{A00109E4-D119-4B85-BA0C-AAEFFBB88519}" dt="2024-03-20T21:28:19.320" v="343"/>
          <ac:picMkLst>
            <pc:docMk/>
            <pc:sldMk cId="782954845" sldId="265"/>
            <ac:picMk id="4" creationId="{D2FB3844-A53E-59A4-B149-305B9DBE572E}"/>
          </ac:picMkLst>
        </pc:picChg>
      </pc:sldChg>
      <pc:sldChg chg="modSp">
        <pc:chgData name="Guzman, Gilbert I" userId="S::giguzman@miners.utep.edu::d0a8d976-277f-4aa6-a1fd-31e9571c1a66" providerId="AD" clId="Web-{A00109E4-D119-4B85-BA0C-AAEFFBB88519}" dt="2024-03-20T21:21:43.682" v="69" actId="20577"/>
        <pc:sldMkLst>
          <pc:docMk/>
          <pc:sldMk cId="3261655632" sldId="266"/>
        </pc:sldMkLst>
        <pc:spChg chg="mod">
          <ac:chgData name="Guzman, Gilbert I" userId="S::giguzman@miners.utep.edu::d0a8d976-277f-4aa6-a1fd-31e9571c1a66" providerId="AD" clId="Web-{A00109E4-D119-4B85-BA0C-AAEFFBB88519}" dt="2024-03-20T21:21:43.682" v="69" actId="20577"/>
          <ac:spMkLst>
            <pc:docMk/>
            <pc:sldMk cId="3261655632" sldId="266"/>
            <ac:spMk id="6" creationId="{12E546B1-8114-3798-4334-85DF749FA71F}"/>
          </ac:spMkLst>
        </pc:spChg>
      </pc:sldChg>
      <pc:sldChg chg="modSp">
        <pc:chgData name="Guzman, Gilbert I" userId="S::giguzman@miners.utep.edu::d0a8d976-277f-4aa6-a1fd-31e9571c1a66" providerId="AD" clId="Web-{A00109E4-D119-4B85-BA0C-AAEFFBB88519}" dt="2024-03-20T21:21:56.948" v="72" actId="20577"/>
        <pc:sldMkLst>
          <pc:docMk/>
          <pc:sldMk cId="254213427" sldId="267"/>
        </pc:sldMkLst>
        <pc:spChg chg="mod">
          <ac:chgData name="Guzman, Gilbert I" userId="S::giguzman@miners.utep.edu::d0a8d976-277f-4aa6-a1fd-31e9571c1a66" providerId="AD" clId="Web-{A00109E4-D119-4B85-BA0C-AAEFFBB88519}" dt="2024-03-20T21:21:56.948" v="72" actId="20577"/>
          <ac:spMkLst>
            <pc:docMk/>
            <pc:sldMk cId="254213427" sldId="267"/>
            <ac:spMk id="6" creationId="{12E546B1-8114-3798-4334-85DF749FA71F}"/>
          </ac:spMkLst>
        </pc:spChg>
      </pc:sldChg>
      <pc:sldChg chg="modSp">
        <pc:chgData name="Guzman, Gilbert I" userId="S::giguzman@miners.utep.edu::d0a8d976-277f-4aa6-a1fd-31e9571c1a66" providerId="AD" clId="Web-{A00109E4-D119-4B85-BA0C-AAEFFBB88519}" dt="2024-03-20T21:22:10.745" v="74" actId="20577"/>
        <pc:sldMkLst>
          <pc:docMk/>
          <pc:sldMk cId="2598220377" sldId="268"/>
        </pc:sldMkLst>
        <pc:spChg chg="mod">
          <ac:chgData name="Guzman, Gilbert I" userId="S::giguzman@miners.utep.edu::d0a8d976-277f-4aa6-a1fd-31e9571c1a66" providerId="AD" clId="Web-{A00109E4-D119-4B85-BA0C-AAEFFBB88519}" dt="2024-03-20T21:22:10.745" v="74" actId="20577"/>
          <ac:spMkLst>
            <pc:docMk/>
            <pc:sldMk cId="2598220377" sldId="268"/>
            <ac:spMk id="6" creationId="{12E546B1-8114-3798-4334-85DF749FA71F}"/>
          </ac:spMkLst>
        </pc:spChg>
      </pc:sldChg>
      <pc:sldChg chg="modSp">
        <pc:chgData name="Guzman, Gilbert I" userId="S::giguzman@miners.utep.edu::d0a8d976-277f-4aa6-a1fd-31e9571c1a66" providerId="AD" clId="Web-{A00109E4-D119-4B85-BA0C-AAEFFBB88519}" dt="2024-03-20T21:22:23.387" v="76" actId="20577"/>
        <pc:sldMkLst>
          <pc:docMk/>
          <pc:sldMk cId="3363109231" sldId="269"/>
        </pc:sldMkLst>
        <pc:spChg chg="mod">
          <ac:chgData name="Guzman, Gilbert I" userId="S::giguzman@miners.utep.edu::d0a8d976-277f-4aa6-a1fd-31e9571c1a66" providerId="AD" clId="Web-{A00109E4-D119-4B85-BA0C-AAEFFBB88519}" dt="2024-03-20T21:22:23.387" v="76" actId="20577"/>
          <ac:spMkLst>
            <pc:docMk/>
            <pc:sldMk cId="3363109231" sldId="269"/>
            <ac:spMk id="6" creationId="{12E546B1-8114-3798-4334-85DF749FA71F}"/>
          </ac:spMkLst>
        </pc:spChg>
      </pc:sldChg>
    </pc:docChg>
  </pc:docChgLst>
  <pc:docChgLst>
    <pc:chgData name="Guest User" userId="S::urn:spo:anon#213dc1089fdd9b2db26993a8446caf95c1fd8eebca1239074b9791c537772bbc::" providerId="AD" clId="Web-{23EA705F-EC6E-A427-A0D4-38068BC7CF82}"/>
    <pc:docChg chg="modSld">
      <pc:chgData name="Guest User" userId="S::urn:spo:anon#213dc1089fdd9b2db26993a8446caf95c1fd8eebca1239074b9791c537772bbc::" providerId="AD" clId="Web-{23EA705F-EC6E-A427-A0D4-38068BC7CF82}" dt="2024-04-24T00:00:47.639" v="130" actId="20577"/>
      <pc:docMkLst>
        <pc:docMk/>
      </pc:docMkLst>
      <pc:sldChg chg="modSp">
        <pc:chgData name="Guest User" userId="S::urn:spo:anon#213dc1089fdd9b2db26993a8446caf95c1fd8eebca1239074b9791c537772bbc::" providerId="AD" clId="Web-{23EA705F-EC6E-A427-A0D4-38068BC7CF82}" dt="2024-04-24T00:00:47.639" v="130" actId="20577"/>
        <pc:sldMkLst>
          <pc:docMk/>
          <pc:sldMk cId="3363109231" sldId="269"/>
        </pc:sldMkLst>
        <pc:spChg chg="mod">
          <ac:chgData name="Guest User" userId="S::urn:spo:anon#213dc1089fdd9b2db26993a8446caf95c1fd8eebca1239074b9791c537772bbc::" providerId="AD" clId="Web-{23EA705F-EC6E-A427-A0D4-38068BC7CF82}" dt="2024-04-24T00:00:47.639" v="130" actId="20577"/>
          <ac:spMkLst>
            <pc:docMk/>
            <pc:sldMk cId="3363109231" sldId="269"/>
            <ac:spMk id="6" creationId="{12E546B1-8114-3798-4334-85DF749FA71F}"/>
          </ac:spMkLst>
        </pc:spChg>
      </pc:sldChg>
    </pc:docChg>
  </pc:docChgLst>
  <pc:docChgLst>
    <pc:chgData name="Guzman, Gilbert I" userId="S::giguzman@miners.utep.edu::d0a8d976-277f-4aa6-a1fd-31e9571c1a66" providerId="AD" clId="Web-{38390663-4E48-4A3E-8228-C6620F2CF742}"/>
    <pc:docChg chg="addSld delSld modSld sldOrd modMainMaster">
      <pc:chgData name="Guzman, Gilbert I" userId="S::giguzman@miners.utep.edu::d0a8d976-277f-4aa6-a1fd-31e9571c1a66" providerId="AD" clId="Web-{38390663-4E48-4A3E-8228-C6620F2CF742}" dt="2024-03-20T21:06:58.500" v="484"/>
      <pc:docMkLst>
        <pc:docMk/>
      </pc:docMkLst>
      <pc:sldChg chg="modSp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109857222" sldId="256"/>
        </pc:sldMkLst>
        <pc:spChg chg="mod">
          <ac:chgData name="Guzman, Gilbert I" userId="S::giguzman@miners.utep.edu::d0a8d976-277f-4aa6-a1fd-31e9571c1a66" providerId="AD" clId="Web-{38390663-4E48-4A3E-8228-C6620F2CF742}" dt="2024-03-20T20:50:18.664" v="17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add del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3302113466" sldId="257"/>
        </pc:sldMkLst>
        <pc:spChg chg="mod">
          <ac:chgData name="Guzman, Gilbert I" userId="S::giguzman@miners.utep.edu::d0a8d976-277f-4aa6-a1fd-31e9571c1a66" providerId="AD" clId="Web-{38390663-4E48-4A3E-8228-C6620F2CF742}" dt="2024-03-20T20:55:03.561" v="163" actId="14100"/>
          <ac:spMkLst>
            <pc:docMk/>
            <pc:sldMk cId="3302113466" sldId="257"/>
            <ac:spMk id="2" creationId="{3AB1B3F5-46A4-2395-27C6-03D62336AC33}"/>
          </ac:spMkLst>
        </pc:spChg>
        <pc:spChg chg="del">
          <ac:chgData name="Guzman, Gilbert I" userId="S::giguzman@miners.utep.edu::d0a8d976-277f-4aa6-a1fd-31e9571c1a66" providerId="AD" clId="Web-{38390663-4E48-4A3E-8228-C6620F2CF742}" dt="2024-03-20T20:51:57.385" v="48"/>
          <ac:spMkLst>
            <pc:docMk/>
            <pc:sldMk cId="3302113466" sldId="257"/>
            <ac:spMk id="8" creationId="{CC11070B-1AAD-0D99-0D93-B699DD950EA9}"/>
          </ac:spMkLst>
        </pc:spChg>
        <pc:graphicFrameChg chg="add mod ord modGraphic">
          <ac:chgData name="Guzman, Gilbert I" userId="S::giguzman@miners.utep.edu::d0a8d976-277f-4aa6-a1fd-31e9571c1a66" providerId="AD" clId="Web-{38390663-4E48-4A3E-8228-C6620F2CF742}" dt="2024-03-20T20:54:15.716" v="148"/>
          <ac:graphicFrameMkLst>
            <pc:docMk/>
            <pc:sldMk cId="3302113466" sldId="257"/>
            <ac:graphicFrameMk id="3" creationId="{0713460E-F3FA-E828-AAF0-8C5436282817}"/>
          </ac:graphicFrameMkLst>
        </pc:graphicFrameChg>
        <pc:picChg chg="mod">
          <ac:chgData name="Guzman, Gilbert I" userId="S::giguzman@miners.utep.edu::d0a8d976-277f-4aa6-a1fd-31e9571c1a66" providerId="AD" clId="Web-{38390663-4E48-4A3E-8228-C6620F2CF742}" dt="2024-03-20T20:53:33.403" v="133" actId="1076"/>
          <ac:picMkLst>
            <pc:docMk/>
            <pc:sldMk cId="3302113466" sldId="257"/>
            <ac:picMk id="4" creationId="{D2FB3844-A53E-59A4-B149-305B9DBE572E}"/>
          </ac:picMkLst>
        </pc:picChg>
      </pc:sldChg>
      <pc:sldChg chg="modSp or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847008608" sldId="258"/>
        </pc:sldMkLst>
        <pc:spChg chg="mod">
          <ac:chgData name="Guzman, Gilbert I" userId="S::giguzman@miners.utep.edu::d0a8d976-277f-4aa6-a1fd-31e9571c1a66" providerId="AD" clId="Web-{38390663-4E48-4A3E-8228-C6620F2CF742}" dt="2024-03-20T20:51:18.290" v="46" actId="20577"/>
          <ac:spMkLst>
            <pc:docMk/>
            <pc:sldMk cId="847008608" sldId="258"/>
            <ac:spMk id="2" creationId="{3EEEED17-5DFC-B06B-DE06-AFE2049B4C6E}"/>
          </ac:spMkLst>
        </pc:spChg>
        <pc:spChg chg="mod">
          <ac:chgData name="Guzman, Gilbert I" userId="S::giguzman@miners.utep.edu::d0a8d976-277f-4aa6-a1fd-31e9571c1a66" providerId="AD" clId="Web-{38390663-4E48-4A3E-8228-C6620F2CF742}" dt="2024-03-20T20:50:58.586" v="43" actId="20577"/>
          <ac:spMkLst>
            <pc:docMk/>
            <pc:sldMk cId="847008608" sldId="258"/>
            <ac:spMk id="8" creationId="{827BC87C-6F53-AA90-C4A1-7E0C17EDB1A9}"/>
          </ac:spMkLst>
        </pc:spChg>
      </pc:sldChg>
      <pc:sldChg chg="del">
        <pc:chgData name="Guzman, Gilbert I" userId="S::giguzman@miners.utep.edu::d0a8d976-277f-4aa6-a1fd-31e9571c1a66" providerId="AD" clId="Web-{38390663-4E48-4A3E-8228-C6620F2CF742}" dt="2024-03-20T21:05:16.419" v="479"/>
        <pc:sldMkLst>
          <pc:docMk/>
          <pc:sldMk cId="3926984143" sldId="260"/>
        </pc:sldMkLst>
      </pc:sldChg>
      <pc:sldChg chg="modSp add del replId">
        <pc:chgData name="Guzman, Gilbert I" userId="S::giguzman@miners.utep.edu::d0a8d976-277f-4aa6-a1fd-31e9571c1a66" providerId="AD" clId="Web-{38390663-4E48-4A3E-8228-C6620F2CF742}" dt="2024-03-20T20:58:02.081" v="244"/>
        <pc:sldMkLst>
          <pc:docMk/>
          <pc:sldMk cId="3790934440" sldId="261"/>
        </pc:sldMkLst>
        <pc:spChg chg="mod">
          <ac:chgData name="Guzman, Gilbert I" userId="S::giguzman@miners.utep.edu::d0a8d976-277f-4aa6-a1fd-31e9571c1a66" providerId="AD" clId="Web-{38390663-4E48-4A3E-8228-C6620F2CF742}" dt="2024-03-20T20:56:50.751" v="240" actId="20577"/>
          <ac:spMkLst>
            <pc:docMk/>
            <pc:sldMk cId="3790934440" sldId="261"/>
            <ac:spMk id="2" creationId="{3AB1B3F5-46A4-2395-27C6-03D62336AC33}"/>
          </ac:spMkLst>
        </pc:spChg>
      </pc:sldChg>
      <pc:sldChg chg="modSp add replI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1192942017" sldId="262"/>
        </pc:sldMkLst>
        <pc:spChg chg="mod">
          <ac:chgData name="Guzman, Gilbert I" userId="S::giguzman@miners.utep.edu::d0a8d976-277f-4aa6-a1fd-31e9571c1a66" providerId="AD" clId="Web-{38390663-4E48-4A3E-8228-C6620F2CF742}" dt="2024-03-20T20:55:32.577" v="168" actId="20577"/>
          <ac:spMkLst>
            <pc:docMk/>
            <pc:sldMk cId="1192942017" sldId="262"/>
            <ac:spMk id="2" creationId="{3EEEED17-5DFC-B06B-DE06-AFE2049B4C6E}"/>
          </ac:spMkLst>
        </pc:spChg>
        <pc:spChg chg="mod">
          <ac:chgData name="Guzman, Gilbert I" userId="S::giguzman@miners.utep.edu::d0a8d976-277f-4aa6-a1fd-31e9571c1a66" providerId="AD" clId="Web-{38390663-4E48-4A3E-8228-C6620F2CF742}" dt="2024-03-20T20:55:49.796" v="193" actId="20577"/>
          <ac:spMkLst>
            <pc:docMk/>
            <pc:sldMk cId="1192942017" sldId="262"/>
            <ac:spMk id="8" creationId="{827BC87C-6F53-AA90-C4A1-7E0C17EDB1A9}"/>
          </ac:spMkLst>
        </pc:spChg>
      </pc:sldChg>
      <pc:sldChg chg="modSp add replI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2499483564" sldId="263"/>
        </pc:sldMkLst>
        <pc:spChg chg="mod">
          <ac:chgData name="Guzman, Gilbert I" userId="S::giguzman@miners.utep.edu::d0a8d976-277f-4aa6-a1fd-31e9571c1a66" providerId="AD" clId="Web-{38390663-4E48-4A3E-8228-C6620F2CF742}" dt="2024-03-20T21:03:21.292" v="430" actId="1076"/>
          <ac:spMkLst>
            <pc:docMk/>
            <pc:sldMk cId="2499483564" sldId="263"/>
            <ac:spMk id="2" creationId="{3EEEED17-5DFC-B06B-DE06-AFE2049B4C6E}"/>
          </ac:spMkLst>
        </pc:spChg>
        <pc:spChg chg="mod">
          <ac:chgData name="Guzman, Gilbert I" userId="S::giguzman@miners.utep.edu::d0a8d976-277f-4aa6-a1fd-31e9571c1a66" providerId="AD" clId="Web-{38390663-4E48-4A3E-8228-C6620F2CF742}" dt="2024-03-20T21:03:27.823" v="432" actId="1076"/>
          <ac:spMkLst>
            <pc:docMk/>
            <pc:sldMk cId="2499483564" sldId="263"/>
            <ac:spMk id="8" creationId="{827BC87C-6F53-AA90-C4A1-7E0C17EDB1A9}"/>
          </ac:spMkLst>
        </pc:spChg>
        <pc:spChg chg="mod">
          <ac:chgData name="Guzman, Gilbert I" userId="S::giguzman@miners.utep.edu::d0a8d976-277f-4aa6-a1fd-31e9571c1a66" providerId="AD" clId="Web-{38390663-4E48-4A3E-8228-C6620F2CF742}" dt="2024-03-20T21:00:52.007" v="370" actId="20577"/>
          <ac:spMkLst>
            <pc:docMk/>
            <pc:sldMk cId="2499483564" sldId="263"/>
            <ac:spMk id="10" creationId="{489B7BFD-8F45-4093-AD9C-91B15B0503D9}"/>
          </ac:spMkLst>
        </pc:spChg>
      </pc:sldChg>
      <pc:sldChg chg="addSp delSp modSp add replI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4290935360" sldId="264"/>
        </pc:sldMkLst>
        <pc:spChg chg="mod">
          <ac:chgData name="Guzman, Gilbert I" userId="S::giguzman@miners.utep.edu::d0a8d976-277f-4aa6-a1fd-31e9571c1a66" providerId="AD" clId="Web-{38390663-4E48-4A3E-8228-C6620F2CF742}" dt="2024-03-20T20:58:25.738" v="271" actId="20577"/>
          <ac:spMkLst>
            <pc:docMk/>
            <pc:sldMk cId="4290935360" sldId="264"/>
            <ac:spMk id="2" creationId="{3AB1B3F5-46A4-2395-27C6-03D62336AC33}"/>
          </ac:spMkLst>
        </pc:spChg>
        <pc:spChg chg="add mod">
          <ac:chgData name="Guzman, Gilbert I" userId="S::giguzman@miners.utep.edu::d0a8d976-277f-4aa6-a1fd-31e9571c1a66" providerId="AD" clId="Web-{38390663-4E48-4A3E-8228-C6620F2CF742}" dt="2024-03-20T20:58:10.034" v="245"/>
          <ac:spMkLst>
            <pc:docMk/>
            <pc:sldMk cId="4290935360" sldId="264"/>
            <ac:spMk id="6" creationId="{12E546B1-8114-3798-4334-85DF749FA71F}"/>
          </ac:spMkLst>
        </pc:spChg>
        <pc:graphicFrameChg chg="del">
          <ac:chgData name="Guzman, Gilbert I" userId="S::giguzman@miners.utep.edu::d0a8d976-277f-4aa6-a1fd-31e9571c1a66" providerId="AD" clId="Web-{38390663-4E48-4A3E-8228-C6620F2CF742}" dt="2024-03-20T20:58:10.034" v="245"/>
          <ac:graphicFrameMkLst>
            <pc:docMk/>
            <pc:sldMk cId="4290935360" sldId="264"/>
            <ac:graphicFrameMk id="3" creationId="{0713460E-F3FA-E828-AAF0-8C5436282817}"/>
          </ac:graphicFrameMkLst>
        </pc:graphicFrameChg>
      </pc:sldChg>
      <pc:sldChg chg="modSp add ord replI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782954845" sldId="265"/>
        </pc:sldMkLst>
        <pc:spChg chg="mod">
          <ac:chgData name="Guzman, Gilbert I" userId="S::giguzman@miners.utep.edu::d0a8d976-277f-4aa6-a1fd-31e9571c1a66" providerId="AD" clId="Web-{38390663-4E48-4A3E-8228-C6620F2CF742}" dt="2024-03-20T21:03:47.605" v="442" actId="20577"/>
          <ac:spMkLst>
            <pc:docMk/>
            <pc:sldMk cId="782954845" sldId="265"/>
            <ac:spMk id="2" creationId="{3AB1B3F5-46A4-2395-27C6-03D62336AC33}"/>
          </ac:spMkLst>
        </pc:spChg>
      </pc:sldChg>
      <pc:sldChg chg="modSp add replI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3261655632" sldId="266"/>
        </pc:sldMkLst>
        <pc:spChg chg="mod">
          <ac:chgData name="Guzman, Gilbert I" userId="S::giguzman@miners.utep.edu::d0a8d976-277f-4aa6-a1fd-31e9571c1a66" providerId="AD" clId="Web-{38390663-4E48-4A3E-8228-C6620F2CF742}" dt="2024-03-20T21:04:18.324" v="448" actId="20577"/>
          <ac:spMkLst>
            <pc:docMk/>
            <pc:sldMk cId="3261655632" sldId="266"/>
            <ac:spMk id="2" creationId="{3AB1B3F5-46A4-2395-27C6-03D62336AC33}"/>
          </ac:spMkLst>
        </pc:spChg>
      </pc:sldChg>
      <pc:sldChg chg="modSp add replI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254213427" sldId="267"/>
        </pc:sldMkLst>
        <pc:spChg chg="mod">
          <ac:chgData name="Guzman, Gilbert I" userId="S::giguzman@miners.utep.edu::d0a8d976-277f-4aa6-a1fd-31e9571c1a66" providerId="AD" clId="Web-{38390663-4E48-4A3E-8228-C6620F2CF742}" dt="2024-03-20T21:04:31.762" v="455" actId="20577"/>
          <ac:spMkLst>
            <pc:docMk/>
            <pc:sldMk cId="254213427" sldId="267"/>
            <ac:spMk id="2" creationId="{3AB1B3F5-46A4-2395-27C6-03D62336AC33}"/>
          </ac:spMkLst>
        </pc:spChg>
      </pc:sldChg>
      <pc:sldChg chg="modSp add replI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2598220377" sldId="268"/>
        </pc:sldMkLst>
        <pc:spChg chg="mod">
          <ac:chgData name="Guzman, Gilbert I" userId="S::giguzman@miners.utep.edu::d0a8d976-277f-4aa6-a1fd-31e9571c1a66" providerId="AD" clId="Web-{38390663-4E48-4A3E-8228-C6620F2CF742}" dt="2024-03-20T21:04:45.387" v="472" actId="20577"/>
          <ac:spMkLst>
            <pc:docMk/>
            <pc:sldMk cId="2598220377" sldId="268"/>
            <ac:spMk id="2" creationId="{3AB1B3F5-46A4-2395-27C6-03D62336AC33}"/>
          </ac:spMkLst>
        </pc:spChg>
      </pc:sldChg>
      <pc:sldChg chg="modSp add replId modTransition">
        <pc:chgData name="Guzman, Gilbert I" userId="S::giguzman@miners.utep.edu::d0a8d976-277f-4aa6-a1fd-31e9571c1a66" providerId="AD" clId="Web-{38390663-4E48-4A3E-8228-C6620F2CF742}" dt="2024-03-20T21:06:58.500" v="484"/>
        <pc:sldMkLst>
          <pc:docMk/>
          <pc:sldMk cId="3363109231" sldId="269"/>
        </pc:sldMkLst>
        <pc:spChg chg="mod">
          <ac:chgData name="Guzman, Gilbert I" userId="S::giguzman@miners.utep.edu::d0a8d976-277f-4aa6-a1fd-31e9571c1a66" providerId="AD" clId="Web-{38390663-4E48-4A3E-8228-C6620F2CF742}" dt="2024-03-20T21:04:59.450" v="478" actId="20577"/>
          <ac:spMkLst>
            <pc:docMk/>
            <pc:sldMk cId="3363109231" sldId="269"/>
            <ac:spMk id="2" creationId="{3AB1B3F5-46A4-2395-27C6-03D62336AC33}"/>
          </ac:spMkLst>
        </pc:spChg>
      </pc:sldChg>
      <pc:sldMasterChg chg="modTransition modSldLayout">
        <pc:chgData name="Guzman, Gilbert I" userId="S::giguzman@miners.utep.edu::d0a8d976-277f-4aa6-a1fd-31e9571c1a66" providerId="AD" clId="Web-{38390663-4E48-4A3E-8228-C6620F2CF742}" dt="2024-03-20T21:06:58.500" v="484"/>
        <pc:sldMasterMkLst>
          <pc:docMk/>
          <pc:sldMasterMk cId="2460954070" sldId="2147483660"/>
        </pc:sldMasterMkLst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uzman, Gilbert I" userId="S::giguzman@miners.utep.edu::d0a8d976-277f-4aa6-a1fd-31e9571c1a66" providerId="AD" clId="Web-{38390663-4E48-4A3E-8228-C6620F2CF742}" dt="2024-03-20T21:06:58.500" v="484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Remes, Fernando H" userId="S::fhremes@miners.utep.edu::4535fabb-245d-4b1f-9238-4e44c100f8db" providerId="AD" clId="Web-{AE58E9E4-0EB7-1AE4-E5D5-16BA25AB8E90}"/>
    <pc:docChg chg="modSld sldOrd">
      <pc:chgData name="Remes, Fernando H" userId="S::fhremes@miners.utep.edu::4535fabb-245d-4b1f-9238-4e44c100f8db" providerId="AD" clId="Web-{AE58E9E4-0EB7-1AE4-E5D5-16BA25AB8E90}" dt="2024-04-25T01:26:18.134" v="67"/>
      <pc:docMkLst>
        <pc:docMk/>
      </pc:docMkLst>
      <pc:sldChg chg="modSp">
        <pc:chgData name="Remes, Fernando H" userId="S::fhremes@miners.utep.edu::4535fabb-245d-4b1f-9238-4e44c100f8db" providerId="AD" clId="Web-{AE58E9E4-0EB7-1AE4-E5D5-16BA25AB8E90}" dt="2024-04-25T01:00:26.019" v="31"/>
        <pc:sldMkLst>
          <pc:docMk/>
          <pc:sldMk cId="3302113466" sldId="257"/>
        </pc:sldMkLst>
        <pc:graphicFrameChg chg="mod modGraphic">
          <ac:chgData name="Remes, Fernando H" userId="S::fhremes@miners.utep.edu::4535fabb-245d-4b1f-9238-4e44c100f8db" providerId="AD" clId="Web-{AE58E9E4-0EB7-1AE4-E5D5-16BA25AB8E90}" dt="2024-04-25T01:00:26.019" v="31"/>
          <ac:graphicFrameMkLst>
            <pc:docMk/>
            <pc:sldMk cId="3302113466" sldId="257"/>
            <ac:graphicFrameMk id="3" creationId="{0713460E-F3FA-E828-AAF0-8C5436282817}"/>
          </ac:graphicFrameMkLst>
        </pc:graphicFrameChg>
      </pc:sldChg>
      <pc:sldChg chg="addSp delSp modSp">
        <pc:chgData name="Remes, Fernando H" userId="S::fhremes@miners.utep.edu::4535fabb-245d-4b1f-9238-4e44c100f8db" providerId="AD" clId="Web-{AE58E9E4-0EB7-1AE4-E5D5-16BA25AB8E90}" dt="2024-04-25T01:18:22.446" v="54" actId="1076"/>
        <pc:sldMkLst>
          <pc:docMk/>
          <pc:sldMk cId="4290935360" sldId="264"/>
        </pc:sldMkLst>
        <pc:spChg chg="mod">
          <ac:chgData name="Remes, Fernando H" userId="S::fhremes@miners.utep.edu::4535fabb-245d-4b1f-9238-4e44c100f8db" providerId="AD" clId="Web-{AE58E9E4-0EB7-1AE4-E5D5-16BA25AB8E90}" dt="2024-04-25T01:17:47.398" v="48" actId="20577"/>
          <ac:spMkLst>
            <pc:docMk/>
            <pc:sldMk cId="4290935360" sldId="264"/>
            <ac:spMk id="8" creationId="{70EFA610-1AED-DFA4-C1CA-2E0DD6246661}"/>
          </ac:spMkLst>
        </pc:spChg>
        <pc:spChg chg="add del mod">
          <ac:chgData name="Remes, Fernando H" userId="S::fhremes@miners.utep.edu::4535fabb-245d-4b1f-9238-4e44c100f8db" providerId="AD" clId="Web-{AE58E9E4-0EB7-1AE4-E5D5-16BA25AB8E90}" dt="2024-04-25T01:17:52.273" v="51"/>
          <ac:spMkLst>
            <pc:docMk/>
            <pc:sldMk cId="4290935360" sldId="264"/>
            <ac:spMk id="9" creationId="{13008669-927E-0FF3-E4B5-AF79A046FBC0}"/>
          </ac:spMkLst>
        </pc:spChg>
        <pc:picChg chg="del">
          <ac:chgData name="Remes, Fernando H" userId="S::fhremes@miners.utep.edu::4535fabb-245d-4b1f-9238-4e44c100f8db" providerId="AD" clId="Web-{AE58E9E4-0EB7-1AE4-E5D5-16BA25AB8E90}" dt="2024-04-25T01:17:50.804" v="50"/>
          <ac:picMkLst>
            <pc:docMk/>
            <pc:sldMk cId="4290935360" sldId="264"/>
            <ac:picMk id="3" creationId="{789C3534-D501-1AF4-9A3B-77FFD70B2C09}"/>
          </ac:picMkLst>
        </pc:picChg>
        <pc:picChg chg="del">
          <ac:chgData name="Remes, Fernando H" userId="S::fhremes@miners.utep.edu::4535fabb-245d-4b1f-9238-4e44c100f8db" providerId="AD" clId="Web-{AE58E9E4-0EB7-1AE4-E5D5-16BA25AB8E90}" dt="2024-04-25T01:17:48.445" v="49"/>
          <ac:picMkLst>
            <pc:docMk/>
            <pc:sldMk cId="4290935360" sldId="264"/>
            <ac:picMk id="6" creationId="{8ABF7C85-1049-1963-A68F-73A5AD95D188}"/>
          </ac:picMkLst>
        </pc:picChg>
        <pc:picChg chg="add mod ord">
          <ac:chgData name="Remes, Fernando H" userId="S::fhremes@miners.utep.edu::4535fabb-245d-4b1f-9238-4e44c100f8db" providerId="AD" clId="Web-{AE58E9E4-0EB7-1AE4-E5D5-16BA25AB8E90}" dt="2024-04-25T01:18:22.446" v="54" actId="1076"/>
          <ac:picMkLst>
            <pc:docMk/>
            <pc:sldMk cId="4290935360" sldId="264"/>
            <ac:picMk id="10" creationId="{DB8CD175-466D-F623-D128-26D5E840D353}"/>
          </ac:picMkLst>
        </pc:picChg>
      </pc:sldChg>
      <pc:sldChg chg="modSp">
        <pc:chgData name="Remes, Fernando H" userId="S::fhremes@miners.utep.edu::4535fabb-245d-4b1f-9238-4e44c100f8db" providerId="AD" clId="Web-{AE58E9E4-0EB7-1AE4-E5D5-16BA25AB8E90}" dt="2024-04-25T01:18:28.337" v="55" actId="1076"/>
        <pc:sldMkLst>
          <pc:docMk/>
          <pc:sldMk cId="782954845" sldId="265"/>
        </pc:sldMkLst>
        <pc:picChg chg="mod">
          <ac:chgData name="Remes, Fernando H" userId="S::fhremes@miners.utep.edu::4535fabb-245d-4b1f-9238-4e44c100f8db" providerId="AD" clId="Web-{AE58E9E4-0EB7-1AE4-E5D5-16BA25AB8E90}" dt="2024-04-25T01:18:28.337" v="55" actId="1076"/>
          <ac:picMkLst>
            <pc:docMk/>
            <pc:sldMk cId="782954845" sldId="265"/>
            <ac:picMk id="8" creationId="{2B69EA5A-6192-8822-357B-358FAA1005DF}"/>
          </ac:picMkLst>
        </pc:picChg>
      </pc:sldChg>
      <pc:sldChg chg="addSp delSp modSp">
        <pc:chgData name="Remes, Fernando H" userId="S::fhremes@miners.utep.edu::4535fabb-245d-4b1f-9238-4e44c100f8db" providerId="AD" clId="Web-{AE58E9E4-0EB7-1AE4-E5D5-16BA25AB8E90}" dt="2024-04-25T01:19:55.152" v="65" actId="1076"/>
        <pc:sldMkLst>
          <pc:docMk/>
          <pc:sldMk cId="3261655632" sldId="266"/>
        </pc:sldMkLst>
        <pc:spChg chg="mod">
          <ac:chgData name="Remes, Fernando H" userId="S::fhremes@miners.utep.edu::4535fabb-245d-4b1f-9238-4e44c100f8db" providerId="AD" clId="Web-{AE58E9E4-0EB7-1AE4-E5D5-16BA25AB8E90}" dt="2024-04-25T01:19:23.261" v="60"/>
          <ac:spMkLst>
            <pc:docMk/>
            <pc:sldMk cId="3261655632" sldId="266"/>
            <ac:spMk id="2" creationId="{3AB1B3F5-46A4-2395-27C6-03D62336AC33}"/>
          </ac:spMkLst>
        </pc:spChg>
        <pc:spChg chg="del mod ord">
          <ac:chgData name="Remes, Fernando H" userId="S::fhremes@miners.utep.edu::4535fabb-245d-4b1f-9238-4e44c100f8db" providerId="AD" clId="Web-{AE58E9E4-0EB7-1AE4-E5D5-16BA25AB8E90}" dt="2024-04-25T01:19:23.308" v="62"/>
          <ac:spMkLst>
            <pc:docMk/>
            <pc:sldMk cId="3261655632" sldId="266"/>
            <ac:spMk id="6" creationId="{12E546B1-8114-3798-4334-85DF749FA71F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23.308" v="62"/>
          <ac:spMkLst>
            <pc:docMk/>
            <pc:sldMk cId="3261655632" sldId="266"/>
            <ac:spMk id="11" creationId="{5A0118C5-4F8D-4CF4-BADD-53FEACC6C42A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09.416" v="58"/>
          <ac:spMkLst>
            <pc:docMk/>
            <pc:sldMk cId="3261655632" sldId="266"/>
            <ac:spMk id="27" creationId="{5A0118C5-4F8D-4CF4-BADD-53FEACC6C42A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09.416" v="58"/>
          <ac:spMkLst>
            <pc:docMk/>
            <pc:sldMk cId="3261655632" sldId="266"/>
            <ac:spMk id="33" creationId="{877E3FF1-E4B8-49CB-9DD6-7D2067808FFB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09.416" v="58"/>
          <ac:spMkLst>
            <pc:docMk/>
            <pc:sldMk cId="3261655632" sldId="266"/>
            <ac:spMk id="35" creationId="{30BDE8C6-094E-46E6-BD5E-75FAB4F7CAC7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23.261" v="60"/>
          <ac:spMkLst>
            <pc:docMk/>
            <pc:sldMk cId="3261655632" sldId="266"/>
            <ac:spMk id="39" creationId="{49FFD97F-40E1-45B3-9A51-E14CA4A494E4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23.261" v="60"/>
          <ac:spMkLst>
            <pc:docMk/>
            <pc:sldMk cId="3261655632" sldId="266"/>
            <ac:spMk id="211" creationId="{5A0118C5-4F8D-4CF4-BADD-53FEACC6C42A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23.261" v="60"/>
          <ac:spMkLst>
            <pc:docMk/>
            <pc:sldMk cId="3261655632" sldId="266"/>
            <ac:spMk id="213" creationId="{99A7A058-C1CE-4860-96CB-6EAF9DEF7802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23.261" v="60"/>
          <ac:spMkLst>
            <pc:docMk/>
            <pc:sldMk cId="3261655632" sldId="266"/>
            <ac:spMk id="214" creationId="{7214B226-9840-4638-9B40-1BA7E5F52425}"/>
          </ac:spMkLst>
        </pc:spChg>
        <pc:spChg chg="add del">
          <ac:chgData name="Remes, Fernando H" userId="S::fhremes@miners.utep.edu::4535fabb-245d-4b1f-9238-4e44c100f8db" providerId="AD" clId="Web-{AE58E9E4-0EB7-1AE4-E5D5-16BA25AB8E90}" dt="2024-04-25T01:19:23.261" v="60"/>
          <ac:spMkLst>
            <pc:docMk/>
            <pc:sldMk cId="3261655632" sldId="266"/>
            <ac:spMk id="215" creationId="{B7F6E9F1-F0E1-442E-B824-A1ADD42CDA2D}"/>
          </ac:spMkLst>
        </pc:spChg>
        <pc:spChg chg="add">
          <ac:chgData name="Remes, Fernando H" userId="S::fhremes@miners.utep.edu::4535fabb-245d-4b1f-9238-4e44c100f8db" providerId="AD" clId="Web-{AE58E9E4-0EB7-1AE4-E5D5-16BA25AB8E90}" dt="2024-04-25T01:19:23.308" v="62"/>
          <ac:spMkLst>
            <pc:docMk/>
            <pc:sldMk cId="3261655632" sldId="266"/>
            <ac:spMk id="217" creationId="{5A0118C5-4F8D-4CF4-BADD-53FEACC6C42A}"/>
          </ac:spMkLst>
        </pc:spChg>
        <pc:spChg chg="mod replId">
          <ac:chgData name="Remes, Fernando H" userId="S::fhremes@miners.utep.edu::4535fabb-245d-4b1f-9238-4e44c100f8db" providerId="AD" clId="Web-{AE58E9E4-0EB7-1AE4-E5D5-16BA25AB8E90}" dt="2024-04-25T01:19:23.276" v="61"/>
          <ac:spMkLst>
            <pc:docMk/>
            <pc:sldMk cId="3261655632" sldId="266"/>
            <ac:spMk id="220" creationId="{C5A741B9-65EC-4C5B-9FE0-4A18575771A6}"/>
          </ac:spMkLst>
        </pc:spChg>
        <pc:spChg chg="mod replId">
          <ac:chgData name="Remes, Fernando H" userId="S::fhremes@miners.utep.edu::4535fabb-245d-4b1f-9238-4e44c100f8db" providerId="AD" clId="Web-{AE58E9E4-0EB7-1AE4-E5D5-16BA25AB8E90}" dt="2024-04-25T01:19:23.276" v="61"/>
          <ac:spMkLst>
            <pc:docMk/>
            <pc:sldMk cId="3261655632" sldId="266"/>
            <ac:spMk id="221" creationId="{C0BB4301-41FA-4453-956F-A11CC664B68B}"/>
          </ac:spMkLst>
        </pc:spChg>
        <pc:spChg chg="mod replId">
          <ac:chgData name="Remes, Fernando H" userId="S::fhremes@miners.utep.edu::4535fabb-245d-4b1f-9238-4e44c100f8db" providerId="AD" clId="Web-{AE58E9E4-0EB7-1AE4-E5D5-16BA25AB8E90}" dt="2024-04-25T01:19:23.276" v="61"/>
          <ac:spMkLst>
            <pc:docMk/>
            <pc:sldMk cId="3261655632" sldId="266"/>
            <ac:spMk id="222" creationId="{570B3EF0-84EA-4F47-86A3-1EA1F644A49F}"/>
          </ac:spMkLst>
        </pc:spChg>
        <pc:spChg chg="mod replId">
          <ac:chgData name="Remes, Fernando H" userId="S::fhremes@miners.utep.edu::4535fabb-245d-4b1f-9238-4e44c100f8db" providerId="AD" clId="Web-{AE58E9E4-0EB7-1AE4-E5D5-16BA25AB8E90}" dt="2024-04-25T01:19:23.276" v="61"/>
          <ac:spMkLst>
            <pc:docMk/>
            <pc:sldMk cId="3261655632" sldId="266"/>
            <ac:spMk id="223" creationId="{259369A8-EF57-42A1-8EC8-F6A9F92A3AD0}"/>
          </ac:spMkLst>
        </pc:spChg>
        <pc:spChg chg="mod replId">
          <ac:chgData name="Remes, Fernando H" userId="S::fhremes@miners.utep.edu::4535fabb-245d-4b1f-9238-4e44c100f8db" providerId="AD" clId="Web-{AE58E9E4-0EB7-1AE4-E5D5-16BA25AB8E90}" dt="2024-04-25T01:19:23.276" v="61"/>
          <ac:spMkLst>
            <pc:docMk/>
            <pc:sldMk cId="3261655632" sldId="266"/>
            <ac:spMk id="224" creationId="{D510EA93-8F64-42C8-A630-D449506E95E0}"/>
          </ac:spMkLst>
        </pc:spChg>
        <pc:spChg chg="mod replId">
          <ac:chgData name="Remes, Fernando H" userId="S::fhremes@miners.utep.edu::4535fabb-245d-4b1f-9238-4e44c100f8db" providerId="AD" clId="Web-{AE58E9E4-0EB7-1AE4-E5D5-16BA25AB8E90}" dt="2024-04-25T01:19:23.276" v="61"/>
          <ac:spMkLst>
            <pc:docMk/>
            <pc:sldMk cId="3261655632" sldId="266"/>
            <ac:spMk id="225" creationId="{06CB53FC-E4DA-4001-928B-9998A85EA5B8}"/>
          </ac:spMkLst>
        </pc:spChg>
        <pc:spChg chg="mod replId">
          <ac:chgData name="Remes, Fernando H" userId="S::fhremes@miners.utep.edu::4535fabb-245d-4b1f-9238-4e44c100f8db" providerId="AD" clId="Web-{AE58E9E4-0EB7-1AE4-E5D5-16BA25AB8E90}" dt="2024-04-25T01:19:23.276" v="61"/>
          <ac:spMkLst>
            <pc:docMk/>
            <pc:sldMk cId="3261655632" sldId="266"/>
            <ac:spMk id="226" creationId="{D210B969-4FDF-4AAC-9397-63D5434958D1}"/>
          </ac:spMkLst>
        </pc:spChg>
        <pc:grpChg chg="add del">
          <ac:chgData name="Remes, Fernando H" userId="S::fhremes@miners.utep.edu::4535fabb-245d-4b1f-9238-4e44c100f8db" providerId="AD" clId="Web-{AE58E9E4-0EB7-1AE4-E5D5-16BA25AB8E90}" dt="2024-04-25T01:19:23.308" v="62"/>
          <ac:grpSpMkLst>
            <pc:docMk/>
            <pc:sldMk cId="3261655632" sldId="266"/>
            <ac:grpSpMk id="13" creationId="{B894EFA8-F425-4D19-A94B-445388B31E20}"/>
          </ac:grpSpMkLst>
        </pc:grpChg>
        <pc:grpChg chg="add del">
          <ac:chgData name="Remes, Fernando H" userId="S::fhremes@miners.utep.edu::4535fabb-245d-4b1f-9238-4e44c100f8db" providerId="AD" clId="Web-{AE58E9E4-0EB7-1AE4-E5D5-16BA25AB8E90}" dt="2024-04-25T01:19:23.308" v="62"/>
          <ac:grpSpMkLst>
            <pc:docMk/>
            <pc:sldMk cId="3261655632" sldId="266"/>
            <ac:grpSpMk id="17" creationId="{582A903B-6B78-4F0A-B7C9-3D80499020B8}"/>
          </ac:grpSpMkLst>
        </pc:grpChg>
        <pc:grpChg chg="add del">
          <ac:chgData name="Remes, Fernando H" userId="S::fhremes@miners.utep.edu::4535fabb-245d-4b1f-9238-4e44c100f8db" providerId="AD" clId="Web-{AE58E9E4-0EB7-1AE4-E5D5-16BA25AB8E90}" dt="2024-04-25T01:19:09.416" v="58"/>
          <ac:grpSpMkLst>
            <pc:docMk/>
            <pc:sldMk cId="3261655632" sldId="266"/>
            <ac:grpSpMk id="29" creationId="{5C880D58-0477-47F1-B3CB-4B301794116A}"/>
          </ac:grpSpMkLst>
        </pc:grpChg>
        <pc:grpChg chg="add del">
          <ac:chgData name="Remes, Fernando H" userId="S::fhremes@miners.utep.edu::4535fabb-245d-4b1f-9238-4e44c100f8db" providerId="AD" clId="Web-{AE58E9E4-0EB7-1AE4-E5D5-16BA25AB8E90}" dt="2024-04-25T01:19:09.416" v="58"/>
          <ac:grpSpMkLst>
            <pc:docMk/>
            <pc:sldMk cId="3261655632" sldId="266"/>
            <ac:grpSpMk id="37" creationId="{582A903B-6B78-4F0A-B7C9-3D80499020B8}"/>
          </ac:grpSpMkLst>
        </pc:grpChg>
        <pc:grpChg chg="add del">
          <ac:chgData name="Remes, Fernando H" userId="S::fhremes@miners.utep.edu::4535fabb-245d-4b1f-9238-4e44c100f8db" providerId="AD" clId="Web-{AE58E9E4-0EB7-1AE4-E5D5-16BA25AB8E90}" dt="2024-04-25T01:19:23.261" v="60"/>
          <ac:grpSpMkLst>
            <pc:docMk/>
            <pc:sldMk cId="3261655632" sldId="266"/>
            <ac:grpSpMk id="41" creationId="{5468B3A9-705E-43C3-A742-0619B0D8F2EE}"/>
          </ac:grpSpMkLst>
        </pc:grpChg>
        <pc:grpChg chg="add del">
          <ac:chgData name="Remes, Fernando H" userId="S::fhremes@miners.utep.edu::4535fabb-245d-4b1f-9238-4e44c100f8db" providerId="AD" clId="Web-{AE58E9E4-0EB7-1AE4-E5D5-16BA25AB8E90}" dt="2024-04-25T01:19:23.261" v="60"/>
          <ac:grpSpMkLst>
            <pc:docMk/>
            <pc:sldMk cId="3261655632" sldId="266"/>
            <ac:grpSpMk id="212" creationId="{00E015F5-1A99-4E40-BC3D-7707802996B5}"/>
          </ac:grpSpMkLst>
        </pc:grpChg>
        <pc:grpChg chg="add">
          <ac:chgData name="Remes, Fernando H" userId="S::fhremes@miners.utep.edu::4535fabb-245d-4b1f-9238-4e44c100f8db" providerId="AD" clId="Web-{AE58E9E4-0EB7-1AE4-E5D5-16BA25AB8E90}" dt="2024-04-25T01:19:23.308" v="62"/>
          <ac:grpSpMkLst>
            <pc:docMk/>
            <pc:sldMk cId="3261655632" sldId="266"/>
            <ac:grpSpMk id="218" creationId="{B894EFA8-F425-4D19-A94B-445388B31E20}"/>
          </ac:grpSpMkLst>
        </pc:grpChg>
        <pc:grpChg chg="add">
          <ac:chgData name="Remes, Fernando H" userId="S::fhremes@miners.utep.edu::4535fabb-245d-4b1f-9238-4e44c100f8db" providerId="AD" clId="Web-{AE58E9E4-0EB7-1AE4-E5D5-16BA25AB8E90}" dt="2024-04-25T01:19:23.308" v="62"/>
          <ac:grpSpMkLst>
            <pc:docMk/>
            <pc:sldMk cId="3261655632" sldId="266"/>
            <ac:grpSpMk id="219" creationId="{582A903B-6B78-4F0A-B7C9-3D80499020B8}"/>
          </ac:grpSpMkLst>
        </pc:grpChg>
        <pc:graphicFrameChg chg="add mod modGraphic">
          <ac:chgData name="Remes, Fernando H" userId="S::fhremes@miners.utep.edu::4535fabb-245d-4b1f-9238-4e44c100f8db" providerId="AD" clId="Web-{AE58E9E4-0EB7-1AE4-E5D5-16BA25AB8E90}" dt="2024-04-25T01:19:55.152" v="65" actId="1076"/>
          <ac:graphicFrameMkLst>
            <pc:docMk/>
            <pc:sldMk cId="3261655632" sldId="266"/>
            <ac:graphicFrameMk id="24" creationId="{7149CB2B-58F0-6D60-BC06-F266E2619FB7}"/>
          </ac:graphicFrameMkLst>
        </pc:graphicFrameChg>
        <pc:picChg chg="mod ord">
          <ac:chgData name="Remes, Fernando H" userId="S::fhremes@miners.utep.edu::4535fabb-245d-4b1f-9238-4e44c100f8db" providerId="AD" clId="Web-{AE58E9E4-0EB7-1AE4-E5D5-16BA25AB8E90}" dt="2024-04-25T01:19:23.261" v="60"/>
          <ac:picMkLst>
            <pc:docMk/>
            <pc:sldMk cId="3261655632" sldId="266"/>
            <ac:picMk id="3" creationId="{9D934EC2-FCA6-2554-5139-CF0D7AEE1462}"/>
          </ac:picMkLst>
        </pc:picChg>
        <pc:picChg chg="mod ord">
          <ac:chgData name="Remes, Fernando H" userId="S::fhremes@miners.utep.edu::4535fabb-245d-4b1f-9238-4e44c100f8db" providerId="AD" clId="Web-{AE58E9E4-0EB7-1AE4-E5D5-16BA25AB8E90}" dt="2024-04-25T01:19:23.261" v="60"/>
          <ac:picMkLst>
            <pc:docMk/>
            <pc:sldMk cId="3261655632" sldId="266"/>
            <ac:picMk id="4" creationId="{D2FB3844-A53E-59A4-B149-305B9DBE572E}"/>
          </ac:picMkLst>
        </pc:picChg>
        <pc:picChg chg="del">
          <ac:chgData name="Remes, Fernando H" userId="S::fhremes@miners.utep.edu::4535fabb-245d-4b1f-9238-4e44c100f8db" providerId="AD" clId="Web-{AE58E9E4-0EB7-1AE4-E5D5-16BA25AB8E90}" dt="2024-04-25T01:18:56.338" v="56"/>
          <ac:picMkLst>
            <pc:docMk/>
            <pc:sldMk cId="3261655632" sldId="266"/>
            <ac:picMk id="7" creationId="{D952F6DD-AD3A-07BB-62C1-439103F5E04F}"/>
          </ac:picMkLst>
        </pc:picChg>
      </pc:sldChg>
      <pc:sldChg chg="ord">
        <pc:chgData name="Remes, Fernando H" userId="S::fhremes@miners.utep.edu::4535fabb-245d-4b1f-9238-4e44c100f8db" providerId="AD" clId="Web-{AE58E9E4-0EB7-1AE4-E5D5-16BA25AB8E90}" dt="2024-04-25T01:26:18.134" v="67"/>
        <pc:sldMkLst>
          <pc:docMk/>
          <pc:sldMk cId="254213427" sldId="267"/>
        </pc:sldMkLst>
      </pc:sldChg>
    </pc:docChg>
  </pc:docChgLst>
  <pc:docChgLst>
    <pc:chgData name="Guzman, Gilbert I" userId="S::giguzman@miners.utep.edu::d0a8d976-277f-4aa6-a1fd-31e9571c1a66" providerId="AD" clId="Web-{027A21EE-F4AE-4363-9BF2-50E1686FE973}"/>
    <pc:docChg chg="modSld">
      <pc:chgData name="Guzman, Gilbert I" userId="S::giguzman@miners.utep.edu::d0a8d976-277f-4aa6-a1fd-31e9571c1a66" providerId="AD" clId="Web-{027A21EE-F4AE-4363-9BF2-50E1686FE973}" dt="2024-03-20T22:04:22.197" v="397"/>
      <pc:docMkLst>
        <pc:docMk/>
      </pc:docMkLst>
      <pc:sldChg chg="modSp">
        <pc:chgData name="Guzman, Gilbert I" userId="S::giguzman@miners.utep.edu::d0a8d976-277f-4aa6-a1fd-31e9571c1a66" providerId="AD" clId="Web-{027A21EE-F4AE-4363-9BF2-50E1686FE973}" dt="2024-03-20T21:31:47.296" v="7" actId="1076"/>
        <pc:sldMkLst>
          <pc:docMk/>
          <pc:sldMk cId="109857222" sldId="256"/>
        </pc:sldMkLst>
        <pc:spChg chg="mod">
          <ac:chgData name="Guzman, Gilbert I" userId="S::giguzman@miners.utep.edu::d0a8d976-277f-4aa6-a1fd-31e9571c1a66" providerId="AD" clId="Web-{027A21EE-F4AE-4363-9BF2-50E1686FE973}" dt="2024-03-20T21:31:47.296" v="7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uzman, Gilbert I" userId="S::giguzman@miners.utep.edu::d0a8d976-277f-4aa6-a1fd-31e9571c1a66" providerId="AD" clId="Web-{027A21EE-F4AE-4363-9BF2-50E1686FE973}" dt="2024-03-20T22:04:22.197" v="397"/>
        <pc:sldMkLst>
          <pc:docMk/>
          <pc:sldMk cId="3302113466" sldId="257"/>
        </pc:sldMkLst>
        <pc:graphicFrameChg chg="mod modGraphic">
          <ac:chgData name="Guzman, Gilbert I" userId="S::giguzman@miners.utep.edu::d0a8d976-277f-4aa6-a1fd-31e9571c1a66" providerId="AD" clId="Web-{027A21EE-F4AE-4363-9BF2-50E1686FE973}" dt="2024-03-20T22:04:22.197" v="397"/>
          <ac:graphicFrameMkLst>
            <pc:docMk/>
            <pc:sldMk cId="3302113466" sldId="257"/>
            <ac:graphicFrameMk id="3" creationId="{0713460E-F3FA-E828-AAF0-8C5436282817}"/>
          </ac:graphicFrameMkLst>
        </pc:graphicFrameChg>
      </pc:sldChg>
      <pc:sldChg chg="modSp">
        <pc:chgData name="Guzman, Gilbert I" userId="S::giguzman@miners.utep.edu::d0a8d976-277f-4aa6-a1fd-31e9571c1a66" providerId="AD" clId="Web-{027A21EE-F4AE-4363-9BF2-50E1686FE973}" dt="2024-03-20T21:30:36.137" v="1" actId="20577"/>
        <pc:sldMkLst>
          <pc:docMk/>
          <pc:sldMk cId="2499483564" sldId="263"/>
        </pc:sldMkLst>
        <pc:spChg chg="mod">
          <ac:chgData name="Guzman, Gilbert I" userId="S::giguzman@miners.utep.edu::d0a8d976-277f-4aa6-a1fd-31e9571c1a66" providerId="AD" clId="Web-{027A21EE-F4AE-4363-9BF2-50E1686FE973}" dt="2024-03-20T21:30:36.137" v="1" actId="20577"/>
          <ac:spMkLst>
            <pc:docMk/>
            <pc:sldMk cId="2499483564" sldId="263"/>
            <ac:spMk id="8" creationId="{827BC87C-6F53-AA90-C4A1-7E0C17EDB1A9}"/>
          </ac:spMkLst>
        </pc:spChg>
      </pc:sldChg>
      <pc:sldChg chg="modSp">
        <pc:chgData name="Guzman, Gilbert I" userId="S::giguzman@miners.utep.edu::d0a8d976-277f-4aa6-a1fd-31e9571c1a66" providerId="AD" clId="Web-{027A21EE-F4AE-4363-9BF2-50E1686FE973}" dt="2024-03-20T21:34:19.114" v="9" actId="20577"/>
        <pc:sldMkLst>
          <pc:docMk/>
          <pc:sldMk cId="4290935360" sldId="264"/>
        </pc:sldMkLst>
        <pc:spChg chg="mod">
          <ac:chgData name="Guzman, Gilbert I" userId="S::giguzman@miners.utep.edu::d0a8d976-277f-4aa6-a1fd-31e9571c1a66" providerId="AD" clId="Web-{027A21EE-F4AE-4363-9BF2-50E1686FE973}" dt="2024-03-20T21:34:19.114" v="9" actId="20577"/>
          <ac:spMkLst>
            <pc:docMk/>
            <pc:sldMk cId="4290935360" sldId="264"/>
            <ac:spMk id="8" creationId="{70EFA610-1AED-DFA4-C1CA-2E0DD6246661}"/>
          </ac:spMkLst>
        </pc:spChg>
      </pc:sldChg>
      <pc:sldChg chg="modSp">
        <pc:chgData name="Guzman, Gilbert I" userId="S::giguzman@miners.utep.edu::d0a8d976-277f-4aa6-a1fd-31e9571c1a66" providerId="AD" clId="Web-{027A21EE-F4AE-4363-9BF2-50E1686FE973}" dt="2024-03-20T21:30:59.716" v="6" actId="20577"/>
        <pc:sldMkLst>
          <pc:docMk/>
          <pc:sldMk cId="782954845" sldId="265"/>
        </pc:sldMkLst>
        <pc:spChg chg="mod">
          <ac:chgData name="Guzman, Gilbert I" userId="S::giguzman@miners.utep.edu::d0a8d976-277f-4aa6-a1fd-31e9571c1a66" providerId="AD" clId="Web-{027A21EE-F4AE-4363-9BF2-50E1686FE973}" dt="2024-03-20T21:30:59.716" v="6" actId="20577"/>
          <ac:spMkLst>
            <pc:docMk/>
            <pc:sldMk cId="782954845" sldId="265"/>
            <ac:spMk id="6" creationId="{12E546B1-8114-3798-4334-85DF749FA71F}"/>
          </ac:spMkLst>
        </pc:spChg>
      </pc:sldChg>
    </pc:docChg>
  </pc:docChgLst>
  <pc:docChgLst>
    <pc:chgData name="Remes, Fernando H" userId="S::fhremes@miners.utep.edu::4535fabb-245d-4b1f-9238-4e44c100f8db" providerId="AD" clId="Web-{DF400BF4-44AE-AC02-6AEB-7F68F2D9AA87}"/>
    <pc:docChg chg="modSld">
      <pc:chgData name="Remes, Fernando H" userId="S::fhremes@miners.utep.edu::4535fabb-245d-4b1f-9238-4e44c100f8db" providerId="AD" clId="Web-{DF400BF4-44AE-AC02-6AEB-7F68F2D9AA87}" dt="2024-04-24T22:35:31.442" v="77" actId="1076"/>
      <pc:docMkLst>
        <pc:docMk/>
      </pc:docMkLst>
      <pc:sldChg chg="modSp">
        <pc:chgData name="Remes, Fernando H" userId="S::fhremes@miners.utep.edu::4535fabb-245d-4b1f-9238-4e44c100f8db" providerId="AD" clId="Web-{DF400BF4-44AE-AC02-6AEB-7F68F2D9AA87}" dt="2024-04-24T22:30:34.492" v="54"/>
        <pc:sldMkLst>
          <pc:docMk/>
          <pc:sldMk cId="3302113466" sldId="257"/>
        </pc:sldMkLst>
        <pc:graphicFrameChg chg="mod modGraphic">
          <ac:chgData name="Remes, Fernando H" userId="S::fhremes@miners.utep.edu::4535fabb-245d-4b1f-9238-4e44c100f8db" providerId="AD" clId="Web-{DF400BF4-44AE-AC02-6AEB-7F68F2D9AA87}" dt="2024-04-24T22:30:34.492" v="54"/>
          <ac:graphicFrameMkLst>
            <pc:docMk/>
            <pc:sldMk cId="3302113466" sldId="257"/>
            <ac:graphicFrameMk id="3" creationId="{0713460E-F3FA-E828-AAF0-8C5436282817}"/>
          </ac:graphicFrameMkLst>
        </pc:graphicFrameChg>
      </pc:sldChg>
      <pc:sldChg chg="addSp modSp">
        <pc:chgData name="Remes, Fernando H" userId="S::fhremes@miners.utep.edu::4535fabb-245d-4b1f-9238-4e44c100f8db" providerId="AD" clId="Web-{DF400BF4-44AE-AC02-6AEB-7F68F2D9AA87}" dt="2024-04-24T22:33:17.218" v="61"/>
        <pc:sldMkLst>
          <pc:docMk/>
          <pc:sldMk cId="4290935360" sldId="264"/>
        </pc:sldMkLst>
        <pc:picChg chg="add mod modCrop">
          <ac:chgData name="Remes, Fernando H" userId="S::fhremes@miners.utep.edu::4535fabb-245d-4b1f-9238-4e44c100f8db" providerId="AD" clId="Web-{DF400BF4-44AE-AC02-6AEB-7F68F2D9AA87}" dt="2024-04-24T22:33:17.218" v="61"/>
          <ac:picMkLst>
            <pc:docMk/>
            <pc:sldMk cId="4290935360" sldId="264"/>
            <ac:picMk id="6" creationId="{8ABF7C85-1049-1963-A68F-73A5AD95D188}"/>
          </ac:picMkLst>
        </pc:picChg>
      </pc:sldChg>
      <pc:sldChg chg="modSp">
        <pc:chgData name="Remes, Fernando H" userId="S::fhremes@miners.utep.edu::4535fabb-245d-4b1f-9238-4e44c100f8db" providerId="AD" clId="Web-{DF400BF4-44AE-AC02-6AEB-7F68F2D9AA87}" dt="2024-04-24T22:34:44.112" v="68" actId="20577"/>
        <pc:sldMkLst>
          <pc:docMk/>
          <pc:sldMk cId="3261655632" sldId="266"/>
        </pc:sldMkLst>
        <pc:spChg chg="mod">
          <ac:chgData name="Remes, Fernando H" userId="S::fhremes@miners.utep.edu::4535fabb-245d-4b1f-9238-4e44c100f8db" providerId="AD" clId="Web-{DF400BF4-44AE-AC02-6AEB-7F68F2D9AA87}" dt="2024-04-24T22:34:44.112" v="68" actId="20577"/>
          <ac:spMkLst>
            <pc:docMk/>
            <pc:sldMk cId="3261655632" sldId="266"/>
            <ac:spMk id="6" creationId="{12E546B1-8114-3798-4334-85DF749FA71F}"/>
          </ac:spMkLst>
        </pc:spChg>
      </pc:sldChg>
      <pc:sldChg chg="addSp delSp modSp">
        <pc:chgData name="Remes, Fernando H" userId="S::fhremes@miners.utep.edu::4535fabb-245d-4b1f-9238-4e44c100f8db" providerId="AD" clId="Web-{DF400BF4-44AE-AC02-6AEB-7F68F2D9AA87}" dt="2024-04-24T22:35:31.442" v="77" actId="1076"/>
        <pc:sldMkLst>
          <pc:docMk/>
          <pc:sldMk cId="254213427" sldId="267"/>
        </pc:sldMkLst>
        <pc:spChg chg="mod">
          <ac:chgData name="Remes, Fernando H" userId="S::fhremes@miners.utep.edu::4535fabb-245d-4b1f-9238-4e44c100f8db" providerId="AD" clId="Web-{DF400BF4-44AE-AC02-6AEB-7F68F2D9AA87}" dt="2024-04-24T22:35:24.426" v="75" actId="20577"/>
          <ac:spMkLst>
            <pc:docMk/>
            <pc:sldMk cId="254213427" sldId="267"/>
            <ac:spMk id="6" creationId="{12E546B1-8114-3798-4334-85DF749FA71F}"/>
          </ac:spMkLst>
        </pc:spChg>
        <pc:picChg chg="add del">
          <ac:chgData name="Remes, Fernando H" userId="S::fhremes@miners.utep.edu::4535fabb-245d-4b1f-9238-4e44c100f8db" providerId="AD" clId="Web-{DF400BF4-44AE-AC02-6AEB-7F68F2D9AA87}" dt="2024-04-24T22:35:24.942" v="76"/>
          <ac:picMkLst>
            <pc:docMk/>
            <pc:sldMk cId="254213427" sldId="267"/>
            <ac:picMk id="3" creationId="{78FC71C0-EFF3-46DD-4861-EF179F61731E}"/>
          </ac:picMkLst>
        </pc:picChg>
        <pc:picChg chg="add del mod">
          <ac:chgData name="Remes, Fernando H" userId="S::fhremes@miners.utep.edu::4535fabb-245d-4b1f-9238-4e44c100f8db" providerId="AD" clId="Web-{DF400BF4-44AE-AC02-6AEB-7F68F2D9AA87}" dt="2024-04-24T22:35:15.847" v="71"/>
          <ac:picMkLst>
            <pc:docMk/>
            <pc:sldMk cId="254213427" sldId="267"/>
            <ac:picMk id="8" creationId="{90448388-2D82-FA63-0FFC-FD1F80BDF4F1}"/>
          </ac:picMkLst>
        </pc:picChg>
        <pc:picChg chg="mod">
          <ac:chgData name="Remes, Fernando H" userId="S::fhremes@miners.utep.edu::4535fabb-245d-4b1f-9238-4e44c100f8db" providerId="AD" clId="Web-{DF400BF4-44AE-AC02-6AEB-7F68F2D9AA87}" dt="2024-04-24T22:35:31.442" v="77" actId="1076"/>
          <ac:picMkLst>
            <pc:docMk/>
            <pc:sldMk cId="254213427" sldId="267"/>
            <ac:picMk id="9" creationId="{B38F8151-471D-26C8-619A-31264144DAD5}"/>
          </ac:picMkLst>
        </pc:picChg>
      </pc:sldChg>
    </pc:docChg>
  </pc:docChgLst>
  <pc:docChgLst>
    <pc:chgData name="Guzman, Gilbert I" userId="S::giguzman@miners.utep.edu::d0a8d976-277f-4aa6-a1fd-31e9571c1a66" providerId="AD" clId="Web-{A37DA796-AD76-44EB-B3C2-928B30B1C570}"/>
    <pc:docChg chg="modSld">
      <pc:chgData name="Guzman, Gilbert I" userId="S::giguzman@miners.utep.edu::d0a8d976-277f-4aa6-a1fd-31e9571c1a66" providerId="AD" clId="Web-{A37DA796-AD76-44EB-B3C2-928B30B1C570}" dt="2024-03-21T02:57:45.018" v="2" actId="14100"/>
      <pc:docMkLst>
        <pc:docMk/>
      </pc:docMkLst>
      <pc:sldChg chg="modSp">
        <pc:chgData name="Guzman, Gilbert I" userId="S::giguzman@miners.utep.edu::d0a8d976-277f-4aa6-a1fd-31e9571c1a66" providerId="AD" clId="Web-{A37DA796-AD76-44EB-B3C2-928B30B1C570}" dt="2024-03-21T02:57:45.018" v="2" actId="14100"/>
        <pc:sldMkLst>
          <pc:docMk/>
          <pc:sldMk cId="2598220377" sldId="268"/>
        </pc:sldMkLst>
        <pc:picChg chg="mod">
          <ac:chgData name="Guzman, Gilbert I" userId="S::giguzman@miners.utep.edu::d0a8d976-277f-4aa6-a1fd-31e9571c1a66" providerId="AD" clId="Web-{A37DA796-AD76-44EB-B3C2-928B30B1C570}" dt="2024-03-21T02:57:45.018" v="2" actId="14100"/>
          <ac:picMkLst>
            <pc:docMk/>
            <pc:sldMk cId="2598220377" sldId="268"/>
            <ac:picMk id="3" creationId="{53611ED5-0352-99D0-1F65-BF2D0BF225C6}"/>
          </ac:picMkLst>
        </pc:picChg>
        <pc:picChg chg="mod modCrop">
          <ac:chgData name="Guzman, Gilbert I" userId="S::giguzman@miners.utep.edu::d0a8d976-277f-4aa6-a1fd-31e9571c1a66" providerId="AD" clId="Web-{A37DA796-AD76-44EB-B3C2-928B30B1C570}" dt="2024-03-21T02:57:38.095" v="1"/>
          <ac:picMkLst>
            <pc:docMk/>
            <pc:sldMk cId="2598220377" sldId="268"/>
            <ac:picMk id="30" creationId="{0F374A63-38D9-3250-6D10-679E475C4B07}"/>
          </ac:picMkLst>
        </pc:picChg>
      </pc:sldChg>
    </pc:docChg>
  </pc:docChgLst>
  <pc:docChgLst>
    <pc:chgData name="Guzman, Gilbert I" userId="S::giguzman@miners.utep.edu::d0a8d976-277f-4aa6-a1fd-31e9571c1a66" providerId="AD" clId="Web-{30E19E02-613E-419A-BD35-93D960148BCE}"/>
    <pc:docChg chg="addSld modSld">
      <pc:chgData name="Guzman, Gilbert I" userId="S::giguzman@miners.utep.edu::d0a8d976-277f-4aa6-a1fd-31e9571c1a66" providerId="AD" clId="Web-{30E19E02-613E-419A-BD35-93D960148BCE}" dt="2024-03-20T21:15:09.754" v="91"/>
      <pc:docMkLst>
        <pc:docMk/>
      </pc:docMkLst>
      <pc:sldChg chg="modSp">
        <pc:chgData name="Guzman, Gilbert I" userId="S::giguzman@miners.utep.edu::d0a8d976-277f-4aa6-a1fd-31e9571c1a66" providerId="AD" clId="Web-{30E19E02-613E-419A-BD35-93D960148BCE}" dt="2024-03-20T21:14:50.144" v="90" actId="1076"/>
        <pc:sldMkLst>
          <pc:docMk/>
          <pc:sldMk cId="109857222" sldId="256"/>
        </pc:sldMkLst>
        <pc:spChg chg="mod">
          <ac:chgData name="Guzman, Gilbert I" userId="S::giguzman@miners.utep.edu::d0a8d976-277f-4aa6-a1fd-31e9571c1a66" providerId="AD" clId="Web-{30E19E02-613E-419A-BD35-93D960148BCE}" dt="2024-03-20T21:14:41.440" v="8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zman, Gilbert I" userId="S::giguzman@miners.utep.edu::d0a8d976-277f-4aa6-a1fd-31e9571c1a66" providerId="AD" clId="Web-{30E19E02-613E-419A-BD35-93D960148BCE}" dt="2024-03-20T21:14:50.144" v="90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">
        <pc:chgData name="Guzman, Gilbert I" userId="S::giguzman@miners.utep.edu::d0a8d976-277f-4aa6-a1fd-31e9571c1a66" providerId="AD" clId="Web-{30E19E02-613E-419A-BD35-93D960148BCE}" dt="2024-03-20T21:15:09.754" v="91"/>
        <pc:sldMkLst>
          <pc:docMk/>
          <pc:sldMk cId="2540916692" sldId="261"/>
        </pc:sldMkLst>
      </pc:sldChg>
      <pc:sldMasterChg chg="addSldLayout">
        <pc:chgData name="Guzman, Gilbert I" userId="S::giguzman@miners.utep.edu::d0a8d976-277f-4aa6-a1fd-31e9571c1a66" providerId="AD" clId="Web-{30E19E02-613E-419A-BD35-93D960148BCE}" dt="2024-03-20T21:15:09.754" v="91"/>
        <pc:sldMasterMkLst>
          <pc:docMk/>
          <pc:sldMasterMk cId="2460954070" sldId="2147483660"/>
        </pc:sldMasterMkLst>
        <pc:sldLayoutChg chg="add">
          <pc:chgData name="Guzman, Gilbert I" userId="S::giguzman@miners.utep.edu::d0a8d976-277f-4aa6-a1fd-31e9571c1a66" providerId="AD" clId="Web-{30E19E02-613E-419A-BD35-93D960148BCE}" dt="2024-03-20T21:15:09.754" v="91"/>
          <pc:sldLayoutMkLst>
            <pc:docMk/>
            <pc:sldMasterMk cId="2460954070" sldId="2147483660"/>
            <pc:sldLayoutMk cId="2166867242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AC78B-AC49-4D55-A5D8-14A0C276949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5C2EB2-57F5-4192-8CC2-BE32DF40B943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Using a Virtual-Box, you will create a virtual network by executing a unique address.</a:t>
          </a:r>
        </a:p>
      </dgm:t>
    </dgm:pt>
    <dgm:pt modelId="{429C1D99-AA99-4904-A60F-8E05E40BAA92}" type="parTrans" cxnId="{9F9C8791-40EA-43C4-8160-219CE35DBCF7}">
      <dgm:prSet/>
      <dgm:spPr/>
      <dgm:t>
        <a:bodyPr/>
        <a:lstStyle/>
        <a:p>
          <a:endParaRPr lang="en-US"/>
        </a:p>
      </dgm:t>
    </dgm:pt>
    <dgm:pt modelId="{CB0430FA-D8E6-4FD9-8246-5BE32466D3A0}" type="sibTrans" cxnId="{9F9C8791-40EA-43C4-8160-219CE35DBCF7}">
      <dgm:prSet/>
      <dgm:spPr/>
      <dgm:t>
        <a:bodyPr/>
        <a:lstStyle/>
        <a:p>
          <a:endParaRPr lang="en-US"/>
        </a:p>
      </dgm:t>
    </dgm:pt>
    <dgm:pt modelId="{830B8A51-A99C-409D-9A56-D799CE381F8C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Execute the Empire Tool, which you will be able to go through its various commands to poke through your network for any unauthorized networks and vulnerabilities.</a:t>
          </a:r>
        </a:p>
      </dgm:t>
    </dgm:pt>
    <dgm:pt modelId="{570FB548-B105-4E78-BB4F-A78C4BC4C807}" type="parTrans" cxnId="{9A03576C-0678-430D-AD32-43358ACA6C32}">
      <dgm:prSet/>
      <dgm:spPr/>
      <dgm:t>
        <a:bodyPr/>
        <a:lstStyle/>
        <a:p>
          <a:endParaRPr lang="en-US"/>
        </a:p>
      </dgm:t>
    </dgm:pt>
    <dgm:pt modelId="{8628D54B-219C-4978-B79F-08E0C86E9061}" type="sibTrans" cxnId="{9A03576C-0678-430D-AD32-43358ACA6C32}">
      <dgm:prSet/>
      <dgm:spPr/>
      <dgm:t>
        <a:bodyPr/>
        <a:lstStyle/>
        <a:p>
          <a:endParaRPr lang="en-US"/>
        </a:p>
      </dgm:t>
    </dgm:pt>
    <dgm:pt modelId="{D0E487A7-8C73-4A0E-91AC-FF410EDE17A9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Record any data information from the client(s).</a:t>
          </a:r>
        </a:p>
      </dgm:t>
    </dgm:pt>
    <dgm:pt modelId="{606900A1-FC4E-4577-BA3D-5472674855AD}" type="parTrans" cxnId="{DC894307-82D7-4ABC-925E-2E3B749A58B5}">
      <dgm:prSet/>
      <dgm:spPr/>
      <dgm:t>
        <a:bodyPr/>
        <a:lstStyle/>
        <a:p>
          <a:endParaRPr lang="en-US"/>
        </a:p>
      </dgm:t>
    </dgm:pt>
    <dgm:pt modelId="{A931D7DD-2FC5-4AEF-9AD6-864FC75A8FAB}" type="sibTrans" cxnId="{DC894307-82D7-4ABC-925E-2E3B749A58B5}">
      <dgm:prSet/>
      <dgm:spPr/>
      <dgm:t>
        <a:bodyPr/>
        <a:lstStyle/>
        <a:p>
          <a:endParaRPr lang="en-US"/>
        </a:p>
      </dgm:t>
    </dgm:pt>
    <dgm:pt modelId="{0BE8D20C-F728-486B-B207-2E86ACE2721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Escalate Privileges on an exploited machine.</a:t>
          </a:r>
        </a:p>
      </dgm:t>
    </dgm:pt>
    <dgm:pt modelId="{8617AF04-DF25-4648-ADAA-FFBA999FABB0}" type="parTrans" cxnId="{5E1E7C0A-679F-4FF6-9A0A-672EB02B988F}">
      <dgm:prSet/>
      <dgm:spPr/>
      <dgm:t>
        <a:bodyPr/>
        <a:lstStyle/>
        <a:p>
          <a:endParaRPr lang="en-US"/>
        </a:p>
      </dgm:t>
    </dgm:pt>
    <dgm:pt modelId="{EFA2B992-ADCF-4E55-80F0-9B0043E58334}" type="sibTrans" cxnId="{5E1E7C0A-679F-4FF6-9A0A-672EB02B988F}">
      <dgm:prSet/>
      <dgm:spPr/>
      <dgm:t>
        <a:bodyPr/>
        <a:lstStyle/>
        <a:p>
          <a:endParaRPr lang="en-US"/>
        </a:p>
      </dgm:t>
    </dgm:pt>
    <dgm:pt modelId="{A0EA113C-1117-4F8F-BFC1-6BBE8A459BE3}" type="pres">
      <dgm:prSet presAssocID="{DD4AC78B-AC49-4D55-A5D8-14A0C2769499}" presName="vert0" presStyleCnt="0">
        <dgm:presLayoutVars>
          <dgm:dir/>
          <dgm:animOne val="branch"/>
          <dgm:animLvl val="lvl"/>
        </dgm:presLayoutVars>
      </dgm:prSet>
      <dgm:spPr/>
    </dgm:pt>
    <dgm:pt modelId="{B02A72D3-AC73-431D-80FD-65F2AEAB29BD}" type="pres">
      <dgm:prSet presAssocID="{F75C2EB2-57F5-4192-8CC2-BE32DF40B943}" presName="thickLine" presStyleLbl="alignNode1" presStyleIdx="0" presStyleCnt="4"/>
      <dgm:spPr/>
    </dgm:pt>
    <dgm:pt modelId="{94D1682B-AFB2-4D17-B00B-C724B28B6214}" type="pres">
      <dgm:prSet presAssocID="{F75C2EB2-57F5-4192-8CC2-BE32DF40B943}" presName="horz1" presStyleCnt="0"/>
      <dgm:spPr/>
    </dgm:pt>
    <dgm:pt modelId="{15ED7150-CB6F-45E1-94B7-1D128B53193C}" type="pres">
      <dgm:prSet presAssocID="{F75C2EB2-57F5-4192-8CC2-BE32DF40B943}" presName="tx1" presStyleLbl="revTx" presStyleIdx="0" presStyleCnt="4"/>
      <dgm:spPr/>
    </dgm:pt>
    <dgm:pt modelId="{250623BC-13F5-4024-978A-A5A247260EE7}" type="pres">
      <dgm:prSet presAssocID="{F75C2EB2-57F5-4192-8CC2-BE32DF40B943}" presName="vert1" presStyleCnt="0"/>
      <dgm:spPr/>
    </dgm:pt>
    <dgm:pt modelId="{E415C457-D219-4F34-9A17-081FFB75D923}" type="pres">
      <dgm:prSet presAssocID="{830B8A51-A99C-409D-9A56-D799CE381F8C}" presName="thickLine" presStyleLbl="alignNode1" presStyleIdx="1" presStyleCnt="4"/>
      <dgm:spPr/>
    </dgm:pt>
    <dgm:pt modelId="{91B4245C-117A-42F8-9F82-F09C11E1028D}" type="pres">
      <dgm:prSet presAssocID="{830B8A51-A99C-409D-9A56-D799CE381F8C}" presName="horz1" presStyleCnt="0"/>
      <dgm:spPr/>
    </dgm:pt>
    <dgm:pt modelId="{7756149F-21D8-4D7B-A41A-F7C2AC7A9069}" type="pres">
      <dgm:prSet presAssocID="{830B8A51-A99C-409D-9A56-D799CE381F8C}" presName="tx1" presStyleLbl="revTx" presStyleIdx="1" presStyleCnt="4"/>
      <dgm:spPr/>
    </dgm:pt>
    <dgm:pt modelId="{6095963D-5CD0-48D9-9A4B-BBA02453C05E}" type="pres">
      <dgm:prSet presAssocID="{830B8A51-A99C-409D-9A56-D799CE381F8C}" presName="vert1" presStyleCnt="0"/>
      <dgm:spPr/>
    </dgm:pt>
    <dgm:pt modelId="{749C1594-FE4F-4920-9D34-C48F7B5DC72C}" type="pres">
      <dgm:prSet presAssocID="{D0E487A7-8C73-4A0E-91AC-FF410EDE17A9}" presName="thickLine" presStyleLbl="alignNode1" presStyleIdx="2" presStyleCnt="4"/>
      <dgm:spPr/>
    </dgm:pt>
    <dgm:pt modelId="{054036ED-8DA7-4BFF-B600-4A8F49535461}" type="pres">
      <dgm:prSet presAssocID="{D0E487A7-8C73-4A0E-91AC-FF410EDE17A9}" presName="horz1" presStyleCnt="0"/>
      <dgm:spPr/>
    </dgm:pt>
    <dgm:pt modelId="{4A12A568-7DFB-4382-B517-387CACBEF814}" type="pres">
      <dgm:prSet presAssocID="{D0E487A7-8C73-4A0E-91AC-FF410EDE17A9}" presName="tx1" presStyleLbl="revTx" presStyleIdx="2" presStyleCnt="4"/>
      <dgm:spPr/>
    </dgm:pt>
    <dgm:pt modelId="{4BD9F8F9-8157-43D2-8891-3083178DA1D0}" type="pres">
      <dgm:prSet presAssocID="{D0E487A7-8C73-4A0E-91AC-FF410EDE17A9}" presName="vert1" presStyleCnt="0"/>
      <dgm:spPr/>
    </dgm:pt>
    <dgm:pt modelId="{05F02716-AC31-4730-8E85-3318A68AD310}" type="pres">
      <dgm:prSet presAssocID="{0BE8D20C-F728-486B-B207-2E86ACE2721A}" presName="thickLine" presStyleLbl="alignNode1" presStyleIdx="3" presStyleCnt="4"/>
      <dgm:spPr/>
    </dgm:pt>
    <dgm:pt modelId="{13DAA580-9B7B-40EF-BD78-3F6313FDFCD3}" type="pres">
      <dgm:prSet presAssocID="{0BE8D20C-F728-486B-B207-2E86ACE2721A}" presName="horz1" presStyleCnt="0"/>
      <dgm:spPr/>
    </dgm:pt>
    <dgm:pt modelId="{F2027A85-91F6-4091-891D-953B80732D85}" type="pres">
      <dgm:prSet presAssocID="{0BE8D20C-F728-486B-B207-2E86ACE2721A}" presName="tx1" presStyleLbl="revTx" presStyleIdx="3" presStyleCnt="4"/>
      <dgm:spPr/>
    </dgm:pt>
    <dgm:pt modelId="{64C935DA-FCC0-4D55-B789-30F4881C2A28}" type="pres">
      <dgm:prSet presAssocID="{0BE8D20C-F728-486B-B207-2E86ACE2721A}" presName="vert1" presStyleCnt="0"/>
      <dgm:spPr/>
    </dgm:pt>
  </dgm:ptLst>
  <dgm:cxnLst>
    <dgm:cxn modelId="{DC894307-82D7-4ABC-925E-2E3B749A58B5}" srcId="{DD4AC78B-AC49-4D55-A5D8-14A0C2769499}" destId="{D0E487A7-8C73-4A0E-91AC-FF410EDE17A9}" srcOrd="2" destOrd="0" parTransId="{606900A1-FC4E-4577-BA3D-5472674855AD}" sibTransId="{A931D7DD-2FC5-4AEF-9AD6-864FC75A8FAB}"/>
    <dgm:cxn modelId="{5E1E7C0A-679F-4FF6-9A0A-672EB02B988F}" srcId="{DD4AC78B-AC49-4D55-A5D8-14A0C2769499}" destId="{0BE8D20C-F728-486B-B207-2E86ACE2721A}" srcOrd="3" destOrd="0" parTransId="{8617AF04-DF25-4648-ADAA-FFBA999FABB0}" sibTransId="{EFA2B992-ADCF-4E55-80F0-9B0043E58334}"/>
    <dgm:cxn modelId="{D49D2718-BB92-47D7-A0D7-5BFD1CC36F24}" type="presOf" srcId="{830B8A51-A99C-409D-9A56-D799CE381F8C}" destId="{7756149F-21D8-4D7B-A41A-F7C2AC7A9069}" srcOrd="0" destOrd="0" presId="urn:microsoft.com/office/officeart/2008/layout/LinedList"/>
    <dgm:cxn modelId="{43E32D3D-7A4F-4A75-88BA-194FFF7B4416}" type="presOf" srcId="{DD4AC78B-AC49-4D55-A5D8-14A0C2769499}" destId="{A0EA113C-1117-4F8F-BFC1-6BBE8A459BE3}" srcOrd="0" destOrd="0" presId="urn:microsoft.com/office/officeart/2008/layout/LinedList"/>
    <dgm:cxn modelId="{9A03576C-0678-430D-AD32-43358ACA6C32}" srcId="{DD4AC78B-AC49-4D55-A5D8-14A0C2769499}" destId="{830B8A51-A99C-409D-9A56-D799CE381F8C}" srcOrd="1" destOrd="0" parTransId="{570FB548-B105-4E78-BB4F-A78C4BC4C807}" sibTransId="{8628D54B-219C-4978-B79F-08E0C86E9061}"/>
    <dgm:cxn modelId="{BB222370-D953-454A-80C3-322D1E450C60}" type="presOf" srcId="{F75C2EB2-57F5-4192-8CC2-BE32DF40B943}" destId="{15ED7150-CB6F-45E1-94B7-1D128B53193C}" srcOrd="0" destOrd="0" presId="urn:microsoft.com/office/officeart/2008/layout/LinedList"/>
    <dgm:cxn modelId="{9F9C8791-40EA-43C4-8160-219CE35DBCF7}" srcId="{DD4AC78B-AC49-4D55-A5D8-14A0C2769499}" destId="{F75C2EB2-57F5-4192-8CC2-BE32DF40B943}" srcOrd="0" destOrd="0" parTransId="{429C1D99-AA99-4904-A60F-8E05E40BAA92}" sibTransId="{CB0430FA-D8E6-4FD9-8246-5BE32466D3A0}"/>
    <dgm:cxn modelId="{F4636EA5-E9FC-43D6-B149-83AEA9225197}" type="presOf" srcId="{0BE8D20C-F728-486B-B207-2E86ACE2721A}" destId="{F2027A85-91F6-4091-891D-953B80732D85}" srcOrd="0" destOrd="0" presId="urn:microsoft.com/office/officeart/2008/layout/LinedList"/>
    <dgm:cxn modelId="{485913DD-C75F-4AFF-AF66-A682A555967F}" type="presOf" srcId="{D0E487A7-8C73-4A0E-91AC-FF410EDE17A9}" destId="{4A12A568-7DFB-4382-B517-387CACBEF814}" srcOrd="0" destOrd="0" presId="urn:microsoft.com/office/officeart/2008/layout/LinedList"/>
    <dgm:cxn modelId="{A172BEA8-3B99-4244-BFC1-5D8D3545C4D1}" type="presParOf" srcId="{A0EA113C-1117-4F8F-BFC1-6BBE8A459BE3}" destId="{B02A72D3-AC73-431D-80FD-65F2AEAB29BD}" srcOrd="0" destOrd="0" presId="urn:microsoft.com/office/officeart/2008/layout/LinedList"/>
    <dgm:cxn modelId="{10498ECF-18DB-4968-994E-D55C9CAD41F7}" type="presParOf" srcId="{A0EA113C-1117-4F8F-BFC1-6BBE8A459BE3}" destId="{94D1682B-AFB2-4D17-B00B-C724B28B6214}" srcOrd="1" destOrd="0" presId="urn:microsoft.com/office/officeart/2008/layout/LinedList"/>
    <dgm:cxn modelId="{4F142A0E-6D5D-4691-8355-85F62253A15E}" type="presParOf" srcId="{94D1682B-AFB2-4D17-B00B-C724B28B6214}" destId="{15ED7150-CB6F-45E1-94B7-1D128B53193C}" srcOrd="0" destOrd="0" presId="urn:microsoft.com/office/officeart/2008/layout/LinedList"/>
    <dgm:cxn modelId="{930E519B-56F2-4D3B-9EF4-298A2AB6D6BA}" type="presParOf" srcId="{94D1682B-AFB2-4D17-B00B-C724B28B6214}" destId="{250623BC-13F5-4024-978A-A5A247260EE7}" srcOrd="1" destOrd="0" presId="urn:microsoft.com/office/officeart/2008/layout/LinedList"/>
    <dgm:cxn modelId="{F1FD7342-F437-43DB-8AA2-9767E6A6AE15}" type="presParOf" srcId="{A0EA113C-1117-4F8F-BFC1-6BBE8A459BE3}" destId="{E415C457-D219-4F34-9A17-081FFB75D923}" srcOrd="2" destOrd="0" presId="urn:microsoft.com/office/officeart/2008/layout/LinedList"/>
    <dgm:cxn modelId="{DE097AE7-1025-4D7B-8C59-E1FF2EC70302}" type="presParOf" srcId="{A0EA113C-1117-4F8F-BFC1-6BBE8A459BE3}" destId="{91B4245C-117A-42F8-9F82-F09C11E1028D}" srcOrd="3" destOrd="0" presId="urn:microsoft.com/office/officeart/2008/layout/LinedList"/>
    <dgm:cxn modelId="{2F10700E-7711-4D95-9826-9EBA4E5045A5}" type="presParOf" srcId="{91B4245C-117A-42F8-9F82-F09C11E1028D}" destId="{7756149F-21D8-4D7B-A41A-F7C2AC7A9069}" srcOrd="0" destOrd="0" presId="urn:microsoft.com/office/officeart/2008/layout/LinedList"/>
    <dgm:cxn modelId="{6816EB5A-F0FE-4718-A085-BFFB272E855F}" type="presParOf" srcId="{91B4245C-117A-42F8-9F82-F09C11E1028D}" destId="{6095963D-5CD0-48D9-9A4B-BBA02453C05E}" srcOrd="1" destOrd="0" presId="urn:microsoft.com/office/officeart/2008/layout/LinedList"/>
    <dgm:cxn modelId="{8DF93D11-3B31-478E-8FAC-5679BCC6D078}" type="presParOf" srcId="{A0EA113C-1117-4F8F-BFC1-6BBE8A459BE3}" destId="{749C1594-FE4F-4920-9D34-C48F7B5DC72C}" srcOrd="4" destOrd="0" presId="urn:microsoft.com/office/officeart/2008/layout/LinedList"/>
    <dgm:cxn modelId="{712181C8-605D-4D0F-BB39-A6673403891F}" type="presParOf" srcId="{A0EA113C-1117-4F8F-BFC1-6BBE8A459BE3}" destId="{054036ED-8DA7-4BFF-B600-4A8F49535461}" srcOrd="5" destOrd="0" presId="urn:microsoft.com/office/officeart/2008/layout/LinedList"/>
    <dgm:cxn modelId="{E8DE7CB6-0C78-4B0C-8FCC-1E87013EB7AF}" type="presParOf" srcId="{054036ED-8DA7-4BFF-B600-4A8F49535461}" destId="{4A12A568-7DFB-4382-B517-387CACBEF814}" srcOrd="0" destOrd="0" presId="urn:microsoft.com/office/officeart/2008/layout/LinedList"/>
    <dgm:cxn modelId="{09825729-4509-4916-BC24-1A59361DE9B0}" type="presParOf" srcId="{054036ED-8DA7-4BFF-B600-4A8F49535461}" destId="{4BD9F8F9-8157-43D2-8891-3083178DA1D0}" srcOrd="1" destOrd="0" presId="urn:microsoft.com/office/officeart/2008/layout/LinedList"/>
    <dgm:cxn modelId="{374DAF46-10C9-43D4-B061-EEAD4E90B6F9}" type="presParOf" srcId="{A0EA113C-1117-4F8F-BFC1-6BBE8A459BE3}" destId="{05F02716-AC31-4730-8E85-3318A68AD310}" srcOrd="6" destOrd="0" presId="urn:microsoft.com/office/officeart/2008/layout/LinedList"/>
    <dgm:cxn modelId="{9029050A-835E-4F87-A33A-73812CF5CE5D}" type="presParOf" srcId="{A0EA113C-1117-4F8F-BFC1-6BBE8A459BE3}" destId="{13DAA580-9B7B-40EF-BD78-3F6313FDFCD3}" srcOrd="7" destOrd="0" presId="urn:microsoft.com/office/officeart/2008/layout/LinedList"/>
    <dgm:cxn modelId="{7B0C3345-80E7-4620-A217-0201318BD324}" type="presParOf" srcId="{13DAA580-9B7B-40EF-BD78-3F6313FDFCD3}" destId="{F2027A85-91F6-4091-891D-953B80732D85}" srcOrd="0" destOrd="0" presId="urn:microsoft.com/office/officeart/2008/layout/LinedList"/>
    <dgm:cxn modelId="{55C7D7BE-16CC-45F0-8021-0EA5A923E885}" type="presParOf" srcId="{13DAA580-9B7B-40EF-BD78-3F6313FDFCD3}" destId="{64C935DA-FCC0-4D55-B789-30F4881C2A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A72D3-AC73-431D-80FD-65F2AEAB29B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D7150-CB6F-45E1-94B7-1D128B53193C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Using a Virtual-Box, you will create a virtual network by executing a unique address.</a:t>
          </a:r>
        </a:p>
      </dsp:txBody>
      <dsp:txXfrm>
        <a:off x="0" y="0"/>
        <a:ext cx="10515600" cy="1087834"/>
      </dsp:txXfrm>
    </dsp:sp>
    <dsp:sp modelId="{E415C457-D219-4F34-9A17-081FFB75D923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6149F-21D8-4D7B-A41A-F7C2AC7A9069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Execute the Empire Tool, which you will be able to go through its various commands to poke through your network for any unauthorized networks and vulnerabilities.</a:t>
          </a:r>
        </a:p>
      </dsp:txBody>
      <dsp:txXfrm>
        <a:off x="0" y="1087834"/>
        <a:ext cx="10515600" cy="1087834"/>
      </dsp:txXfrm>
    </dsp:sp>
    <dsp:sp modelId="{749C1594-FE4F-4920-9D34-C48F7B5DC72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2A568-7DFB-4382-B517-387CACBEF814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Record any data information from the client(s).</a:t>
          </a:r>
        </a:p>
      </dsp:txBody>
      <dsp:txXfrm>
        <a:off x="0" y="2175669"/>
        <a:ext cx="10515600" cy="1087834"/>
      </dsp:txXfrm>
    </dsp:sp>
    <dsp:sp modelId="{05F02716-AC31-4730-8E85-3318A68AD310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27A85-91F6-4091-891D-953B80732D8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Escalate Privileges on an exploited machine.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2C8B-9406-43BF-8E79-EBE17CCF0716}" type="datetimeFigureOut"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2130B-AF22-48CF-B1CA-0677B9ACA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4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er 2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427" y="185738"/>
            <a:ext cx="6618817" cy="3429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1238" baseline="0"/>
            </a:lvl1pPr>
          </a:lstStyle>
          <a:p>
            <a:r>
              <a:rPr lang="en-US"/>
              <a:t>Program / Project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176933" y="6643687"/>
            <a:ext cx="2015067" cy="214313"/>
          </a:xfrm>
          <a:prstGeom prst="rect">
            <a:avLst/>
          </a:prstGeom>
        </p:spPr>
        <p:txBody>
          <a:bodyPr rIns="365760" anchor="b"/>
          <a:lstStyle>
            <a:lvl1pPr marL="0" indent="0" algn="r">
              <a:buNone/>
              <a:defRPr sz="1013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Poster #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737105"/>
            <a:ext cx="6096000" cy="311728"/>
          </a:xfrm>
          <a:prstGeom prst="rect">
            <a:avLst/>
          </a:prstGeom>
        </p:spPr>
        <p:txBody>
          <a:bodyPr lIns="365760" anchor="ctr"/>
          <a:lstStyle>
            <a:lvl1pPr marL="0" indent="0">
              <a:lnSpc>
                <a:spcPct val="80000"/>
              </a:lnSpc>
              <a:buNone/>
              <a:defRPr sz="75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75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75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75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75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[Authors &amp; Affiliation]</a:t>
            </a:r>
          </a:p>
          <a:p>
            <a:pPr lvl="0"/>
            <a:r>
              <a:rPr lang="en-US"/>
              <a:t>[Mentors &amp; Affiliation]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6700837"/>
            <a:ext cx="6096000" cy="157163"/>
          </a:xfrm>
          <a:prstGeom prst="rect">
            <a:avLst/>
          </a:prstGeom>
        </p:spPr>
        <p:txBody>
          <a:bodyPr lIns="365760" anchor="ctr"/>
          <a:lstStyle>
            <a:lvl1pPr marL="0" indent="0" algn="ctr">
              <a:lnSpc>
                <a:spcPct val="80000"/>
              </a:lnSpc>
              <a:buNone/>
              <a:defRPr sz="750" b="1" i="0" baseline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75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75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75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75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[Appropriate Distribution Statement]</a:t>
            </a:r>
          </a:p>
        </p:txBody>
      </p:sp>
    </p:spTree>
    <p:extLst>
      <p:ext uri="{BB962C8B-B14F-4D97-AF65-F5344CB8AC3E}">
        <p14:creationId xmlns:p14="http://schemas.microsoft.com/office/powerpoint/2010/main" val="21668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3313" y="540996"/>
            <a:ext cx="4386588" cy="3596201"/>
          </a:xfrm>
        </p:spPr>
        <p:txBody>
          <a:bodyPr>
            <a:normAutofit/>
          </a:bodyPr>
          <a:lstStyle/>
          <a:p>
            <a:pPr algn="r"/>
            <a:r>
              <a:rPr lang="en-US" sz="5400" b="1" u="sng">
                <a:solidFill>
                  <a:schemeClr val="bg1"/>
                </a:solidFill>
              </a:rPr>
              <a:t>Fallen Empire:</a:t>
            </a:r>
            <a:br>
              <a:rPr lang="en-US" sz="5400" b="1" u="sng"/>
            </a:br>
            <a:r>
              <a:rPr lang="en-US" sz="4000">
                <a:solidFill>
                  <a:srgbClr val="FFFFFF"/>
                </a:solidFill>
                <a:latin typeface="Aptos Display"/>
                <a:cs typeface="Arial"/>
              </a:rPr>
              <a:t>“Using Tools on A Post Exploited Machine”</a:t>
            </a:r>
            <a:endParaRPr lang="en-US" sz="4000">
              <a:latin typeface="Aptos Display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6578" y="4267854"/>
            <a:ext cx="4203323" cy="191493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algn="r"/>
            <a:r>
              <a:rPr lang="en-US" sz="4800" u="sng">
                <a:solidFill>
                  <a:schemeClr val="bg1"/>
                </a:solidFill>
                <a:latin typeface="Aptos Display"/>
                <a:cs typeface="Arial"/>
              </a:rPr>
              <a:t>CS 4177 – Software Vulnerabilities</a:t>
            </a:r>
            <a:endParaRPr lang="en-US" u="sng">
              <a:solidFill>
                <a:schemeClr val="bg1"/>
              </a:solidFill>
              <a:latin typeface="Aptos Display"/>
              <a:cs typeface="Arial"/>
            </a:endParaRPr>
          </a:p>
          <a:p>
            <a:pPr algn="r"/>
            <a:r>
              <a:rPr lang="en-US" sz="4800">
                <a:solidFill>
                  <a:schemeClr val="bg1"/>
                </a:solidFill>
                <a:latin typeface="Aptos Display"/>
                <a:cs typeface="Arial"/>
              </a:rPr>
              <a:t>Spring 2023 – Dr. </a:t>
            </a:r>
            <a:r>
              <a:rPr lang="en-US" sz="48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Jaime C. Acosta</a:t>
            </a:r>
            <a:endParaRPr lang="en-US">
              <a:solidFill>
                <a:schemeClr val="bg1"/>
              </a:solidFill>
              <a:latin typeface="Aptos Display"/>
              <a:cs typeface="Arial"/>
            </a:endParaRPr>
          </a:p>
          <a:p>
            <a:pPr algn="r"/>
            <a:r>
              <a:rPr lang="en-US" sz="4800">
                <a:solidFill>
                  <a:schemeClr val="bg1"/>
                </a:solidFill>
                <a:latin typeface="Aptos Display"/>
                <a:cs typeface="Arial"/>
              </a:rPr>
              <a:t>Gilbert G.</a:t>
            </a:r>
            <a:endParaRPr lang="en-US">
              <a:solidFill>
                <a:schemeClr val="bg1"/>
              </a:solidFill>
              <a:latin typeface="Aptos Display"/>
              <a:cs typeface="Arial"/>
            </a:endParaRPr>
          </a:p>
          <a:p>
            <a:pPr algn="r"/>
            <a:r>
              <a:rPr lang="en-US" sz="4800" err="1">
                <a:solidFill>
                  <a:schemeClr val="bg1"/>
                </a:solidFill>
                <a:latin typeface="Aptos Display"/>
                <a:cs typeface="Arial"/>
              </a:rPr>
              <a:t>Fernie</a:t>
            </a:r>
            <a:r>
              <a:rPr lang="en-US" sz="4800">
                <a:solidFill>
                  <a:schemeClr val="bg1"/>
                </a:solidFill>
                <a:latin typeface="Aptos Display"/>
                <a:cs typeface="Arial"/>
              </a:rPr>
              <a:t> R.</a:t>
            </a:r>
            <a:endParaRPr lang="en-US">
              <a:solidFill>
                <a:schemeClr val="bg1"/>
              </a:solidFill>
              <a:latin typeface="Aptos Display"/>
              <a:cs typeface="Arial"/>
            </a:endParaRPr>
          </a:p>
          <a:p>
            <a:pPr algn="r"/>
            <a:r>
              <a:rPr lang="en-US" sz="4800">
                <a:solidFill>
                  <a:schemeClr val="bg1"/>
                </a:solidFill>
                <a:latin typeface="Aptos Display"/>
                <a:cs typeface="Arial"/>
              </a:rPr>
              <a:t>Jose S.</a:t>
            </a:r>
            <a:endParaRPr lang="en-US">
              <a:solidFill>
                <a:schemeClr val="bg1"/>
              </a:solidFill>
              <a:latin typeface="Aptos Display"/>
            </a:endParaRPr>
          </a:p>
          <a:p>
            <a:pPr algn="r"/>
            <a:r>
              <a:rPr lang="en-US" sz="4800">
                <a:solidFill>
                  <a:schemeClr val="bg1"/>
                </a:solidFill>
                <a:latin typeface="Aptos Display"/>
                <a:cs typeface="Arial"/>
              </a:rPr>
              <a:t>Hector D.</a:t>
            </a:r>
            <a:endParaRPr lang="en-US">
              <a:solidFill>
                <a:schemeClr val="bg1"/>
              </a:solidFill>
              <a:latin typeface="Aptos Display"/>
            </a:endParaRPr>
          </a:p>
          <a:p>
            <a:pPr algn="r"/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echnology 2020 Free Stock Photo - Public Domain Pictures">
            <a:extLst>
              <a:ext uri="{FF2B5EF4-FFF2-40B4-BE49-F238E27FC236}">
                <a16:creationId xmlns:a16="http://schemas.microsoft.com/office/drawing/2014/main" id="{93023D71-22C0-CA0F-8B14-6E36EF62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2" y="1958881"/>
            <a:ext cx="4172845" cy="2781896"/>
          </a:xfrm>
          <a:prstGeom prst="rect">
            <a:avLst/>
          </a:prstGeom>
          <a:ln w="28575">
            <a:noFill/>
          </a:ln>
        </p:spPr>
      </p:pic>
      <p:sp>
        <p:nvSpPr>
          <p:cNvPr id="27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104B83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104B83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1B3F5-46A4-2395-27C6-03D62336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855" y="568517"/>
            <a:ext cx="9357231" cy="1067209"/>
          </a:xfrm>
        </p:spPr>
        <p:txBody>
          <a:bodyPr>
            <a:normAutofit/>
          </a:bodyPr>
          <a:lstStyle/>
          <a:p>
            <a:pPr algn="r"/>
            <a:r>
              <a:rPr lang="en-US" b="1" u="sng">
                <a:solidFill>
                  <a:schemeClr val="bg1"/>
                </a:solidFill>
              </a:rPr>
              <a:t>Learning Outcomes</a:t>
            </a:r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D2FB3844-A53E-59A4-B149-305B9DBE5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3" b="1"/>
          <a:stretch/>
        </p:blipFill>
        <p:spPr>
          <a:xfrm>
            <a:off x="-465737" y="5421445"/>
            <a:ext cx="2073479" cy="207347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546B1-8114-3798-4334-85DF749F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1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</a:rPr>
              <a:t>You and your task force will have demonstrated using Empire in collecting data of the exploits that could have been used by the infiltrators to gather information. </a:t>
            </a:r>
          </a:p>
          <a:p>
            <a:r>
              <a:rPr lang="en-US">
                <a:solidFill>
                  <a:schemeClr val="bg1"/>
                </a:solidFill>
              </a:rPr>
              <a:t>You will learn how an open-source platform, Empire, can easily traverse through the network to expose exploits.</a:t>
            </a:r>
          </a:p>
          <a:p>
            <a:r>
              <a:rPr lang="en-US">
                <a:solidFill>
                  <a:schemeClr val="bg1"/>
                </a:solidFill>
              </a:rPr>
              <a:t>In addition, because of this exercise you will learn how to make your companies network more secure.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6A0A206A-0711-83D6-0876-1BB3DE94F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DEE1A64-3B04-F2EF-1355-8ADBFD90D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E6A418-F24C-AD44-013D-E1988B893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6C8FE0-F25B-E805-22E2-D8E4A6A12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1978C99-EF97-67E4-E8A3-D5765AE9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D0858C-5C15-1973-AEFA-1688715E8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Picture 29" descr="A computer screen shot of a computer chip&#10;&#10;Description automatically generated">
            <a:extLst>
              <a:ext uri="{FF2B5EF4-FFF2-40B4-BE49-F238E27FC236}">
                <a16:creationId xmlns:a16="http://schemas.microsoft.com/office/drawing/2014/main" id="{0F374A63-38D9-3250-6D10-679E475C4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" r="-345"/>
          <a:stretch/>
        </p:blipFill>
        <p:spPr>
          <a:xfrm>
            <a:off x="2877266" y="131109"/>
            <a:ext cx="2737617" cy="231615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38E2BD-AFAF-F262-F650-6F4C693187BC}"/>
              </a:ext>
            </a:extLst>
          </p:cNvPr>
          <p:cNvSpPr/>
          <p:nvPr/>
        </p:nvSpPr>
        <p:spPr>
          <a:xfrm>
            <a:off x="3461801" y="534913"/>
            <a:ext cx="1937035" cy="1350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t Gets Put to Work Next to Mom With His Own Kitty Computer - PetHelpful  News">
            <a:extLst>
              <a:ext uri="{FF2B5EF4-FFF2-40B4-BE49-F238E27FC236}">
                <a16:creationId xmlns:a16="http://schemas.microsoft.com/office/drawing/2014/main" id="{53611ED5-0352-99D0-1F65-BF2D0BF2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114" y="533727"/>
            <a:ext cx="1521384" cy="15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037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4D0FF388-7B3A-36C7-0790-760DBD873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4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EED17-5DFC-B06B-DE06-AFE2049B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33" y="2101755"/>
            <a:ext cx="4298178" cy="2669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u="sng">
                <a:solidFill>
                  <a:schemeClr val="bg1"/>
                </a:solidFill>
              </a:rPr>
              <a:t>Construction Technologies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7BC87C-6F53-AA90-C4A1-7E0C17ED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517" y="4863054"/>
            <a:ext cx="3624471" cy="81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"What will we use to do this?"</a:t>
            </a: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08608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1B3F5-46A4-2395-27C6-03D62336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855" y="568517"/>
            <a:ext cx="9357231" cy="1067209"/>
          </a:xfrm>
        </p:spPr>
        <p:txBody>
          <a:bodyPr>
            <a:normAutofit fontScale="90000"/>
          </a:bodyPr>
          <a:lstStyle/>
          <a:p>
            <a:r>
              <a:rPr lang="en-US" b="1" u="sng">
                <a:solidFill>
                  <a:schemeClr val="bg1"/>
                </a:solidFill>
              </a:rPr>
              <a:t>Current Construction Tech Investigations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D2FB3844-A53E-59A4-B149-305B9DBE5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3" b="1"/>
          <a:stretch/>
        </p:blipFill>
        <p:spPr>
          <a:xfrm>
            <a:off x="-465737" y="5421445"/>
            <a:ext cx="2073479" cy="207347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713460E-F3FA-E828-AAF0-8C5436282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10491"/>
              </p:ext>
            </p:extLst>
          </p:nvPr>
        </p:nvGraphicFramePr>
        <p:xfrm>
          <a:off x="838200" y="2182511"/>
          <a:ext cx="10515600" cy="2689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119065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23066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42345515"/>
                    </a:ext>
                  </a:extLst>
                </a:gridCol>
              </a:tblGrid>
              <a:tr h="7097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Know It!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Kinda Know It...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What's That?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628977"/>
                  </a:ext>
                </a:extLst>
              </a:tr>
              <a:tr h="70974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Virtual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EMPIRE Software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004166"/>
                  </a:ext>
                </a:extLst>
              </a:tr>
              <a:tr h="70974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Packet Sniffing/Finding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Privilege Escalation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049797"/>
                  </a:ext>
                </a:extLst>
              </a:tr>
              <a:tr h="5602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Setting up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Firewall Bypassing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94700"/>
                  </a:ext>
                </a:extLst>
              </a:tr>
            </a:tbl>
          </a:graphicData>
        </a:graphic>
      </p:graphicFrame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113466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4D0FF388-7B3A-36C7-0790-760DBD873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4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EED17-5DFC-B06B-DE06-AFE2049B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33" y="2101755"/>
            <a:ext cx="4298178" cy="2669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u="sng">
                <a:solidFill>
                  <a:schemeClr val="bg1"/>
                </a:solidFill>
              </a:rPr>
              <a:t>Poster Rebase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7BC87C-6F53-AA90-C4A1-7E0C17ED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517" y="4863054"/>
            <a:ext cx="3624471" cy="81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"How did we update our poster?"</a:t>
            </a: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201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1B3F5-46A4-2395-27C6-03D62336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855" y="568517"/>
            <a:ext cx="9357231" cy="106720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u="sng">
                <a:solidFill>
                  <a:schemeClr val="bg1"/>
                </a:solidFill>
              </a:rPr>
              <a:t>Updated</a:t>
            </a:r>
            <a:br>
              <a:rPr lang="en-US" b="1" u="sng">
                <a:solidFill>
                  <a:schemeClr val="bg1"/>
                </a:solidFill>
              </a:rPr>
            </a:br>
            <a:r>
              <a:rPr lang="en-US" b="1" u="sng">
                <a:solidFill>
                  <a:schemeClr val="bg1"/>
                </a:solidFill>
              </a:rPr>
              <a:t>Poster</a:t>
            </a:r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D2FB3844-A53E-59A4-B149-305B9DBE5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3" b="1"/>
          <a:stretch/>
        </p:blipFill>
        <p:spPr>
          <a:xfrm>
            <a:off x="-465737" y="5421445"/>
            <a:ext cx="2073479" cy="207347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Arrow: Bent 4">
            <a:extLst>
              <a:ext uri="{FF2B5EF4-FFF2-40B4-BE49-F238E27FC236}">
                <a16:creationId xmlns:a16="http://schemas.microsoft.com/office/drawing/2014/main" id="{231B4181-F3FB-82CB-DD0B-DE3095DA3557}"/>
              </a:ext>
            </a:extLst>
          </p:cNvPr>
          <p:cNvSpPr/>
          <p:nvPr/>
        </p:nvSpPr>
        <p:spPr>
          <a:xfrm flipH="1" flipV="1">
            <a:off x="8817723" y="1848047"/>
            <a:ext cx="2352068" cy="3572149"/>
          </a:xfrm>
          <a:prstGeom prst="bentArrow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EFA610-1AED-DFA4-C1CA-2E0DD6246661}"/>
              </a:ext>
            </a:extLst>
          </p:cNvPr>
          <p:cNvSpPr txBox="1">
            <a:spLocks/>
          </p:cNvSpPr>
          <p:nvPr/>
        </p:nvSpPr>
        <p:spPr>
          <a:xfrm>
            <a:off x="240297" y="1214680"/>
            <a:ext cx="3148887" cy="4472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Aptos Display"/>
                <a:cs typeface="Arial"/>
              </a:rPr>
              <a:t>Background Information Updated!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Aptos Display"/>
                <a:cs typeface="Arial"/>
              </a:rPr>
              <a:t>New Scenario to better fit Empire's Use!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Aptos Display"/>
                <a:cs typeface="Arial"/>
              </a:rPr>
              <a:t>Tasks we want participants to do updated!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Aptos Display"/>
                <a:cs typeface="Arial"/>
              </a:rPr>
              <a:t>Learning Outcomes now clear for peers and audience!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cs typeface="Arial"/>
              </a:rPr>
              <a:t>Updated Images!</a:t>
            </a:r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B8CD175-466D-F623-D128-26D5E840D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2932" y="3969"/>
            <a:ext cx="5115460" cy="6851650"/>
          </a:xfrm>
        </p:spPr>
      </p:pic>
    </p:spTree>
    <p:extLst>
      <p:ext uri="{BB962C8B-B14F-4D97-AF65-F5344CB8AC3E}">
        <p14:creationId xmlns:p14="http://schemas.microsoft.com/office/powerpoint/2010/main" val="429093536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"</a:t>
            </a:r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4D0FF388-7B3A-36C7-0790-760DBD873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4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EED17-5DFC-B06B-DE06-AFE2049B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33" y="1301173"/>
            <a:ext cx="4298178" cy="2669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u="sng">
                <a:solidFill>
                  <a:schemeClr val="bg1"/>
                </a:solidFill>
              </a:rPr>
              <a:t>Moving Forward!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7BC87C-6F53-AA90-C4A1-7E0C17ED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517" y="3869561"/>
            <a:ext cx="3624471" cy="209446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lnSpc>
                <a:spcPct val="170000"/>
              </a:lnSpc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"What’s Our Focus?"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70000"/>
              </a:lnSpc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"Why is this important?"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70000"/>
              </a:lnSpc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"How are going to do it?"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70000"/>
              </a:lnSpc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"What do we want our participants to learn?"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70000"/>
              </a:lnSpc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"Are we confident in what we want to do?"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491E-9A40-46C5-BD55-356F15025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53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3564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1B3F5-46A4-2395-27C6-03D62336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855" y="568517"/>
            <a:ext cx="9357231" cy="1067209"/>
          </a:xfrm>
        </p:spPr>
        <p:txBody>
          <a:bodyPr>
            <a:normAutofit/>
          </a:bodyPr>
          <a:lstStyle/>
          <a:p>
            <a:pPr algn="r"/>
            <a:r>
              <a:rPr lang="en-US" b="1" u="sng">
                <a:solidFill>
                  <a:schemeClr val="bg1"/>
                </a:solidFill>
              </a:rPr>
              <a:t>Technologies</a:t>
            </a:r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D2FB3844-A53E-59A4-B149-305B9DBE5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3" b="1"/>
          <a:stretch/>
        </p:blipFill>
        <p:spPr>
          <a:xfrm>
            <a:off x="-465737" y="5421445"/>
            <a:ext cx="2073479" cy="207347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546B1-8114-3798-4334-85DF749F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Empire: Post exploitation agent</a:t>
            </a:r>
          </a:p>
          <a:p>
            <a:r>
              <a:rPr lang="en-US" dirty="0">
                <a:solidFill>
                  <a:schemeClr val="bg1"/>
                </a:solidFill>
              </a:rPr>
              <a:t>Virtual Machines: Set up "fake" network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Kali Linux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Windows7 Professional Edition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computer screen shot of a computer chip&#10;&#10;Description automatically generated">
            <a:extLst>
              <a:ext uri="{FF2B5EF4-FFF2-40B4-BE49-F238E27FC236}">
                <a16:creationId xmlns:a16="http://schemas.microsoft.com/office/drawing/2014/main" id="{E0344166-1C3E-953B-9026-7BDD3EBCF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" r="-135"/>
          <a:stretch/>
        </p:blipFill>
        <p:spPr>
          <a:xfrm>
            <a:off x="8117419" y="2386764"/>
            <a:ext cx="3530670" cy="29419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339105-77F4-11E7-51CC-0E769545D48F}"/>
              </a:ext>
            </a:extLst>
          </p:cNvPr>
          <p:cNvSpPr/>
          <p:nvPr/>
        </p:nvSpPr>
        <p:spPr>
          <a:xfrm>
            <a:off x="9012794" y="3017721"/>
            <a:ext cx="2411392" cy="1683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owershell-empire | Kali Linux Tools">
            <a:extLst>
              <a:ext uri="{FF2B5EF4-FFF2-40B4-BE49-F238E27FC236}">
                <a16:creationId xmlns:a16="http://schemas.microsoft.com/office/drawing/2014/main" id="{B38F8151-471D-26C8-619A-31264144D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608" y="2653318"/>
            <a:ext cx="2241923" cy="2223656"/>
          </a:xfrm>
          <a:prstGeom prst="ellipse">
            <a:avLst/>
          </a:prstGeom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 descr="Kali Linux Logo PNG Vectors Free Download">
            <a:extLst>
              <a:ext uri="{FF2B5EF4-FFF2-40B4-BE49-F238E27FC236}">
                <a16:creationId xmlns:a16="http://schemas.microsoft.com/office/drawing/2014/main" id="{4FDF5513-3233-6449-74FD-E26E50F6B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747" y="4297841"/>
            <a:ext cx="2743200" cy="2048256"/>
          </a:xfrm>
          <a:prstGeom prst="rect">
            <a:avLst/>
          </a:prstGeom>
        </p:spPr>
      </p:pic>
      <p:pic>
        <p:nvPicPr>
          <p:cNvPr id="10" name="Picture 9" descr="A blue square with a logo&#10;&#10;Description automatically generated">
            <a:extLst>
              <a:ext uri="{FF2B5EF4-FFF2-40B4-BE49-F238E27FC236}">
                <a16:creationId xmlns:a16="http://schemas.microsoft.com/office/drawing/2014/main" id="{95239690-1D4C-D7CE-24CF-A5206E858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603" y="4211052"/>
            <a:ext cx="3172900" cy="24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427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1B3F5-46A4-2395-27C6-03D62336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855" y="352857"/>
            <a:ext cx="9357231" cy="1067209"/>
          </a:xfrm>
        </p:spPr>
        <p:txBody>
          <a:bodyPr>
            <a:normAutofit/>
          </a:bodyPr>
          <a:lstStyle/>
          <a:p>
            <a:pPr algn="r"/>
            <a:r>
              <a:rPr lang="en-US" b="1" u="sng">
                <a:solidFill>
                  <a:schemeClr val="bg1"/>
                </a:solidFill>
              </a:rPr>
              <a:t>High-Level Idea</a:t>
            </a:r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D2FB3844-A53E-59A4-B149-305B9DBE5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3" b="1"/>
          <a:stretch/>
        </p:blipFill>
        <p:spPr>
          <a:xfrm>
            <a:off x="-465737" y="5421445"/>
            <a:ext cx="2073479" cy="207347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546B1-8114-3798-4334-85DF749F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17" y="16285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Familiarize with the Post-Exploitation Framework Empire. Including but not limited to packet sniffing.</a:t>
            </a:r>
          </a:p>
          <a:p>
            <a:r>
              <a:rPr lang="en-US" sz="2400">
                <a:solidFill>
                  <a:schemeClr val="bg1"/>
                </a:solidFill>
              </a:rPr>
              <a:t>A simulated environment similar to "your" computer network to analyze the worst-case scenario of possible exploitations within your actual network. Any vulnerabilities discovered will be required to be recorded for further analyzation. </a:t>
            </a:r>
          </a:p>
          <a:p>
            <a:r>
              <a:rPr lang="en-US" sz="2400">
                <a:solidFill>
                  <a:schemeClr val="bg1"/>
                </a:solidFill>
              </a:rPr>
              <a:t>Preventing any loss or corruption of your customer's medical records. 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7" name="Picture 6" descr="Trend Analysis: A Game Changer for Your Innovation Strategy - Netscribes">
            <a:extLst>
              <a:ext uri="{FF2B5EF4-FFF2-40B4-BE49-F238E27FC236}">
                <a16:creationId xmlns:a16="http://schemas.microsoft.com/office/drawing/2014/main" id="{A44E33A7-FBC3-F481-C1FC-A9113957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85" y="4726556"/>
            <a:ext cx="4068793" cy="2034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10+ Free Thinking Emoji &amp; Emoji Images - Pixabay">
            <a:extLst>
              <a:ext uri="{FF2B5EF4-FFF2-40B4-BE49-F238E27FC236}">
                <a16:creationId xmlns:a16="http://schemas.microsoft.com/office/drawing/2014/main" id="{2B69EA5A-6192-8822-357B-358FAA100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951" y="-177667"/>
            <a:ext cx="3206151" cy="21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54845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1B3F5-46A4-2395-27C6-03D62336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855" y="568517"/>
            <a:ext cx="9357231" cy="1067209"/>
          </a:xfrm>
        </p:spPr>
        <p:txBody>
          <a:bodyPr>
            <a:normAutofit/>
          </a:bodyPr>
          <a:lstStyle/>
          <a:p>
            <a:pPr algn="r"/>
            <a:r>
              <a:rPr lang="en-US" b="1" u="sng">
                <a:solidFill>
                  <a:schemeClr val="bg1"/>
                </a:solidFill>
              </a:rPr>
              <a:t>Team Tasks</a:t>
            </a:r>
          </a:p>
        </p:txBody>
      </p:sp>
      <p:pic>
        <p:nvPicPr>
          <p:cNvPr id="4" name="Content Placeholder 3" descr="Technology 2020 Free Stock Photo - Public Domain Pictures">
            <a:extLst>
              <a:ext uri="{FF2B5EF4-FFF2-40B4-BE49-F238E27FC236}">
                <a16:creationId xmlns:a16="http://schemas.microsoft.com/office/drawing/2014/main" id="{D2FB3844-A53E-59A4-B149-305B9DBE5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1" r="20673" b="1"/>
          <a:stretch/>
        </p:blipFill>
        <p:spPr>
          <a:xfrm>
            <a:off x="-465737" y="5421445"/>
            <a:ext cx="2073479" cy="207347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7149CB2B-58F0-6D60-BC06-F266E2619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700777"/>
              </p:ext>
            </p:extLst>
          </p:nvPr>
        </p:nvGraphicFramePr>
        <p:xfrm>
          <a:off x="838200" y="148888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VirtualBox - Wikipedia">
            <a:extLst>
              <a:ext uri="{FF2B5EF4-FFF2-40B4-BE49-F238E27FC236}">
                <a16:creationId xmlns:a16="http://schemas.microsoft.com/office/drawing/2014/main" id="{9D934EC2-FCA6-2554-5139-CF0D7AEE1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5888" y="5178214"/>
            <a:ext cx="1616854" cy="16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563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Fallen Empire: “Using Tools on A Post Exploited Machine”</vt:lpstr>
      <vt:lpstr>Construction Technologies</vt:lpstr>
      <vt:lpstr>Current Construction Tech Investigations</vt:lpstr>
      <vt:lpstr>Poster Rebase</vt:lpstr>
      <vt:lpstr>Updated Poster</vt:lpstr>
      <vt:lpstr>Moving Forward!</vt:lpstr>
      <vt:lpstr>Technologies</vt:lpstr>
      <vt:lpstr>High-Level Idea</vt:lpstr>
      <vt:lpstr>Team Tasks</vt:lpstr>
      <vt:lpstr>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2024-03-20T20:42:15Z</dcterms:created>
  <dcterms:modified xsi:type="dcterms:W3CDTF">2024-04-25T17:23:46Z</dcterms:modified>
</cp:coreProperties>
</file>