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6" d="100"/>
          <a:sy n="76" d="100"/>
        </p:scale>
        <p:origin x="2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9B87C-67E4-4894-B8D5-832114049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9B213A-1B27-48FF-810B-6718A7EB4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F9BE6C-1C76-40BC-9CB9-FD53E9EC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9DFD-6D89-469A-8355-E09A8D512D87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C047A-0C0C-4254-84EC-A4B9E434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32C36E-3663-4EF2-AEF3-41A252AC6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A57A-6DA1-4B80-9E44-CCA27E390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72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08526-BA88-40B9-A298-F3DA6462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A653FE-A1E1-43EA-872B-D1C99391E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71E44-D69E-4B60-98D7-5F7D4C03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9DFD-6D89-469A-8355-E09A8D512D87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D897DF-F3D2-400D-8105-FC523D019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8D6A63-C3EF-4CF8-AE90-F684B288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A57A-6DA1-4B80-9E44-CCA27E390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F98583-3355-429C-8BD8-137C87C91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CD7B47-4EDF-4F94-B5B1-86E52FB68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97A3C-622C-487A-AA05-F4595554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9DFD-6D89-469A-8355-E09A8D512D87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18D476-1E2A-4B96-BCC5-822DC204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31C85C-7A12-4D2D-BBA7-059A67A7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A57A-6DA1-4B80-9E44-CCA27E390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49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09EB4-5D6A-4D0C-834F-3AFE4685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36FC62-48D4-4501-AC21-2F809A60E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F38645-DC0F-44B1-BEBE-E364A9AD8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9DFD-6D89-469A-8355-E09A8D512D87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BBC335-6F47-4F5F-9567-0DFC8986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97C327-1516-488A-9629-935FB7EC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A57A-6DA1-4B80-9E44-CCA27E390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65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19E59-C1A8-44F6-9FB7-81B00C279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F5C57A-52C6-43F8-B7C0-101253A71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50144D-AE9A-4B75-9448-137B52E1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9DFD-6D89-469A-8355-E09A8D512D87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977C5D-EDB4-4E17-96FD-FD75FA2A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5F8F2-3EA8-42BB-B7D3-CFB631F5C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A57A-6DA1-4B80-9E44-CCA27E390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09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12FFF-EE38-4526-B88A-41A0DB2E7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65866-0626-44FB-B5A4-08BD0EBB5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CF25CB-965B-4A14-B7B5-172C9FCF9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70837B-98C0-4758-986D-83B5668D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9DFD-6D89-469A-8355-E09A8D512D87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30FA98-107D-469E-8543-56ADD8E2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7304F7-74D4-4A16-BD7C-4AB963F0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A57A-6DA1-4B80-9E44-CCA27E390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31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2C0C8-0303-484B-B365-E21A931AC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C92F28-4D52-49BF-9097-050F07A8F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A6F4AB-E92E-4624-B863-1ABEBD6C1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A33B57-4293-4EA4-8878-EAB090229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0288CD-B003-4323-AB97-1599B1B66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CB66F2-E4C2-4E16-A3B1-45039DCC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9DFD-6D89-469A-8355-E09A8D512D87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33C28B-D212-4FE0-A4DA-A7D2CA12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541F49-750E-4298-A9FC-112C18FE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A57A-6DA1-4B80-9E44-CCA27E390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11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7598D-6AE9-4A50-8984-68321C78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D00999-09A3-42DC-9DA9-9F0063FE8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9DFD-6D89-469A-8355-E09A8D512D87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7E16C2-8C89-4C3F-AC8B-3B65D501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B382E6-D60A-467E-BD0A-E87EDF59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A57A-6DA1-4B80-9E44-CCA27E390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42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069A84-4EE9-4396-8F72-DE685FB0F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9DFD-6D89-469A-8355-E09A8D512D87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E02A48-5776-436D-AB69-B944DCB6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58C0F3-1055-482A-AE7C-EECE5C3E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A57A-6DA1-4B80-9E44-CCA27E390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21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CA1F2-4AB7-4BED-BD52-314C8600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03254-9426-438D-95B3-86CA76F3D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ABE1BF-B9A3-41C2-B078-6BE76288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09725F-C6EE-4798-87E3-BC7A60D77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9DFD-6D89-469A-8355-E09A8D512D87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6F02DD-0D9B-4979-BDC1-4C4E73E75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B11105-45DF-4CE2-9BF2-1BDFBD2B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A57A-6DA1-4B80-9E44-CCA27E390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57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B29F9-A36D-466D-A90F-B8F073C1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5A468F-5070-41E2-AF48-595572134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095836-A1CE-4E2A-86E0-E52944B5A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27D73F-4AAD-42AC-A04C-E81A476B3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9DFD-6D89-469A-8355-E09A8D512D87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B7DF3E-4946-424E-93CF-7761A324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01EE93-2DE3-41DD-BB34-EBBA4460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A57A-6DA1-4B80-9E44-CCA27E390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30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39466A-C838-4A81-A409-389509EF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0F4A0B-EC37-44F2-8870-C25131CCE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914AF-30A2-49B5-839B-4ACDAE8C2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19DFD-6D89-469A-8355-E09A8D512D87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7ED24-CDF8-4776-A4F1-0DD1F170A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66210C-9D07-4D1A-9A0D-C6E527D5B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EA57A-6DA1-4B80-9E44-CCA27E390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03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lverwolf-x/movie-management-system/blob/master/_doc/%E6%BC%94%E7%A4%BA.mp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CE17E4CD-3C46-434F-9835-C3D2F09384A4}"/>
              </a:ext>
            </a:extLst>
          </p:cNvPr>
          <p:cNvGrpSpPr/>
          <p:nvPr/>
        </p:nvGrpSpPr>
        <p:grpSpPr>
          <a:xfrm>
            <a:off x="0" y="0"/>
            <a:ext cx="12022834" cy="6722218"/>
            <a:chOff x="0" y="0"/>
            <a:chExt cx="12022834" cy="672221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EA3B249-7E99-449A-9E1D-F4CC44F652DC}"/>
                </a:ext>
              </a:extLst>
            </p:cNvPr>
            <p:cNvGrpSpPr/>
            <p:nvPr/>
          </p:nvGrpSpPr>
          <p:grpSpPr>
            <a:xfrm>
              <a:off x="0" y="0"/>
              <a:ext cx="12022834" cy="6722218"/>
              <a:chOff x="0" y="0"/>
              <a:chExt cx="12022834" cy="6722218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94F1C301-8EEB-419D-BD7E-221E345849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7327" y="40511"/>
                <a:ext cx="3781654" cy="243548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86B17846-CC68-4D84-BD52-6713FD195A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987" y="40511"/>
                <a:ext cx="3582365" cy="384224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52110C8E-3126-4FEC-9776-1C5DC511BF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1352" y="2347849"/>
                <a:ext cx="3911074" cy="43743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CB8523B4-C892-4B74-A644-5C2AB0975B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18981" y="0"/>
                <a:ext cx="4303853" cy="531559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16220C06-54F2-4356-8067-2C2242DFFA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81357"/>
                <a:ext cx="3911074" cy="444086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BA5764E-1607-4FC0-A135-299073BC3977}"/>
                </a:ext>
              </a:extLst>
            </p:cNvPr>
            <p:cNvSpPr txBox="1"/>
            <p:nvPr/>
          </p:nvSpPr>
          <p:spPr>
            <a:xfrm>
              <a:off x="3156336" y="710007"/>
              <a:ext cx="671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highlight>
                    <a:srgbClr val="FFFF00"/>
                  </a:highlight>
                </a:rPr>
                <a:t>编辑</a:t>
              </a:r>
              <a:endParaRPr lang="en-US" altLang="zh-CN" b="1" dirty="0">
                <a:highlight>
                  <a:srgbClr val="FFFF00"/>
                </a:highlight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9E10BAC-6445-43A0-98DC-E2117A485720}"/>
                </a:ext>
              </a:extLst>
            </p:cNvPr>
            <p:cNvSpPr txBox="1"/>
            <p:nvPr/>
          </p:nvSpPr>
          <p:spPr>
            <a:xfrm>
              <a:off x="3156336" y="2855088"/>
              <a:ext cx="671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highlight>
                    <a:srgbClr val="FFFF00"/>
                  </a:highlight>
                </a:rPr>
                <a:t>删除</a:t>
              </a:r>
              <a:endParaRPr lang="en-US" altLang="zh-CN" b="1" dirty="0">
                <a:highlight>
                  <a:srgbClr val="FFFF00"/>
                </a:highlight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3C8390F-3975-4682-812E-DAD20EB2EA34}"/>
                </a:ext>
              </a:extLst>
            </p:cNvPr>
            <p:cNvSpPr txBox="1"/>
            <p:nvPr/>
          </p:nvSpPr>
          <p:spPr>
            <a:xfrm>
              <a:off x="6720021" y="525341"/>
              <a:ext cx="671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highlight>
                    <a:srgbClr val="FFFF00"/>
                  </a:highlight>
                </a:rPr>
                <a:t>主页</a:t>
              </a:r>
              <a:endParaRPr lang="en-US" altLang="zh-CN" b="1" dirty="0">
                <a:highlight>
                  <a:srgbClr val="FFFF00"/>
                </a:highlight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F5B98CE-3752-48DB-B7E7-32E668882C25}"/>
                </a:ext>
              </a:extLst>
            </p:cNvPr>
            <p:cNvSpPr txBox="1"/>
            <p:nvPr/>
          </p:nvSpPr>
          <p:spPr>
            <a:xfrm>
              <a:off x="10895078" y="525963"/>
              <a:ext cx="671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highlight>
                    <a:srgbClr val="FFFF00"/>
                  </a:highlight>
                </a:rPr>
                <a:t>查询</a:t>
              </a:r>
              <a:endParaRPr lang="en-US" altLang="zh-CN" b="1" dirty="0">
                <a:highlight>
                  <a:srgbClr val="FFFF00"/>
                </a:highlight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44F8ECD-A2C6-45CC-BED9-BF570A370A5F}"/>
                </a:ext>
              </a:extLst>
            </p:cNvPr>
            <p:cNvSpPr txBox="1"/>
            <p:nvPr/>
          </p:nvSpPr>
          <p:spPr>
            <a:xfrm>
              <a:off x="6154087" y="2531922"/>
              <a:ext cx="14552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highlight>
                    <a:srgbClr val="FFFF00"/>
                  </a:highlight>
                </a:rPr>
                <a:t>数据库页面</a:t>
              </a:r>
              <a:endParaRPr lang="en-US" altLang="zh-CN" b="1" dirty="0">
                <a:highlight>
                  <a:srgbClr val="FFFF00"/>
                </a:highlight>
              </a:endParaRPr>
            </a:p>
            <a:p>
              <a:r>
                <a:rPr lang="zh-CN" altLang="en-US" b="1" dirty="0">
                  <a:highlight>
                    <a:srgbClr val="FFFF00"/>
                  </a:highlight>
                </a:rPr>
                <a:t>新增数据</a:t>
              </a:r>
              <a:endParaRPr lang="en-US" altLang="zh-CN" b="1" dirty="0">
                <a:highlight>
                  <a:srgbClr val="FFFF0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49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FC4E9-708E-4C1C-8BCB-E965CC61B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A65E7-505D-45D1-BD6E-CDD683DA6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视频演示</a:t>
            </a:r>
            <a:endParaRPr lang="en-US" altLang="zh-CN" dirty="0"/>
          </a:p>
          <a:p>
            <a:r>
              <a:rPr lang="zh-CN" altLang="en-US" dirty="0">
                <a:hlinkClick r:id="rId2"/>
              </a:rPr>
              <a:t>演示</a:t>
            </a:r>
            <a:r>
              <a:rPr lang="en-US" altLang="zh-CN" dirty="0">
                <a:hlinkClick r:id="rId2"/>
              </a:rPr>
              <a:t>.mp4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56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</cp:revision>
  <dcterms:created xsi:type="dcterms:W3CDTF">2023-12-03T15:27:32Z</dcterms:created>
  <dcterms:modified xsi:type="dcterms:W3CDTF">2023-12-22T14:22:39Z</dcterms:modified>
</cp:coreProperties>
</file>