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9" r:id="rId6"/>
    <p:sldId id="280" r:id="rId7"/>
    <p:sldId id="281" r:id="rId8"/>
    <p:sldId id="259" r:id="rId9"/>
    <p:sldId id="260" r:id="rId10"/>
    <p:sldId id="277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C334F7-5C41-4810-BBA6-FFC5BA403C75}" v="240" dt="2024-04-26T08:11:03.7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86432" autoAdjust="0"/>
  </p:normalViewPr>
  <p:slideViewPr>
    <p:cSldViewPr snapToGrid="0">
      <p:cViewPr varScale="1">
        <p:scale>
          <a:sx n="105" d="100"/>
          <a:sy n="105" d="100"/>
        </p:scale>
        <p:origin x="222" y="108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6E63F7-7608-4132-B8FA-43221AD28793}" type="datetime1">
              <a:rPr lang="ru-RU" smtClean="0"/>
              <a:t>26.04.2024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DB74FA-BCF5-412C-B474-5CA730E53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327EDA-CD4E-4D7A-BE6D-26AD149468CE}" type="datetime1">
              <a:rPr lang="ru-RU" noProof="0" smtClean="0"/>
              <a:t>26.04.2024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ADF348-2A86-4531-BD4E-BD8C0BBDAD4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ADF348-2A86-4531-BD4E-BD8C0BBDAD4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159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29888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130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51548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0611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 rtlCol="0"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pPr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29797" y="627016"/>
            <a:ext cx="3199034" cy="5590903"/>
          </a:xfrm>
        </p:spPr>
        <p:txBody>
          <a:bodyPr rtlCol="0"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830" y="635000"/>
            <a:ext cx="5171770" cy="2039374"/>
          </a:xfrm>
        </p:spPr>
        <p:txBody>
          <a:bodyPr rtlCol="0"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1998" y="2911475"/>
            <a:ext cx="4500563" cy="3311525"/>
          </a:xfrm>
        </p:spPr>
        <p:txBody>
          <a:bodyPr rtlCol="0"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0" name="Рисунок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>
                <a:cs typeface="Calibri"/>
              </a:rPr>
              <a:t>Щелкните, чтобы изменить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984437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>
                <a:cs typeface="Calibri"/>
              </a:rPr>
              <a:t>Щелкните, чтобы изменить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421095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>
                <a:cs typeface="Calibri"/>
              </a:rPr>
              <a:t>Щелкните, чтобы изменить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спис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3694176" cy="325810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>
                <a:cs typeface="Calibri"/>
              </a:rPr>
              <a:t>Образец текста</a:t>
            </a:r>
          </a:p>
          <a:p>
            <a:pPr rtl="0"/>
            <a:endParaRPr lang="ru-RU" noProof="0">
              <a:cs typeface="Calibri"/>
            </a:endParaRP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 sz="5400" noProof="0"/>
              <a:t>Образец текста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z="2000" noProof="0">
                <a:solidFill>
                  <a:schemeClr val="bg1"/>
                </a:solidFill>
                <a:cs typeface="Calibri"/>
              </a:rPr>
              <a:t>Образец текста</a:t>
            </a:r>
          </a:p>
        </p:txBody>
      </p:sp>
      <p:sp>
        <p:nvSpPr>
          <p:cNvPr id="15" name="Нижний колонтитул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noProof="0">
                <a:solidFill>
                  <a:schemeClr val="bg1"/>
                </a:solidFill>
              </a:rPr>
              <a:t>Образец текста нижнего колонтитула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 anchor="b">
            <a:normAutofit/>
          </a:bodyPr>
          <a:lstStyle>
            <a:lvl1pPr>
              <a:defRPr sz="72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CE633F-9882-4A5C-83A2-1109D0C73261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ru-RU" sz="5400" noProof="0"/>
              <a:t>Образец текста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Нижний колонтитул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noProof="0">
                <a:solidFill>
                  <a:schemeClr val="bg1"/>
                </a:solidFill>
              </a:rPr>
              <a:t>Образец текста нижнего колонтитула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1" y="4865914"/>
            <a:ext cx="6096000" cy="532038"/>
          </a:xfrm>
        </p:spPr>
        <p:txBody>
          <a:bodyPr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z="2000" noProof="0">
                <a:solidFill>
                  <a:schemeClr val="bg1"/>
                </a:solidFill>
                <a:cs typeface="Calibri"/>
              </a:rPr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4" name="Рисунок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5" name="Рисунок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6" name="Рисунок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668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21762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1" name="Текст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21762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2" name="Текст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6021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3" name="Текст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6021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4" name="Текст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345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5" name="Текст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345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0120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09944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0120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77512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77512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4903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15" name="Объект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94903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627016"/>
            <a:ext cx="6389027" cy="5601790"/>
          </a:xfrm>
        </p:spPr>
        <p:txBody>
          <a:bodyPr rtlCol="0"/>
          <a:lstStyle/>
          <a:p>
            <a:r>
              <a:rPr lang="ru-RU" sz="8800" dirty="0">
                <a:ea typeface="+mj-lt"/>
                <a:cs typeface="+mj-lt"/>
              </a:rPr>
              <a:t>SUMTHER</a:t>
            </a: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99760" y="627016"/>
            <a:ext cx="4076052" cy="5605280"/>
          </a:xfrm>
        </p:spPr>
        <p:txBody>
          <a:bodyPr rtlCol="0"/>
          <a:lstStyle/>
          <a:p>
            <a:pPr rtl="0"/>
            <a:r>
              <a:rPr lang="ru-RU"/>
              <a:t>Выполнили:</a:t>
            </a:r>
          </a:p>
          <a:p>
            <a:r>
              <a:rPr lang="ru-RU" err="1"/>
              <a:t>Вергазова</a:t>
            </a:r>
            <a:r>
              <a:rPr lang="ru-RU"/>
              <a:t> Амина и</a:t>
            </a:r>
          </a:p>
          <a:p>
            <a:r>
              <a:rPr lang="ru-RU"/>
              <a:t>Михайлова Екатерина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Заголовок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736" y="640081"/>
            <a:ext cx="5916145" cy="381210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8800">
                <a:solidFill>
                  <a:schemeClr val="bg1"/>
                </a:solidFill>
              </a:rPr>
              <a:t>Идея</a:t>
            </a:r>
          </a:p>
        </p:txBody>
      </p:sp>
      <p:sp>
        <p:nvSpPr>
          <p:cNvPr id="29" name="Объект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735" y="4646030"/>
            <a:ext cx="5916145" cy="134486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1000"/>
              </a:lnSpc>
            </a:pPr>
            <a:r>
              <a:rPr lang="en-US" sz="2500"/>
              <a:t>Реализовать сайт для писателей с возможностью добавлять в текст иллюстрации, видео- и аудиофайлы.</a:t>
            </a:r>
          </a:p>
        </p:txBody>
      </p:sp>
      <p:pic>
        <p:nvPicPr>
          <p:cNvPr id="13" name="Рисунок 12" descr="Изображение выглядит как рисунок, Детское искусство, картина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E22A7636-7B48-0FF3-9D93-6D2C5775B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08" r="11232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7" name="Нижний колонтитул 8">
            <a:extLst>
              <a:ext uri="{FF2B5EF4-FFF2-40B4-BE49-F238E27FC236}">
                <a16:creationId xmlns:a16="http://schemas.microsoft.com/office/drawing/2014/main" id="{EA683B60-B65C-41B7-A2DD-F978D1E9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16460" y="7679067"/>
            <a:ext cx="3605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100" kern="1200" cap="all" spc="50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Номер слайда 9">
            <a:extLst>
              <a:ext uri="{FF2B5EF4-FFF2-40B4-BE49-F238E27FC236}">
                <a16:creationId xmlns:a16="http://schemas.microsoft.com/office/drawing/2014/main" id="{E50D8CA2-FDF5-4FB0-A313-B120969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 smtClean="0">
                <a:solidFill>
                  <a:schemeClr val="bg1"/>
                </a:solidFill>
              </a:rPr>
              <a:pPr algn="l"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8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Объект 10" descr="Изображение выглядит как текст, Шрифт, графический дизайн, плакат&#10;&#10;Автоматически созданное описание">
            <a:extLst>
              <a:ext uri="{FF2B5EF4-FFF2-40B4-BE49-F238E27FC236}">
                <a16:creationId xmlns:a16="http://schemas.microsoft.com/office/drawing/2014/main" id="{60D4FB9A-C7DA-4FF4-33FA-DD6EFA04C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0223" y="643467"/>
            <a:ext cx="10611554" cy="5571066"/>
          </a:xfrm>
          <a:prstGeom prst="rect">
            <a:avLst/>
          </a:prstGeom>
        </p:spPr>
      </p:pic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 smtClean="0"/>
              <a:pPr algn="l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F610AC-9694-8C91-9281-A8BB0EB8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  <a:t>4</a:t>
            </a:fld>
            <a:endParaRPr lang="ru-RU" noProof="0"/>
          </a:p>
        </p:txBody>
      </p:sp>
      <p:pic>
        <p:nvPicPr>
          <p:cNvPr id="8" name="Рисунок 7" descr="Изображение выглядит как Графика, красный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9C01036B-824F-7B9D-9273-BE5D7DF25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495" y="907212"/>
            <a:ext cx="4339086" cy="4339086"/>
          </a:xfrm>
          <a:prstGeom prst="rect">
            <a:avLst/>
          </a:prstGeom>
        </p:spPr>
      </p:pic>
      <p:pic>
        <p:nvPicPr>
          <p:cNvPr id="12" name="Рисунок 11" descr="Изображение выглядит как Прямоугольник, желтый, Графика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EC389561-7DF7-A6F5-0E64-5D157F8BD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57" y="1846022"/>
            <a:ext cx="2743200" cy="3151574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круг, Графика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98607FE0-E968-B609-5ED1-DAA033B05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339" y="2113471"/>
            <a:ext cx="2717322" cy="2602303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A7B5E80-81AD-CEEC-5590-CA68C02B33CC}"/>
              </a:ext>
            </a:extLst>
          </p:cNvPr>
          <p:cNvSpPr/>
          <p:nvPr/>
        </p:nvSpPr>
        <p:spPr>
          <a:xfrm>
            <a:off x="795866" y="5960533"/>
            <a:ext cx="3450566" cy="8195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08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 descr="Изображение выглядит как Шрифт, логотип, График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F7FC69E-4C77-C38B-E8D5-0C2A61A5A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11" y="711461"/>
            <a:ext cx="5032472" cy="2004363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программное обеспечение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E9FA626E-200C-A975-8EB0-F5976872B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148" y="3069925"/>
            <a:ext cx="4779214" cy="3047281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цилиндр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7DA54B6-1CA6-6C43-D2D4-1A88DF539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249" y="696170"/>
            <a:ext cx="3922143" cy="2015094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512D1662-5B4C-31D7-26FE-D3418BA1FA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4035" y="3075228"/>
            <a:ext cx="4958572" cy="30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600" b="1"/>
              <a:t>Telegram Bot API</a:t>
            </a:r>
            <a:endParaRPr lang="ru-RU" sz="5600"/>
          </a:p>
          <a:p>
            <a:endParaRPr lang="en-US" sz="5600"/>
          </a:p>
        </p:txBody>
      </p:sp>
      <p:pic>
        <p:nvPicPr>
          <p:cNvPr id="9" name="Рисунок 8" descr="Изображение выглядит как текст, Графика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1CE95BE-E0A0-0C89-98FC-DFFAB83E26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87" b="7942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pic>
        <p:nvPicPr>
          <p:cNvPr id="13" name="Объект 12" descr="Изображение выглядит как текст, Шрифт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9B80B3D5-173E-6BA8-3725-6C3B5C1FB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17929" y="3162719"/>
            <a:ext cx="3824018" cy="2558930"/>
          </a:xfrm>
        </p:spPr>
      </p:pic>
      <p:sp>
        <p:nvSpPr>
          <p:cNvPr id="7" name="Номер слайда 9">
            <a:extLst>
              <a:ext uri="{FF2B5EF4-FFF2-40B4-BE49-F238E27FC236}">
                <a16:creationId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/>
              <a:pPr algn="l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Заголовок 56">
            <a:extLst>
              <a:ext uri="{FF2B5EF4-FFF2-40B4-BE49-F238E27FC236}">
                <a16:creationId xmlns:a16="http://schemas.microsoft.com/office/drawing/2014/main" id="{D9F93E89-6BB0-44BD-A234-9F074757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 rtlCol="0">
            <a:normAutofit fontScale="90000"/>
          </a:bodyPr>
          <a:lstStyle/>
          <a:p>
            <a:r>
              <a:rPr lang="ru-RU" dirty="0"/>
              <a:t>СПАСИБО за внимание</a:t>
            </a:r>
          </a:p>
        </p:txBody>
      </p:sp>
      <p:pic>
        <p:nvPicPr>
          <p:cNvPr id="27" name="Рисунок 26" descr="Изображение печатной машинки и слова &quot;Конец&quot;, напечатанного на бумаге. ">
            <a:extLst>
              <a:ext uri="{FF2B5EF4-FFF2-40B4-BE49-F238E27FC236}">
                <a16:creationId xmlns:a16="http://schemas.microsoft.com/office/drawing/2014/main" id="{E3EEA078-72A4-4C20-94E7-BFB4F43346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804" y="1225484"/>
            <a:ext cx="4059934" cy="3951807"/>
          </a:xfrm>
        </p:spPr>
      </p:pic>
      <p:sp>
        <p:nvSpPr>
          <p:cNvPr id="17" name="Объект 16">
            <a:extLst>
              <a:ext uri="{FF2B5EF4-FFF2-40B4-BE49-F238E27FC236}">
                <a16:creationId xmlns:a16="http://schemas.microsoft.com/office/drawing/2014/main" id="{19606920-6D8A-4305-AB8A-83B7F9391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899" y="5355583"/>
            <a:ext cx="2270162" cy="5771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ru-RU" dirty="0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27C60074-2066-4765-88F0-BC4B57CC1F9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635061" y="5355583"/>
            <a:ext cx="2802418" cy="5771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ru-RU" dirty="0"/>
          </a:p>
        </p:txBody>
      </p:sp>
      <p:sp>
        <p:nvSpPr>
          <p:cNvPr id="15" name="Объект 14">
            <a:extLst>
              <a:ext uri="{FF2B5EF4-FFF2-40B4-BE49-F238E27FC236}">
                <a16:creationId xmlns:a16="http://schemas.microsoft.com/office/drawing/2014/main" id="{5C765B3E-A7DA-421D-A959-98BFA5AE3BA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603975" y="5355583"/>
            <a:ext cx="2270162" cy="5771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ru-RU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E499FA5D-C267-460D-ACB2-5253424F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024E6B4-6182-4098-B9C0-B254AD63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35232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DA60BD-0042-4722-B671-D551884D1E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069F72-2015-4FB6-9588-A49CB14BDC1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D85BFFF-2B6E-4D20-8938-61E36B8CFE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_JuxtaposeVTI</Template>
  <TotalTime>0</TotalTime>
  <Words>526</Words>
  <Application>Microsoft Office PowerPoint</Application>
  <PresentationFormat>Широкоэкранный</PresentationFormat>
  <Paragraphs>114</Paragraphs>
  <Slides>7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JuxtaposeVTI</vt:lpstr>
      <vt:lpstr>SUMTHER</vt:lpstr>
      <vt:lpstr>Идея</vt:lpstr>
      <vt:lpstr>Презентация PowerPoint</vt:lpstr>
      <vt:lpstr>Презентация PowerPoint</vt:lpstr>
      <vt:lpstr>Презентация PowerPoint</vt:lpstr>
      <vt:lpstr>Telegram Bot API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</dc:title>
  <dc:creator/>
  <cp:lastModifiedBy/>
  <cp:revision>159</cp:revision>
  <dcterms:created xsi:type="dcterms:W3CDTF">2024-04-26T07:30:45Z</dcterms:created>
  <dcterms:modified xsi:type="dcterms:W3CDTF">2024-04-26T09:14:09Z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