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lzQEEIUEmHFJramIVRz+rT0a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387A68-41D7-4C62-B65D-79A670B2C6C6}">
  <a:tblStyle styleId="{4B387A68-41D7-4C62-B65D-79A670B2C6C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Contatta l’assistenza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{4B387A68-41D7-4C62-B65D-79A670B2C6C6}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014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ContattoAssistenza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1.0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UseCase.mdj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{4B387A68-41D7-4C62-B65D-79A670B2C6C6}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</a:t>
                      </a:r>
                      <a:r>
                        <a:rPr lang="it-IT" sz="1800"/>
                        <a:t> </a:t>
                      </a:r>
                      <a:r>
                        <a:rPr lang="it-IT" sz="1800"/>
                        <a:t>riscontra un problema nell’applicazione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bassa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Risoluzione del problema riscontrato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deve essere registrato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riceve un’email di contatto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{4B387A68-41D7-4C62-B65D-79A670B2C6C6}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schiaccia il pulsante  “richiedi assistenza”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riceve un messaggio sulla email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scrive il suo problema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riceve la soluzione del suo problema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La risposta dell’assistenza non risolve il problema riscontrato: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risponde all’email dicendo di aver bisogno ancora di supporto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non riesce a risolvere il problema dopo numerosi contatti con il supporto: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gli viene detto che verrà aggiornato con la prossima versione dell’app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