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YX2VC3SWcKejr/DxTuV4zfi0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A8FC3B-737F-466D-9020-1251E271E1D7}">
  <a:tblStyle styleId="{C4A8FC3B-737F-466D-9020-1251E271E1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Rimozione Pubblicità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{C4A8FC3B-737F-466D-9020-1251E271E1D7}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Rimozione Pubblicità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UseCase.mdj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{C4A8FC3B-737F-466D-9020-1251E271E1D7}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Preme il pulsante “Rimuovi Pubblicità”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Bassa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Non si viene disturbati da pubblicità durante l’utilizzo dell’applicazione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deve avere una carta di credito valida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non avrà nessuna pubblicità nell’applicazione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{C4A8FC3B-737F-466D-9020-1251E271E1D7}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preme il pulsante “Rimuovi Pubblicità”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Si apre un popup che richiede di inserire il metodo di pagamento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inserisce il metodo di pagamento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schiaccia il pulsante “conferma”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riceve il pagamento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Il sistema invia all’utente il messaggio del pagamento avvenuto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non ha più pubblicità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