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pJcw5+gW2qi5/K7dywD7t8Qd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BA3AB5-1E22-4672-A1C3-43C1A9B6A233}">
  <a:tblStyle styleId="{D8BA3AB5-1E22-4672-A1C3-43C1A9B6A2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36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>
                <a:solidFill>
                  <a:srgbClr val="FFFFFF"/>
                </a:solidFill>
              </a:rPr>
            </a:br>
            <a:r>
              <a:rPr lang="it-IT">
                <a:solidFill>
                  <a:srgbClr val="FFFFFF"/>
                </a:solidFill>
              </a:rPr>
              <a:t>Vedere la classifica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{D8BA3AB5-1E22-4672-A1C3-43C1A9B6A233}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Vedere la classifica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1.0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UseCase.mdj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{D8BA3AB5-1E22-4672-A1C3-43C1A9B6A233}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finisce di fare il 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Elevata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Può sapere il suo punteggio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deve avere finito il quiz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L’utente visualizza</a:t>
                      </a:r>
                      <a:r>
                        <a:rPr lang="it-IT" sz="1800"/>
                        <a:t> </a:t>
                      </a:r>
                      <a:r>
                        <a:rPr lang="it-IT" sz="1800"/>
                        <a:t>la pagina della classifica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{D8BA3AB5-1E22-4672-A1C3-43C1A9B6A233}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sceglie il quiz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fa il quiz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finisce il quiz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visualizza il suo punteggio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visualizza la classifica di tutti gli utenti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it-IT" sz="1800"/>
                        <a:t>L’utente visualizza la classifica dal suo profilo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