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Gestione database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3119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Gestione 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98816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Avviene una</a:t>
                      </a:r>
                      <a:r>
                        <a:rPr lang="it-IT" baseline="0" dirty="0" smtClean="0"/>
                        <a:t> modifica al 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Elevata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database</a:t>
                      </a:r>
                      <a:r>
                        <a:rPr lang="it-IT" baseline="0" dirty="0" smtClean="0"/>
                        <a:t> è sempre aggiornato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Deve</a:t>
                      </a:r>
                      <a:r>
                        <a:rPr lang="it-IT" baseline="0" dirty="0" smtClean="0"/>
                        <a:t> esserci un dato da modificare o aggiungere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database</a:t>
                      </a:r>
                      <a:r>
                        <a:rPr lang="it-IT" baseline="0" dirty="0" smtClean="0"/>
                        <a:t> è aggiornato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53298"/>
              </p:ext>
            </p:extLst>
          </p:nvPr>
        </p:nvGraphicFramePr>
        <p:xfrm>
          <a:off x="838200" y="1825625"/>
          <a:ext cx="10515600" cy="4937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Un utente si registra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riceve i dati dall’utente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verifica se i dati esistono già all’interno del database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invia una mail per avvisare l’avvenuta registrazione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salva i nuovi dati all’interno del database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Un utente modifica i suoi dati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confronta i dati vecchi con i nuovi dati inseriti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sostituisce i vecchi dati con i nuovi dati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I dati esistono già all’interno del database o la mail non esiste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mostra un messaggio di errore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non salva i dati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 flusso principale al punto 2</a:t>
                      </a:r>
                    </a:p>
                    <a:p>
                      <a:pPr marL="0" indent="0">
                        <a:buNone/>
                      </a:pPr>
                      <a:endParaRPr lang="it-IT" baseline="0" dirty="0" smtClean="0"/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I dati esistono già all’interno del database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mostra un messaggio di errore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non modifica i dati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 </a:t>
                      </a:r>
                      <a:r>
                        <a:rPr lang="it-IT" baseline="0" smtClean="0"/>
                        <a:t>flusso alternativo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198</Words>
  <Application>Microsoft Office PowerPoint</Application>
  <PresentationFormat>Personalizzato</PresentationFormat>
  <Paragraphs>50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database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9</cp:revision>
  <dcterms:created xsi:type="dcterms:W3CDTF">2019-11-14T16:15:42Z</dcterms:created>
  <dcterms:modified xsi:type="dcterms:W3CDTF">2019-12-12T14:54:11Z</dcterms:modified>
</cp:coreProperties>
</file>