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Ricevere una sfida da un amico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8978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Ricevere una sfida da un amico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1603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 amico invia una sfida all’utente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Altri</a:t>
                      </a:r>
                      <a:r>
                        <a:rPr lang="it-IT" baseline="0" dirty="0" smtClean="0"/>
                        <a:t> utenti possono sfidare l’utente in modo specifico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</a:t>
                      </a:r>
                      <a:r>
                        <a:rPr lang="it-IT" baseline="0" dirty="0" smtClean="0"/>
                        <a:t> altro utente nella sua lista amici deve sfidare l’utente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inizia una sfida online con un suo amico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31132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mostrato un messaggio di notifica per la ricezione di una sfida con due pulsanti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Se l’utente preme il pulsante accetta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inviata la conferma dell’inizio della sfida all’utente sfidante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Inizia una partita online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Se l’utente preme il pulsante rifiuta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inviata una notifica per il rifiuto della sfida all’utente sfidante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sfida viene cancellata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150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Ricevere una sfida da un amico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9</cp:revision>
  <dcterms:created xsi:type="dcterms:W3CDTF">2019-11-14T16:15:42Z</dcterms:created>
  <dcterms:modified xsi:type="dcterms:W3CDTF">2019-12-12T14:45:36Z</dcterms:modified>
</cp:coreProperties>
</file>