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123" d="100"/>
          <a:sy n="123" d="100"/>
        </p:scale>
        <p:origin x="-114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Inserimento domanda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268392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010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mtClean="0"/>
                        <a:t>Inserimento domanda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815630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</a:t>
                      </a:r>
                      <a:r>
                        <a:rPr lang="it-IT" baseline="0" dirty="0" smtClean="0"/>
                        <a:t> moderatore schiaccia il pulsante inserisci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Media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Vengono</a:t>
                      </a:r>
                      <a:r>
                        <a:rPr lang="it-IT" baseline="0" dirty="0" smtClean="0"/>
                        <a:t> aggiunte sempre nuove domande ai quiz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Moderatore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Deve essere inserita una nuova domanda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Una nuova domanda è</a:t>
                      </a:r>
                      <a:r>
                        <a:rPr lang="it-IT" baseline="0" dirty="0" smtClean="0"/>
                        <a:t> disponibile nei quiz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Svolgimento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43837"/>
              </p:ext>
            </p:extLst>
          </p:nvPr>
        </p:nvGraphicFramePr>
        <p:xfrm>
          <a:off x="838200" y="1825625"/>
          <a:ext cx="10515600" cy="27482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moderatore schiaccia il pulsante inserisci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Si apre la pagina per l’inserimento della domanda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moderatore inserisce la domanda e tutti i dati che la concernono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moderatore schiaccia il pulsante di conferma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La nuova domanda viene inserita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baseline="0" dirty="0" smtClean="0"/>
                        <a:t>Il moderatore esce senza confermare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Ritorno alla schermata principale di gestione delle domande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I dati non vengono salvati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136</Words>
  <Application>Microsoft Office PowerPoint</Application>
  <PresentationFormat>Personalizzato</PresentationFormat>
  <Paragraphs>41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Inserimento domanda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10</cp:revision>
  <dcterms:created xsi:type="dcterms:W3CDTF">2019-11-14T16:15:42Z</dcterms:created>
  <dcterms:modified xsi:type="dcterms:W3CDTF">2019-12-12T15:34:50Z</dcterms:modified>
</cp:coreProperties>
</file>