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Modifica domanda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5401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Modifica 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05048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moderatore schiaccia il pulsante </a:t>
                      </a:r>
                      <a:r>
                        <a:rPr lang="it-IT" baseline="0" dirty="0" smtClean="0"/>
                        <a:t>modifica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possono modificare domande con eventuali errori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Moderatore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 essere </a:t>
                      </a:r>
                      <a:r>
                        <a:rPr lang="it-IT" dirty="0" smtClean="0"/>
                        <a:t>modificata una </a:t>
                      </a:r>
                      <a:r>
                        <a:rPr lang="it-IT" dirty="0" smtClean="0"/>
                        <a:t>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domanda</a:t>
                      </a:r>
                      <a:r>
                        <a:rPr lang="it-IT" baseline="0" dirty="0" smtClean="0"/>
                        <a:t> è stata </a:t>
                      </a:r>
                      <a:r>
                        <a:rPr lang="it-IT" baseline="0" dirty="0" smtClean="0"/>
                        <a:t>modificata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Svolgimento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04830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schiaccia il pulsante </a:t>
                      </a:r>
                      <a:r>
                        <a:rPr lang="it-IT" baseline="0" dirty="0" smtClean="0"/>
                        <a:t>modifica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mostrata la schermata per la modifica della domanda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conferma la </a:t>
                      </a:r>
                      <a:r>
                        <a:rPr lang="it-IT" baseline="0" dirty="0" smtClean="0"/>
                        <a:t>modifica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domanda viene </a:t>
                      </a:r>
                      <a:r>
                        <a:rPr lang="it-IT" baseline="0" dirty="0" smtClean="0"/>
                        <a:t>modificata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Il moderatore non conferma la </a:t>
                      </a:r>
                      <a:r>
                        <a:rPr lang="it-IT" baseline="0" dirty="0" smtClean="0"/>
                        <a:t>modifica</a:t>
                      </a:r>
                      <a:endParaRPr lang="it-IT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domanda non viene </a:t>
                      </a:r>
                      <a:r>
                        <a:rPr lang="it-IT" baseline="0" dirty="0" smtClean="0"/>
                        <a:t>modificata</a:t>
                      </a:r>
                      <a:endParaRPr lang="it-IT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alla schermata di gestione delle domande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Modifica domanda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12</cp:revision>
  <dcterms:created xsi:type="dcterms:W3CDTF">2019-11-14T16:15:42Z</dcterms:created>
  <dcterms:modified xsi:type="dcterms:W3CDTF">2019-12-12T15:42:11Z</dcterms:modified>
</cp:coreProperties>
</file>