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Rimozione domanda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2021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031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Rimozione 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32551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moderatore schiaccia il pulsante </a:t>
                      </a:r>
                      <a:r>
                        <a:rPr lang="it-IT" baseline="0" dirty="0" smtClean="0"/>
                        <a:t>rimuovi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possono rimuovere le domande meno apprezzate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Moderatore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 essere </a:t>
                      </a:r>
                      <a:r>
                        <a:rPr lang="it-IT" dirty="0" smtClean="0"/>
                        <a:t>rimossa una 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domanda</a:t>
                      </a:r>
                      <a:r>
                        <a:rPr lang="it-IT" baseline="0" dirty="0" smtClean="0"/>
                        <a:t> è stata rimossa dall’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Svolgimento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72009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schiaccia il </a:t>
                      </a:r>
                      <a:r>
                        <a:rPr lang="it-IT" baseline="0" dirty="0" smtClean="0"/>
                        <a:t>pulsante rimuovi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mostra un messaggio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conferma la rimozione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domanda viene rimossa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Il moderatore non conferma la rimozione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domanda non viene rimossa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alla schermata di gestione </a:t>
                      </a:r>
                      <a:r>
                        <a:rPr lang="it-IT" baseline="0" smtClean="0"/>
                        <a:t>delle domande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118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Rimozione domanda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11</cp:revision>
  <dcterms:created xsi:type="dcterms:W3CDTF">2019-11-14T16:15:42Z</dcterms:created>
  <dcterms:modified xsi:type="dcterms:W3CDTF">2019-12-12T15:38:41Z</dcterms:modified>
</cp:coreProperties>
</file>