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424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microsoft.com/office/2015/10/relationships/revisionInfo" Target="revisionInfo.xml"/><Relationship Id="rId1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Gestire gli accounts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4034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0.24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000000"/>
                          </a:solidFill>
                        </a:rPr>
                        <a:t>Gestire gli accounts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7825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L’amministratore accede al gestionale</a:t>
                      </a:r>
                      <a:r>
                        <a:rPr lang="it-IT" baseline="0" dirty="0" smtClean="0"/>
                        <a:t> degli accounts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bassa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L’amministratore</a:t>
                      </a:r>
                      <a:r>
                        <a:rPr lang="it-IT" baseline="0" dirty="0" smtClean="0"/>
                        <a:t> può gestire gli accounts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Amministratore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L’amministratore</a:t>
                      </a:r>
                      <a:r>
                        <a:rPr lang="it-IT" baseline="0" dirty="0" smtClean="0"/>
                        <a:t> deve avviare il gestionale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L’amministratore</a:t>
                      </a:r>
                      <a:r>
                        <a:rPr lang="it-IT" baseline="0" dirty="0" smtClean="0"/>
                        <a:t> può gestire gli accounts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183602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L’amministratore apre il gestionale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Seleziona </a:t>
                      </a:r>
                      <a:r>
                        <a:rPr lang="it-IT" baseline="0" dirty="0" smtClean="0"/>
                        <a:t>la </a:t>
                      </a:r>
                      <a:r>
                        <a:rPr lang="it-IT" baseline="0" dirty="0" smtClean="0"/>
                        <a:t>sezione degli accounts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carica i dati </a:t>
                      </a:r>
                      <a:r>
                        <a:rPr lang="it-IT" baseline="0" dirty="0" smtClean="0"/>
                        <a:t>degli utenti in </a:t>
                      </a:r>
                      <a:r>
                        <a:rPr lang="it-IT" baseline="0" dirty="0" smtClean="0"/>
                        <a:t>forma accessibile 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L’amministratore visualizza i dati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database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smtClean="0"/>
                        <a:t>non</a:t>
                      </a:r>
                      <a:r>
                        <a:rPr lang="it-IT" baseline="0" dirty="0" smtClean="0"/>
                        <a:t> ha dati</a:t>
                      </a:r>
                    </a:p>
                    <a:p>
                      <a:r>
                        <a:rPr lang="it-IT" baseline="0" dirty="0" smtClean="0"/>
                        <a:t>1. Viene mostrato un messaggio di errore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113</Words>
  <Application>Microsoft Macintosh PowerPoint</Application>
  <PresentationFormat>Custom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di Office</vt:lpstr>
      <vt:lpstr>Gestire gli accounts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itsadmin</cp:lastModifiedBy>
  <cp:revision>10</cp:revision>
  <dcterms:created xsi:type="dcterms:W3CDTF">2019-11-14T16:15:42Z</dcterms:created>
  <dcterms:modified xsi:type="dcterms:W3CDTF">2019-12-12T14:46:17Z</dcterms:modified>
</cp:coreProperties>
</file>