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424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microsoft.com/office/2015/10/relationships/revisionInfo" Target="revisionInfo.xml"/><Relationship Id="rId1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FFFF"/>
                </a:solidFill>
              </a:rPr>
              <a:t>LoginWeb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16239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0.25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000000"/>
                          </a:solidFill>
                        </a:rPr>
                        <a:t>Login Web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62301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L’ospite apre il gestionale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media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Evitare</a:t>
                      </a:r>
                      <a:r>
                        <a:rPr lang="it-IT" baseline="0" dirty="0" smtClean="0"/>
                        <a:t> l’accesso a personale non autorizzato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ospite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L’ospite</a:t>
                      </a:r>
                      <a:r>
                        <a:rPr lang="it-IT" baseline="0" dirty="0" smtClean="0"/>
                        <a:t> deve avere accesso al gestionale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L’ospite viene identificato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126935"/>
              </p:ext>
            </p:extLst>
          </p:nvPr>
        </p:nvGraphicFramePr>
        <p:xfrm>
          <a:off x="838200" y="1825625"/>
          <a:ext cx="10515600" cy="274827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L’ospite </a:t>
                      </a:r>
                      <a:r>
                        <a:rPr lang="it-IT" dirty="0" smtClean="0"/>
                        <a:t>schiaccia</a:t>
                      </a:r>
                      <a:r>
                        <a:rPr lang="it-IT" baseline="0" dirty="0" smtClean="0"/>
                        <a:t> il pulsante </a:t>
                      </a:r>
                      <a:r>
                        <a:rPr lang="it-IT" baseline="0" dirty="0" smtClean="0"/>
                        <a:t>di login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la schermata </a:t>
                      </a:r>
                      <a:r>
                        <a:rPr lang="it-IT" baseline="0" dirty="0" smtClean="0"/>
                        <a:t>di login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L’ospite inserisce le credenziali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verifica le credenziali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L’ospite accede al gestionale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Le</a:t>
                      </a:r>
                      <a:r>
                        <a:rPr lang="it-IT" baseline="0" dirty="0" smtClean="0"/>
                        <a:t> credenziali sono errate</a:t>
                      </a:r>
                      <a:endParaRPr lang="it-IT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Viene </a:t>
                      </a:r>
                      <a:r>
                        <a:rPr lang="it-IT" baseline="0" dirty="0" smtClean="0"/>
                        <a:t>mostrato un messaggio di </a:t>
                      </a:r>
                      <a:r>
                        <a:rPr lang="it-IT" baseline="0" dirty="0" smtClean="0"/>
                        <a:t>errore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Ritorna </a:t>
                      </a:r>
                      <a:r>
                        <a:rPr lang="it-IT" baseline="0" smtClean="0"/>
                        <a:t>al punto 2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111</Words>
  <Application>Microsoft Macintosh PowerPoint</Application>
  <PresentationFormat>Custom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di Office</vt:lpstr>
      <vt:lpstr>LoginWeb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itsadmin</cp:lastModifiedBy>
  <cp:revision>10</cp:revision>
  <dcterms:created xsi:type="dcterms:W3CDTF">2019-11-14T16:15:42Z</dcterms:created>
  <dcterms:modified xsi:type="dcterms:W3CDTF">2019-12-12T14:53:57Z</dcterms:modified>
</cp:coreProperties>
</file>