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Gestione </a:t>
            </a:r>
            <a:r>
              <a:rPr lang="it-IT" dirty="0" err="1" smtClean="0">
                <a:solidFill>
                  <a:srgbClr val="FFFFFF"/>
                </a:solidFill>
              </a:rPr>
              <a:t>Token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3119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Gestione 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31918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Ogni giorno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 </a:t>
                      </a:r>
                      <a:r>
                        <a:rPr lang="it-IT" dirty="0" err="1" smtClean="0"/>
                        <a:t>token</a:t>
                      </a:r>
                      <a:r>
                        <a:rPr lang="it-IT" dirty="0" smtClean="0"/>
                        <a:t> obsoleti vengono eliminati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sia più vecchio di un giorno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viene eliminato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570572"/>
              </p:ext>
            </p:extLst>
          </p:nvPr>
        </p:nvGraphicFramePr>
        <p:xfrm>
          <a:off x="838200" y="1825625"/>
          <a:ext cx="10515600" cy="2194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analizza tutti i </a:t>
                      </a:r>
                      <a:r>
                        <a:rPr lang="it-IT" baseline="0" dirty="0" err="1" smtClean="0"/>
                        <a:t>token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elimina i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più vecchi di un giorno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Un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viene utilizzato</a:t>
                      </a:r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1. Il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associato all’account che lo utilizza viene eliminato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Una stessa mail richiede più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senza utilizzare i più vecchi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Elimina il </a:t>
                      </a:r>
                      <a:r>
                        <a:rPr lang="it-IT" baseline="0" dirty="0" err="1" smtClean="0"/>
                        <a:t>token</a:t>
                      </a:r>
                      <a:r>
                        <a:rPr lang="it-IT" baseline="0" dirty="0" smtClean="0"/>
                        <a:t> più vecchio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Inserisci al suo posto il nuovo </a:t>
                      </a:r>
                      <a:r>
                        <a:rPr lang="it-IT" baseline="0" dirty="0" err="1" smtClean="0"/>
                        <a:t>token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127</Words>
  <Application>Microsoft Office PowerPoint</Application>
  <PresentationFormat>Personalizzato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Token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11</cp:revision>
  <dcterms:created xsi:type="dcterms:W3CDTF">2019-11-14T16:15:42Z</dcterms:created>
  <dcterms:modified xsi:type="dcterms:W3CDTF">2019-12-13T11:33:10Z</dcterms:modified>
</cp:coreProperties>
</file>