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Crea un quiz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921554"/>
              </p:ext>
            </p:extLst>
          </p:nvPr>
        </p:nvGraphicFramePr>
        <p:xfrm>
          <a:off x="838200" y="1825625"/>
          <a:ext cx="10515600" cy="3505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0.22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000000"/>
                          </a:solidFill>
                        </a:rPr>
                        <a:t>Crea un quiz</a:t>
                      </a:r>
                      <a:r>
                        <a:rPr lang="it-IT" dirty="0" smtClean="0">
                          <a:solidFill>
                            <a:srgbClr val="000000"/>
                          </a:solidFill>
                        </a:rPr>
                        <a:t/>
                      </a:r>
                      <a:br>
                        <a:rPr lang="it-IT" dirty="0" smtClean="0">
                          <a:solidFill>
                            <a:srgbClr val="000000"/>
                          </a:solidFill>
                        </a:rPr>
                      </a:b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631840"/>
              </p:ext>
            </p:extLst>
          </p:nvPr>
        </p:nvGraphicFramePr>
        <p:xfrm>
          <a:off x="838200" y="1733228"/>
          <a:ext cx="10515600" cy="2590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schiaccia il pulsante </a:t>
                      </a:r>
                      <a:r>
                        <a:rPr lang="it-IT" baseline="0" dirty="0" smtClean="0"/>
                        <a:t>Crea un nuovo quiz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Media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Ci sono sempre nuovi quiz creati dagli utenti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deve esser</a:t>
                      </a:r>
                      <a:r>
                        <a:rPr lang="it-IT" baseline="0" dirty="0" smtClean="0"/>
                        <a:t>e loggato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 quiz viene aggiunto al database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476512"/>
              </p:ext>
            </p:extLst>
          </p:nvPr>
        </p:nvGraphicFramePr>
        <p:xfrm>
          <a:off x="838200" y="1825625"/>
          <a:ext cx="10515600" cy="30226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schiaccia</a:t>
                      </a:r>
                      <a:r>
                        <a:rPr lang="it-IT" baseline="0" dirty="0" smtClean="0"/>
                        <a:t> il pulsante </a:t>
                      </a:r>
                      <a:r>
                        <a:rPr lang="it-IT" baseline="0" dirty="0" smtClean="0"/>
                        <a:t>Crea un quiz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Si apre la schermata </a:t>
                      </a:r>
                      <a:r>
                        <a:rPr lang="it-IT" baseline="0" dirty="0" smtClean="0"/>
                        <a:t>per la selezione del tipo di quiz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L’utente </a:t>
                      </a:r>
                      <a:r>
                        <a:rPr lang="it-IT" baseline="0" dirty="0" smtClean="0"/>
                        <a:t>inserisce i dati per il quiz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L’utente conferma la creazione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quiz viene salvato </a:t>
                      </a:r>
                      <a:r>
                        <a:rPr lang="it-IT" baseline="0" dirty="0" smtClean="0"/>
                        <a:t>nel </a:t>
                      </a:r>
                      <a:r>
                        <a:rPr lang="it-IT" baseline="0" dirty="0" smtClean="0"/>
                        <a:t>database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quiz viene pubblicato nella homepage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L’utente non completa la creazione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Il quiz non viene salvato nel database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Ritorno alla homepage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138</Words>
  <Application>Microsoft Office PowerPoint</Application>
  <PresentationFormat>Personalizzato</PresentationFormat>
  <Paragraphs>42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Crea un quiz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9</cp:revision>
  <dcterms:created xsi:type="dcterms:W3CDTF">2019-11-14T16:15:42Z</dcterms:created>
  <dcterms:modified xsi:type="dcterms:W3CDTF">2019-12-13T09:17:30Z</dcterms:modified>
</cp:coreProperties>
</file>