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gGgEWjKaPDGzD8YqKG1aqHJcf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5E486-9FD1-4493-90AB-B85B4352F166}">
  <a:tblStyle styleId="{5B75E486-9FD1-4493-90AB-B85B4352F1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Ricevi richiesta di amicizia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>
            <p:extLst>
              <p:ext uri="{D42A27DB-BD31-4B8C-83A1-F6EECF244321}">
                <p14:modId xmlns:p14="http://schemas.microsoft.com/office/powerpoint/2010/main" val="745843402"/>
              </p:ext>
            </p:extLst>
          </p:nvPr>
        </p:nvGraphicFramePr>
        <p:xfrm>
          <a:off x="838200" y="1825625"/>
          <a:ext cx="10515600" cy="323604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4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017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Rispondi  a richiesta di amicizia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1.0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UseCase.mdj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2" descr="Informazion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2563515438"/>
              </p:ext>
            </p:extLst>
          </p:nvPr>
        </p:nvGraphicFramePr>
        <p:xfrm>
          <a:off x="838200" y="1825625"/>
          <a:ext cx="10515600" cy="286519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8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L’utente ha ricevuto una richiesta di amicizia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Permette agli utenti di  rifiutare o accettare un amicizia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Utente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L’utente deve aver ricevuto una richiesta di amicizia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L’ utente invia una risposta alla richiesta di  amicizia , che può portare al aggiunta di nuovi utenti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1" name="Google Shape;101;p3" descr="Alta tensi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>
            <p:extLst>
              <p:ext uri="{D42A27DB-BD31-4B8C-83A1-F6EECF244321}">
                <p14:modId xmlns:p14="http://schemas.microsoft.com/office/powerpoint/2010/main" val="745773671"/>
              </p:ext>
            </p:extLst>
          </p:nvPr>
        </p:nvGraphicFramePr>
        <p:xfrm>
          <a:off x="838200" y="1825625"/>
          <a:ext cx="10515600" cy="487683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L’utente riceve una notifica ‘hai una richiesta di amicizia da : …….’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L’utente accetta preme sulla notifica .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l’utente arriva su una schermata dove trova  il profilo del utente che ha mandato  la richiesta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L’utente sceglie preme il bottone ‘accetta’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Il sistema aggiunge un campo amico alla tabella del database che si occupa di registrare le amicizie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endParaRPr lang="it-IT" sz="1800" u="none" dirty="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l’utente rifiuta la richiesta di amicizia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800" dirty="0"/>
                        <a:t>Dal punto 3 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800" dirty="0"/>
                        <a:t>L’utente preme sul tasto rifiuta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Flusso eccezionale 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L’utente blocca un altro utente 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800" dirty="0"/>
                        <a:t>Al punto 3 l’utente preme su un tasto ‘blocca contatto ’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800" dirty="0"/>
                        <a:t>L’utente che ha mandato la richiesta non può più mandare richieste a questo utente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8" name="Google Shape;108;p4" descr="Flusso di lavo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210</Words>
  <Application>Microsoft Office PowerPoint</Application>
  <PresentationFormat>Widescreen</PresentationFormat>
  <Paragraphs>44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di Office</vt:lpstr>
      <vt:lpstr> Ricevi richiesta di amicizia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Aggiungi un Amico</dc:title>
  <dc:creator>Andrea Colleoni</dc:creator>
  <cp:lastModifiedBy>c.candalino@campus.unimib.it</cp:lastModifiedBy>
  <cp:revision>3</cp:revision>
  <dcterms:created xsi:type="dcterms:W3CDTF">2019-11-14T16:15:42Z</dcterms:created>
  <dcterms:modified xsi:type="dcterms:W3CDTF">2019-12-14T14:46:45Z</dcterms:modified>
</cp:coreProperties>
</file>