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/>
            </a:r>
            <a:br>
              <a:rPr lang="it-IT" dirty="0" smtClean="0">
                <a:solidFill>
                  <a:srgbClr val="FFFFFF"/>
                </a:solidFill>
              </a:rPr>
            </a:br>
            <a:r>
              <a:rPr lang="it-IT" dirty="0" smtClean="0">
                <a:solidFill>
                  <a:srgbClr val="FFFFFF"/>
                </a:solidFill>
              </a:rPr>
              <a:t>Quiz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10672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6583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di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Viene identificato l’utente che sta utilizzando 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avere un 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visualizza</a:t>
                      </a:r>
                      <a:r>
                        <a:rPr lang="it-IT" baseline="0" dirty="0" smtClean="0"/>
                        <a:t> pagina iniziale e può accedere ai servizi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33043"/>
              </p:ext>
            </p:extLst>
          </p:nvPr>
        </p:nvGraphicFramePr>
        <p:xfrm>
          <a:off x="838200" y="1825625"/>
          <a:ext cx="10515600" cy="5760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per inserire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inserisce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la validità delle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visualizza la pagina home del suo profilo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password è sbagliata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Mostra messaggio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Ritorna al punto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dimenticato la</a:t>
                      </a:r>
                      <a:r>
                        <a:rPr lang="it-IT" baseline="0" dirty="0" smtClean="0"/>
                        <a:t>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indirizzato alla pagina per inserire la mail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verifica che la mail corrisponda a un account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invia la mail per il reset della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L’utente inserisce il codice univoco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L’utente inserisce la nuova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Mostra messaggio di successo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al punto 2</a:t>
                      </a:r>
                      <a:endParaRPr lang="it-IT" baseline="0" dirty="0"/>
                    </a:p>
                    <a:p>
                      <a:pPr marL="0" indent="0">
                        <a:buNone/>
                      </a:pPr>
                      <a:endParaRPr lang="it-IT" baseline="0" dirty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La password non è valida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Mostra messaggio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al punto 5 del flusso eccezionale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187</Words>
  <Application>Microsoft Office PowerPoint</Application>
  <PresentationFormat>Personalizzato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Quiz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3</cp:revision>
  <dcterms:created xsi:type="dcterms:W3CDTF">2019-11-14T16:15:42Z</dcterms:created>
  <dcterms:modified xsi:type="dcterms:W3CDTF">2019-12-11T16:45:42Z</dcterms:modified>
</cp:coreProperties>
</file>