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GgEWjKaPDGzD8YqKG1aqHJcfs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75E486-9FD1-4493-90AB-B85B4352F166}">
  <a:tblStyle styleId="{5B75E486-9FD1-4493-90AB-B85B4352F16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br>
              <a:rPr lang="it-IT" dirty="0">
                <a:solidFill>
                  <a:srgbClr val="FFFFFF"/>
                </a:solidFill>
              </a:rPr>
            </a:br>
            <a:r>
              <a:rPr lang="it-IT" dirty="0">
                <a:solidFill>
                  <a:srgbClr val="FFFFFF"/>
                </a:solidFill>
              </a:rPr>
              <a:t>Aggiungi un Amico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Cases for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2"/>
          <p:cNvGraphicFramePr/>
          <p:nvPr>
            <p:extLst>
              <p:ext uri="{D42A27DB-BD31-4B8C-83A1-F6EECF244321}">
                <p14:modId xmlns:p14="http://schemas.microsoft.com/office/powerpoint/2010/main" val="2944765028"/>
              </p:ext>
            </p:extLst>
          </p:nvPr>
        </p:nvGraphicFramePr>
        <p:xfrm>
          <a:off x="838200" y="1825625"/>
          <a:ext cx="10515600" cy="3236040"/>
        </p:xfrm>
        <a:graphic>
          <a:graphicData uri="http://schemas.openxmlformats.org/drawingml/2006/table">
            <a:tbl>
              <a:tblPr firstCol="1" bandRow="1">
                <a:noFill/>
                <a:tableStyleId>{5B75E486-9FD1-4493-90AB-B85B4352F166}</a:tableStyleId>
              </a:tblPr>
              <a:tblGrid>
                <a:gridCol w="248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/>
                        <a:t>ID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016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Aggiungi un Amico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1.0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err="1"/>
                        <a:t>UseCase.mdj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4" name="Google Shape;94;p2" descr="Informazion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>
            <p:extLst>
              <p:ext uri="{D42A27DB-BD31-4B8C-83A1-F6EECF244321}">
                <p14:modId xmlns:p14="http://schemas.microsoft.com/office/powerpoint/2010/main" val="913086499"/>
              </p:ext>
            </p:extLst>
          </p:nvPr>
        </p:nvGraphicFramePr>
        <p:xfrm>
          <a:off x="838200" y="1825625"/>
          <a:ext cx="10515600" cy="2595950"/>
        </p:xfrm>
        <a:graphic>
          <a:graphicData uri="http://schemas.openxmlformats.org/drawingml/2006/table">
            <a:tbl>
              <a:tblPr firstCol="1" bandRow="1">
                <a:noFill/>
                <a:tableStyleId>{5B75E486-9FD1-4493-90AB-B85B4352F166}</a:tableStyleId>
              </a:tblPr>
              <a:tblGrid>
                <a:gridCol w="28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L’utente preme il pulsante ‘aggiungi un amico ‘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Media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Permette agli utenti di  mettersi in contatto con un altro utente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Utente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L’utente deve  aver fatto il log in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L’utente ha inviato la richiesta di Amicizia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1" name="Google Shape;101;p3" descr="Alta tensi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>
            <p:extLst>
              <p:ext uri="{D42A27DB-BD31-4B8C-83A1-F6EECF244321}">
                <p14:modId xmlns:p14="http://schemas.microsoft.com/office/powerpoint/2010/main" val="2314783433"/>
              </p:ext>
            </p:extLst>
          </p:nvPr>
        </p:nvGraphicFramePr>
        <p:xfrm>
          <a:off x="838200" y="1825625"/>
          <a:ext cx="10515600" cy="4053870"/>
        </p:xfrm>
        <a:graphic>
          <a:graphicData uri="http://schemas.openxmlformats.org/drawingml/2006/table">
            <a:tbl>
              <a:tblPr firstCol="1" bandRow="1">
                <a:noFill/>
                <a:tableStyleId>{5B75E486-9FD1-4493-90AB-B85B4352F166}</a:tableStyleId>
              </a:tblPr>
              <a:tblGrid>
                <a:gridCol w="268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+mj-lt"/>
                        <a:buAutoNum type="arabicPeriod"/>
                      </a:pPr>
                      <a:r>
                        <a:rPr lang="it-IT" sz="1800" dirty="0"/>
                        <a:t>L’utente entra nella schermata ‘amici ‘</a:t>
                      </a:r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+mj-lt"/>
                        <a:buAutoNum type="arabicPeriod"/>
                      </a:pPr>
                      <a:r>
                        <a:rPr lang="it-IT" sz="1800" dirty="0"/>
                        <a:t>L’utente preme il bottone ‘aggiungi amici’</a:t>
                      </a:r>
                      <a:endParaRPr lang="it-IT" sz="1800" u="sng" dirty="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+mj-lt"/>
                        <a:buAutoNum type="arabicPeriod"/>
                      </a:pPr>
                      <a:r>
                        <a:rPr lang="it-IT" sz="1800" u="none" dirty="0"/>
                        <a:t>l’utente scrive il nickname della persona in una icona di testo che compare dopo  che si è premuto il bottone</a:t>
                      </a:r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+mj-lt"/>
                        <a:buAutoNum type="arabicPeriod"/>
                      </a:pPr>
                      <a:r>
                        <a:rPr lang="it-IT" sz="1800" u="none" dirty="0"/>
                        <a:t>L’utente schiaccia il bottone ‘invia’</a:t>
                      </a:r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+mj-lt"/>
                        <a:buAutoNum type="arabicPeriod"/>
                      </a:pPr>
                      <a:r>
                        <a:rPr lang="it-IT" sz="1800" u="none" dirty="0"/>
                        <a:t>Il sistema invia la richiesta</a:t>
                      </a:r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it-IT" sz="1600" dirty="0"/>
                        <a:t>Accesso alternativo 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600" dirty="0"/>
                        <a:t>Quando l’utente si trova sulla schermata delle statistiche preme sul </a:t>
                      </a:r>
                      <a:r>
                        <a:rPr lang="it-IT" sz="1600" dirty="0" err="1"/>
                        <a:t>nick</a:t>
                      </a:r>
                      <a:r>
                        <a:rPr lang="it-IT" sz="1600" dirty="0"/>
                        <a:t> name di  un utente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600" dirty="0"/>
                        <a:t>Esce un bottone ‘aggiungi </a:t>
                      </a:r>
                      <a:r>
                        <a:rPr lang="it-IT" sz="1600" dirty="0" err="1"/>
                        <a:t>amico’</a:t>
                      </a:r>
                      <a:r>
                        <a:rPr lang="it-IT" sz="1600" dirty="0"/>
                        <a:t> 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600" dirty="0"/>
                        <a:t>Via al </a:t>
                      </a:r>
                      <a:r>
                        <a:rPr lang="it-IT" sz="1600" u="none" dirty="0"/>
                        <a:t>punto </a:t>
                      </a:r>
                      <a:r>
                        <a:rPr lang="it-IT" sz="1600" dirty="0"/>
                        <a:t>4</a:t>
                      </a: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it-IT" sz="1400" dirty="0"/>
                        <a:t>L’utente inserisce  un nome sbagliato o quello di un amico che ha già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400" dirty="0"/>
                        <a:t>Esce un messaggio di errore , l’utente viene mandato al punto 3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8" name="Google Shape;108;p4" descr="Flusso di lavor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193</Words>
  <Application>Microsoft Office PowerPoint</Application>
  <PresentationFormat>Widescreen</PresentationFormat>
  <Paragraphs>44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di Office</vt:lpstr>
      <vt:lpstr> Aggiungi un Amico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Aggiungi un Amico</dc:title>
  <dc:creator>Andrea Colleoni</dc:creator>
  <cp:lastModifiedBy>c.candalino@campus.unimib.it</cp:lastModifiedBy>
  <cp:revision>3</cp:revision>
  <dcterms:created xsi:type="dcterms:W3CDTF">2019-11-14T16:15:42Z</dcterms:created>
  <dcterms:modified xsi:type="dcterms:W3CDTF">2019-12-14T14:31:02Z</dcterms:modified>
</cp:coreProperties>
</file>