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GgEWjKaPDGzD8YqKG1aqHJcfs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75E486-9FD1-4493-90AB-B85B4352F166}">
  <a:tblStyle styleId="{5B75E486-9FD1-4493-90AB-B85B4352F1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Ricevi </a:t>
            </a:r>
            <a:r>
              <a:rPr lang="it-IT" dirty="0" err="1">
                <a:solidFill>
                  <a:srgbClr val="FFFFFF"/>
                </a:solidFill>
              </a:rPr>
              <a:t>cobnferma</a:t>
            </a:r>
            <a:r>
              <a:rPr lang="it-IT" dirty="0">
                <a:solidFill>
                  <a:srgbClr val="FFFFFF"/>
                </a:solidFill>
              </a:rPr>
              <a:t> richiesta di amicizia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2"/>
          <p:cNvGraphicFramePr/>
          <p:nvPr>
            <p:extLst>
              <p:ext uri="{D42A27DB-BD31-4B8C-83A1-F6EECF244321}">
                <p14:modId xmlns:p14="http://schemas.microsoft.com/office/powerpoint/2010/main" val="1312017057"/>
              </p:ext>
            </p:extLst>
          </p:nvPr>
        </p:nvGraphicFramePr>
        <p:xfrm>
          <a:off x="838200" y="1825625"/>
          <a:ext cx="10515600" cy="323604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48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/>
                        <a:t>ID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018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Rispondi  a richiesta di amicizia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1.0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/>
                        <a:t>UseCase.mdj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2" descr="Informazion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3"/>
          <p:cNvGraphicFramePr/>
          <p:nvPr>
            <p:extLst>
              <p:ext uri="{D42A27DB-BD31-4B8C-83A1-F6EECF244321}">
                <p14:modId xmlns:p14="http://schemas.microsoft.com/office/powerpoint/2010/main" val="2872313667"/>
              </p:ext>
            </p:extLst>
          </p:nvPr>
        </p:nvGraphicFramePr>
        <p:xfrm>
          <a:off x="838200" y="1825625"/>
          <a:ext cx="10515600" cy="259595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8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Un utente ha risposto alla richiesta di amicizia del utente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Avvisa gli utenti sul esisto delle loro richiesta di  amicizia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Utente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Un utente ha risposto alla richiesta di amicizia del utente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Post condizioni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1" name="Google Shape;101;p3" descr="Alta tensi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4"/>
          <p:cNvGraphicFramePr/>
          <p:nvPr>
            <p:extLst>
              <p:ext uri="{D42A27DB-BD31-4B8C-83A1-F6EECF244321}">
                <p14:modId xmlns:p14="http://schemas.microsoft.com/office/powerpoint/2010/main" val="2513108468"/>
              </p:ext>
            </p:extLst>
          </p:nvPr>
        </p:nvGraphicFramePr>
        <p:xfrm>
          <a:off x="838200" y="1825625"/>
          <a:ext cx="10515600" cy="2138710"/>
        </p:xfrm>
        <a:graphic>
          <a:graphicData uri="http://schemas.openxmlformats.org/drawingml/2006/table">
            <a:tbl>
              <a:tblPr firstCol="1" bandRow="1">
                <a:noFill/>
                <a:tableStyleId>{5B75E486-9FD1-4493-90AB-B85B4352F166}</a:tableStyleId>
              </a:tblPr>
              <a:tblGrid>
                <a:gridCol w="268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+mj-lt"/>
                        <a:buAutoNum type="arabicPeriod"/>
                      </a:pPr>
                      <a:r>
                        <a:rPr lang="it-IT" sz="1800" dirty="0"/>
                        <a:t>L’utente riceve una notifica con scritto ‘ …… ha accettato/rifiutato la tua richiesta di amicizia  ’</a:t>
                      </a: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endParaRPr lang="it-IT" sz="1800" u="none" dirty="0"/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/>
                        <a:t>Flusso eccezionale 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sng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8" name="Google Shape;108;p4" descr="Flusso di lavor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111</Words>
  <Application>Microsoft Office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di Office</vt:lpstr>
      <vt:lpstr> Ricevi cobnferma richiesta di amicizia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Aggiungi un Amico</dc:title>
  <dc:creator>Andrea Colleoni</dc:creator>
  <cp:lastModifiedBy>c.candalino@campus.unimib.it</cp:lastModifiedBy>
  <cp:revision>4</cp:revision>
  <dcterms:created xsi:type="dcterms:W3CDTF">2019-11-14T16:15:42Z</dcterms:created>
  <dcterms:modified xsi:type="dcterms:W3CDTF">2019-12-14T14:52:21Z</dcterms:modified>
</cp:coreProperties>
</file>